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DA322-A94F-4846-B2B1-83E928DB6AF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88D8-194B-4CBA-B4FC-1D071782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6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C88D8-194B-4CBA-B4FC-1D07178268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0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7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3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0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4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5BE4-F872-4A23-9809-AF5D91FBA77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1AF2F-2038-4B5D-99AE-DC5E68162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3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2488223" y="606669"/>
            <a:ext cx="2338756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906108" y="439615"/>
            <a:ext cx="386861" cy="16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endCxn id="34" idx="0"/>
          </p:cNvCxnSpPr>
          <p:nvPr/>
        </p:nvCxnSpPr>
        <p:spPr>
          <a:xfrm flipH="1">
            <a:off x="4333335" y="637442"/>
            <a:ext cx="646046" cy="65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10908" y="637442"/>
            <a:ext cx="2364388" cy="65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5246812" y="637442"/>
            <a:ext cx="4011289" cy="63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719942" y="1285873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496357" y="1315179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126716" y="1290267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107919" y="1387718"/>
            <a:ext cx="184858" cy="70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9" idx="0"/>
          </p:cNvCxnSpPr>
          <p:nvPr/>
        </p:nvCxnSpPr>
        <p:spPr>
          <a:xfrm>
            <a:off x="2412935" y="1356945"/>
            <a:ext cx="297125" cy="783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24304" y="1387718"/>
            <a:ext cx="759247" cy="73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503441" y="2140922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815742" y="2146775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4099377" y="1554765"/>
            <a:ext cx="133577" cy="604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4" idx="2"/>
          </p:cNvCxnSpPr>
          <p:nvPr/>
        </p:nvCxnSpPr>
        <p:spPr>
          <a:xfrm>
            <a:off x="4333335" y="1442667"/>
            <a:ext cx="178131" cy="65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451474" y="1493216"/>
            <a:ext cx="712909" cy="54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040193" y="2083772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666858" y="2057396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461360" y="2140922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5820965" y="1406767"/>
            <a:ext cx="144684" cy="59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51" idx="0"/>
          </p:cNvCxnSpPr>
          <p:nvPr/>
        </p:nvCxnSpPr>
        <p:spPr>
          <a:xfrm>
            <a:off x="6030962" y="1466840"/>
            <a:ext cx="333099" cy="59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132349" y="1462451"/>
            <a:ext cx="712909" cy="54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6157442" y="2057396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6701922" y="2044202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9051482" y="1539386"/>
            <a:ext cx="134277" cy="46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9305917" y="1508613"/>
            <a:ext cx="262854" cy="51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9417286" y="1539386"/>
            <a:ext cx="712909" cy="54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9362152" y="2083041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7508158" y="1516669"/>
            <a:ext cx="134277" cy="46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762593" y="1485896"/>
            <a:ext cx="262854" cy="51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873962" y="1516669"/>
            <a:ext cx="712909" cy="54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7818828" y="2060324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8339589" y="2035415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7280755" y="2045672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endCxn id="30" idx="0"/>
          </p:cNvCxnSpPr>
          <p:nvPr/>
        </p:nvCxnSpPr>
        <p:spPr>
          <a:xfrm>
            <a:off x="5164383" y="637442"/>
            <a:ext cx="762178" cy="64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1584404" y="2308703"/>
            <a:ext cx="369395" cy="48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3616500" y="2853609"/>
            <a:ext cx="172656" cy="14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2544176" y="2363290"/>
            <a:ext cx="134277" cy="46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2869106" y="2335079"/>
            <a:ext cx="13786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2922153" y="2861856"/>
            <a:ext cx="413238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>
            <a:off x="2438756" y="2876516"/>
            <a:ext cx="217834" cy="158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>
            <a:off x="3343297" y="2359977"/>
            <a:ext cx="257657" cy="42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3443498" y="2347693"/>
            <a:ext cx="919895" cy="40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678710" y="3136253"/>
            <a:ext cx="699075" cy="52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934099" y="3136253"/>
            <a:ext cx="489328" cy="54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>
            <a:off x="1152624" y="3068847"/>
            <a:ext cx="341670" cy="63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761455" y="3721636"/>
            <a:ext cx="233320" cy="15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4240797" y="3717458"/>
            <a:ext cx="191233" cy="16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/>
          <p:cNvCxnSpPr/>
          <p:nvPr/>
        </p:nvCxnSpPr>
        <p:spPr>
          <a:xfrm flipH="1">
            <a:off x="1671307" y="3079419"/>
            <a:ext cx="246784" cy="58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H="1">
            <a:off x="1918091" y="3079419"/>
            <a:ext cx="34034" cy="53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987628" y="3064944"/>
            <a:ext cx="101382" cy="58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1707665" y="3710167"/>
            <a:ext cx="174067" cy="130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>
            <a:off x="1946556" y="3704383"/>
            <a:ext cx="172881" cy="13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3967543" y="3706692"/>
            <a:ext cx="198750" cy="14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10390397" y="118543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最外层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10394963" y="194156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倒数第二层</a:t>
            </a:r>
            <a:r>
              <a:rPr lang="en-US" altLang="zh-CN" dirty="0" smtClean="0"/>
              <a:t>j=3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10390397" y="2786389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第二层</a:t>
            </a:r>
            <a:r>
              <a:rPr lang="en-US" altLang="zh-CN" dirty="0" smtClean="0"/>
              <a:t>m=2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10390397" y="344500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最里层</a:t>
            </a:r>
            <a:r>
              <a:rPr lang="en-US" altLang="zh-CN" dirty="0" smtClean="0"/>
              <a:t>n=3</a:t>
            </a:r>
            <a:endParaRPr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3958903" y="41006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双层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循环树形图</a:t>
            </a:r>
            <a:endParaRPr lang="zh-CN" altLang="en-US" dirty="0"/>
          </a:p>
        </p:txBody>
      </p:sp>
      <p:sp>
        <p:nvSpPr>
          <p:cNvPr id="181" name="文本框 180"/>
          <p:cNvSpPr txBox="1"/>
          <p:nvPr/>
        </p:nvSpPr>
        <p:spPr>
          <a:xfrm>
            <a:off x="756725" y="4176694"/>
            <a:ext cx="36471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如何根据树形结构写遍历的代码：</a:t>
            </a:r>
            <a:endParaRPr lang="en-US" altLang="zh-CN" dirty="0" smtClean="0"/>
          </a:p>
          <a:p>
            <a:r>
              <a:rPr lang="en-US" altLang="zh-CN" dirty="0" smtClean="0"/>
              <a:t>a=0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range(0,5):</a:t>
            </a:r>
          </a:p>
          <a:p>
            <a:r>
              <a:rPr lang="en-US" altLang="zh-CN" dirty="0" smtClean="0"/>
              <a:t>     for j in range(0,3):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for m in range(0,2):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for n in range(0,3):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print((</a:t>
            </a:r>
            <a:r>
              <a:rPr lang="en-US" altLang="zh-CN" dirty="0" err="1" smtClean="0"/>
              <a:t>i,j,m,n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a=a+1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print(a)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</a:t>
            </a:r>
            <a:endParaRPr lang="zh-CN" altLang="en-US" dirty="0"/>
          </a:p>
        </p:txBody>
      </p:sp>
      <p:cxnSp>
        <p:nvCxnSpPr>
          <p:cNvPr id="191" name="直接连接符 190"/>
          <p:cNvCxnSpPr/>
          <p:nvPr/>
        </p:nvCxnSpPr>
        <p:spPr>
          <a:xfrm flipH="1">
            <a:off x="2254290" y="3056686"/>
            <a:ext cx="246784" cy="58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2501074" y="3082423"/>
            <a:ext cx="34034" cy="53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2623106" y="3078470"/>
            <a:ext cx="101382" cy="58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圆角矩形 193"/>
          <p:cNvSpPr/>
          <p:nvPr/>
        </p:nvSpPr>
        <p:spPr>
          <a:xfrm>
            <a:off x="2449039" y="3714359"/>
            <a:ext cx="174067" cy="130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圆角矩形 194"/>
          <p:cNvSpPr/>
          <p:nvPr/>
        </p:nvSpPr>
        <p:spPr>
          <a:xfrm>
            <a:off x="2650949" y="3724106"/>
            <a:ext cx="172881" cy="13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圆角矩形 195"/>
          <p:cNvSpPr/>
          <p:nvPr/>
        </p:nvSpPr>
        <p:spPr>
          <a:xfrm>
            <a:off x="2209146" y="3704460"/>
            <a:ext cx="198750" cy="14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直接连接符 196"/>
          <p:cNvCxnSpPr/>
          <p:nvPr/>
        </p:nvCxnSpPr>
        <p:spPr>
          <a:xfrm flipH="1">
            <a:off x="2953540" y="3072638"/>
            <a:ext cx="191021" cy="58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H="1">
            <a:off x="3152775" y="3094109"/>
            <a:ext cx="34034" cy="53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3240123" y="3090355"/>
            <a:ext cx="101382" cy="58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圆角矩形 199"/>
          <p:cNvSpPr/>
          <p:nvPr/>
        </p:nvSpPr>
        <p:spPr>
          <a:xfrm>
            <a:off x="3100740" y="3726045"/>
            <a:ext cx="174067" cy="130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圆角矩形 200"/>
          <p:cNvSpPr/>
          <p:nvPr/>
        </p:nvSpPr>
        <p:spPr>
          <a:xfrm>
            <a:off x="3321457" y="3733648"/>
            <a:ext cx="172881" cy="13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圆角矩形 201"/>
          <p:cNvSpPr/>
          <p:nvPr/>
        </p:nvSpPr>
        <p:spPr>
          <a:xfrm>
            <a:off x="2860847" y="3716146"/>
            <a:ext cx="198750" cy="14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/>
          <p:cNvCxnSpPr/>
          <p:nvPr/>
        </p:nvCxnSpPr>
        <p:spPr>
          <a:xfrm flipH="1">
            <a:off x="3657601" y="3023814"/>
            <a:ext cx="39226" cy="63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3783119" y="3094109"/>
            <a:ext cx="32979" cy="53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3846981" y="3090355"/>
            <a:ext cx="157847" cy="58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3764063" y="3721945"/>
            <a:ext cx="174067" cy="130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圆角矩形 211"/>
          <p:cNvSpPr/>
          <p:nvPr/>
        </p:nvSpPr>
        <p:spPr>
          <a:xfrm>
            <a:off x="3524170" y="3712046"/>
            <a:ext cx="198750" cy="14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连接符 216"/>
          <p:cNvCxnSpPr/>
          <p:nvPr/>
        </p:nvCxnSpPr>
        <p:spPr>
          <a:xfrm flipH="1">
            <a:off x="4300171" y="3108155"/>
            <a:ext cx="89638" cy="57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endCxn id="220" idx="0"/>
          </p:cNvCxnSpPr>
          <p:nvPr/>
        </p:nvCxnSpPr>
        <p:spPr>
          <a:xfrm>
            <a:off x="4461360" y="3136253"/>
            <a:ext cx="221999" cy="60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4554044" y="3108846"/>
            <a:ext cx="424838" cy="544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圆角矩形 219"/>
          <p:cNvSpPr/>
          <p:nvPr/>
        </p:nvSpPr>
        <p:spPr>
          <a:xfrm>
            <a:off x="4596325" y="3740852"/>
            <a:ext cx="174067" cy="130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5264412" y="2457306"/>
            <a:ext cx="4840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、红点</a:t>
            </a:r>
            <a:r>
              <a:rPr lang="en-US" altLang="zh-CN" b="1" dirty="0" smtClean="0"/>
              <a:t>n=0</a:t>
            </a:r>
            <a:r>
              <a:rPr lang="zh-CN" altLang="en-US" b="1" dirty="0" smtClean="0"/>
              <a:t>是遍历的起点，最里层是</a:t>
            </a:r>
            <a:r>
              <a:rPr lang="en-US" altLang="zh-CN" b="1" dirty="0" smtClean="0"/>
              <a:t>n=0,m=0,j=0,i=0</a:t>
            </a:r>
            <a:r>
              <a:rPr lang="zh-CN" altLang="en-US" b="1" dirty="0" smtClean="0"/>
              <a:t>时的点；下</a:t>
            </a:r>
            <a:r>
              <a:rPr lang="zh-CN" altLang="en-US" b="1" dirty="0"/>
              <a:t>一个</a:t>
            </a:r>
            <a:r>
              <a:rPr lang="zh-CN" altLang="en-US" b="1" dirty="0" smtClean="0"/>
              <a:t>点是</a:t>
            </a:r>
            <a:r>
              <a:rPr lang="en-US" altLang="zh-CN" b="1" dirty="0" smtClean="0"/>
              <a:t>n=1,m=0,j=0,i=0</a:t>
            </a:r>
            <a:r>
              <a:rPr lang="zh-CN" altLang="en-US" b="1" dirty="0" smtClean="0"/>
              <a:t>时的点；输出时代码为</a:t>
            </a:r>
            <a:r>
              <a:rPr lang="en-US" altLang="zh-CN" b="1" dirty="0" smtClean="0"/>
              <a:t>print((</a:t>
            </a:r>
            <a:r>
              <a:rPr lang="en-US" altLang="zh-CN" b="1" dirty="0" err="1" smtClean="0"/>
              <a:t>i,j,m,n</a:t>
            </a:r>
            <a:r>
              <a:rPr lang="en-US" altLang="zh-CN" b="1" dirty="0" smtClean="0"/>
              <a:t>)),</a:t>
            </a:r>
            <a:r>
              <a:rPr lang="zh-CN" altLang="en-US" b="1" dirty="0" smtClean="0"/>
              <a:t>结果是（</a:t>
            </a:r>
            <a:r>
              <a:rPr lang="en-US" altLang="zh-CN" b="1" dirty="0" smtClean="0"/>
              <a:t>0,0,0,0</a:t>
            </a:r>
            <a:r>
              <a:rPr lang="zh-CN" altLang="en-US" b="1" dirty="0" smtClean="0"/>
              <a:t>），</a:t>
            </a:r>
            <a:r>
              <a:rPr lang="zh-CN" altLang="en-US" b="1" dirty="0"/>
              <a:t>改点</a:t>
            </a:r>
            <a:r>
              <a:rPr lang="zh-CN" altLang="en-US" b="1" dirty="0" smtClean="0"/>
              <a:t>相邻两个点是（</a:t>
            </a:r>
            <a:r>
              <a:rPr lang="en-US" altLang="zh-CN" b="1" dirty="0" smtClean="0"/>
              <a:t>0,0,0,1)</a:t>
            </a:r>
            <a:r>
              <a:rPr lang="zh-CN" altLang="en-US" b="1" dirty="0" smtClean="0"/>
              <a:t>、（</a:t>
            </a:r>
            <a:r>
              <a:rPr lang="en-US" altLang="zh-CN" b="1" dirty="0" smtClean="0"/>
              <a:t>0,0,0,2</a:t>
            </a:r>
            <a:r>
              <a:rPr lang="zh-CN" altLang="en-US" b="1" dirty="0" smtClean="0"/>
              <a:t>）</a:t>
            </a:r>
          </a:p>
          <a:p>
            <a:endParaRPr lang="zh-CN" altLang="en-US" b="1" dirty="0"/>
          </a:p>
        </p:txBody>
      </p:sp>
      <p:sp>
        <p:nvSpPr>
          <p:cNvPr id="227" name="文本框 226"/>
          <p:cNvSpPr txBox="1"/>
          <p:nvPr/>
        </p:nvSpPr>
        <p:spPr>
          <a:xfrm>
            <a:off x="5255249" y="4337703"/>
            <a:ext cx="484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、黄点是遍历第二个子节点的起点，输出时代码为</a:t>
            </a:r>
            <a:r>
              <a:rPr lang="en-US" altLang="zh-CN" b="1" dirty="0" smtClean="0"/>
              <a:t>print((</a:t>
            </a:r>
            <a:r>
              <a:rPr lang="en-US" altLang="zh-CN" b="1" dirty="0" err="1" smtClean="0"/>
              <a:t>i,j,m,n</a:t>
            </a:r>
            <a:r>
              <a:rPr lang="en-US" altLang="zh-CN" b="1" dirty="0" smtClean="0"/>
              <a:t>)),</a:t>
            </a:r>
            <a:r>
              <a:rPr lang="zh-CN" altLang="en-US" b="1" dirty="0" smtClean="0"/>
              <a:t>结果是（</a:t>
            </a:r>
            <a:r>
              <a:rPr lang="en-US" altLang="zh-CN" b="1" dirty="0" smtClean="0"/>
              <a:t>0,0,1,0</a:t>
            </a:r>
            <a:r>
              <a:rPr lang="zh-CN" altLang="en-US" b="1" dirty="0" smtClean="0"/>
              <a:t>） ）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相邻两个</a:t>
            </a:r>
            <a:r>
              <a:rPr lang="zh-CN" altLang="en-US" b="1" dirty="0"/>
              <a:t>点</a:t>
            </a:r>
            <a:r>
              <a:rPr lang="zh-CN" altLang="en-US" b="1" dirty="0" smtClean="0"/>
              <a:t>是（</a:t>
            </a:r>
            <a:r>
              <a:rPr lang="en-US" altLang="zh-CN" b="1" dirty="0" smtClean="0"/>
              <a:t>0,0,1,1)</a:t>
            </a:r>
            <a:r>
              <a:rPr lang="zh-CN" altLang="en-US" b="1" dirty="0" smtClean="0"/>
              <a:t>、（</a:t>
            </a:r>
            <a:r>
              <a:rPr lang="en-US" altLang="zh-CN" b="1" dirty="0" smtClean="0"/>
              <a:t>0,0,1,2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228" name="圆角矩形 227"/>
          <p:cNvSpPr/>
          <p:nvPr/>
        </p:nvSpPr>
        <p:spPr>
          <a:xfrm>
            <a:off x="1486893" y="3703316"/>
            <a:ext cx="235782" cy="187506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168607" y="3708470"/>
            <a:ext cx="52657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N=0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1131399" y="2841227"/>
            <a:ext cx="51262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m=0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761206" y="2822976"/>
            <a:ext cx="51262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m=1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4295301" y="2792448"/>
            <a:ext cx="51262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m=1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8872104" y="2038989"/>
            <a:ext cx="51262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j=0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2172879" y="1173659"/>
            <a:ext cx="51262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=0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9005676" y="1219642"/>
            <a:ext cx="51262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=4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9914092" y="2064758"/>
            <a:ext cx="51262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j=2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980110" y="3675840"/>
            <a:ext cx="52657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N=2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5236512" y="5644484"/>
            <a:ext cx="502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：如何计算指定节点遍历的序列结果？</a:t>
            </a:r>
            <a:endParaRPr lang="en-US" altLang="zh-CN" b="1" dirty="0" smtClean="0"/>
          </a:p>
          <a:p>
            <a:r>
              <a:rPr lang="zh-CN" altLang="en-US" b="1" dirty="0" smtClean="0"/>
              <a:t>答：从最外层往里写的方式，例如问号（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r>
              <a:rPr lang="zh-CN" altLang="en-US" b="1" dirty="0" smtClean="0"/>
              <a:t>）处结果是（</a:t>
            </a:r>
            <a:r>
              <a:rPr lang="en-US" altLang="zh-CN" b="1" dirty="0" smtClean="0"/>
              <a:t>0,2,1,2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241" name="文本框 240"/>
          <p:cNvSpPr txBox="1"/>
          <p:nvPr/>
        </p:nvSpPr>
        <p:spPr>
          <a:xfrm>
            <a:off x="1813713" y="2035325"/>
            <a:ext cx="51262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j=0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3049648" y="2038989"/>
            <a:ext cx="51262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j=2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45" name="直接连接符 244"/>
          <p:cNvCxnSpPr>
            <a:endCxn id="231" idx="0"/>
          </p:cNvCxnSpPr>
          <p:nvPr/>
        </p:nvCxnSpPr>
        <p:spPr>
          <a:xfrm>
            <a:off x="1950821" y="2310685"/>
            <a:ext cx="66699" cy="51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4794302" y="3641811"/>
            <a:ext cx="30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7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1928" y="237669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：请用迭代满牛法求序列号为（</a:t>
            </a:r>
            <a:r>
              <a:rPr lang="en-US" altLang="zh-CN" sz="2000" b="1" dirty="0" smtClean="0"/>
              <a:t>4,1,1,1)</a:t>
            </a:r>
            <a:r>
              <a:rPr lang="zh-CN" altLang="en-US" sz="2000" b="1" dirty="0" smtClean="0"/>
              <a:t>的序列个数？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、层数和序列号的关系：层数是序列号加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 5323</a:t>
            </a:r>
            <a:r>
              <a:rPr lang="zh-CN" altLang="en-US" sz="2000" b="1" dirty="0" smtClean="0"/>
              <a:t>双层</a:t>
            </a:r>
            <a:r>
              <a:rPr lang="en-US" altLang="zh-CN" sz="2000" b="1" dirty="0" smtClean="0"/>
              <a:t>for</a:t>
            </a:r>
            <a:r>
              <a:rPr lang="zh-CN" altLang="en-US" sz="2000" b="1" dirty="0" smtClean="0"/>
              <a:t>循环树形图全满牛的序列号是（</a:t>
            </a:r>
            <a:r>
              <a:rPr lang="en-US" altLang="zh-CN" sz="2000" b="1" dirty="0" smtClean="0"/>
              <a:t>4,2,1,2</a:t>
            </a:r>
            <a:r>
              <a:rPr lang="zh-CN" altLang="en-US" sz="2000" b="1" dirty="0" smtClean="0"/>
              <a:t>），分别对应（</a:t>
            </a:r>
            <a:r>
              <a:rPr lang="en-US" altLang="zh-CN" sz="2000" b="1" dirty="0" err="1" smtClean="0"/>
              <a:t>i,j,m,n</a:t>
            </a:r>
            <a:r>
              <a:rPr lang="zh-CN" altLang="en-US" sz="2000" b="1" dirty="0" smtClean="0"/>
              <a:t>）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、因</a:t>
            </a:r>
            <a:r>
              <a:rPr lang="en-US" altLang="zh-CN" sz="2000" b="1" dirty="0" err="1" smtClean="0"/>
              <a:t>i</a:t>
            </a:r>
            <a:r>
              <a:rPr lang="zh-CN" altLang="en-US" sz="2000" b="1" dirty="0" smtClean="0"/>
              <a:t>层不满只到序号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为满牛，序号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的满牛序列号是（</a:t>
            </a:r>
            <a:r>
              <a:rPr lang="en-US" altLang="zh-CN" sz="2000" b="1" dirty="0" smtClean="0"/>
              <a:t>3,2,1,2)</a:t>
            </a:r>
            <a:r>
              <a:rPr lang="zh-CN" altLang="en-US" sz="2000" b="1" dirty="0" smtClean="0"/>
              <a:t>。求该满牛的个数方法是序号均加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后相乘，即</a:t>
            </a:r>
            <a:r>
              <a:rPr lang="en-US" altLang="zh-CN" sz="2000" b="1" dirty="0" smtClean="0"/>
              <a:t>(3+1)*(2+1)*(1+1)*(2+1)=4*3*2*3=72;</a:t>
            </a:r>
          </a:p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求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层当</a:t>
            </a:r>
            <a:r>
              <a:rPr lang="en-US" altLang="zh-CN" sz="2000" b="1" dirty="0" smtClean="0"/>
              <a:t>j=0</a:t>
            </a:r>
            <a:r>
              <a:rPr lang="zh-CN" altLang="en-US" sz="2000" b="1" dirty="0" smtClean="0"/>
              <a:t>时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的满牛。即</a:t>
            </a:r>
            <a:r>
              <a:rPr lang="en-US" altLang="zh-CN" sz="2000" b="1" dirty="0" smtClean="0"/>
              <a:t>j=0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3=2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3=6;</a:t>
            </a:r>
            <a:r>
              <a:rPr lang="zh-CN" altLang="en-US" sz="2000" b="1" dirty="0" smtClean="0"/>
              <a:t>此时序列号已到</a:t>
            </a:r>
            <a:r>
              <a:rPr lang="en-US" altLang="zh-CN" sz="2000" b="1" dirty="0" smtClean="0"/>
              <a:t>(4,0,1,2)</a:t>
            </a:r>
          </a:p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、求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m=0</a:t>
            </a:r>
            <a:r>
              <a:rPr lang="zh-CN" altLang="en-US" sz="2000" b="1" dirty="0" smtClean="0"/>
              <a:t>时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的满牛。即</a:t>
            </a:r>
            <a:r>
              <a:rPr lang="en-US" altLang="zh-CN" sz="2000" b="1" dirty="0" smtClean="0"/>
              <a:t>m=0</a:t>
            </a:r>
            <a:r>
              <a:rPr lang="zh-CN" altLang="en-US" sz="2000" b="1" dirty="0" smtClean="0"/>
              <a:t>时，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3=3;</a:t>
            </a:r>
            <a:r>
              <a:rPr lang="zh-CN" altLang="en-US" sz="2000" b="1" dirty="0" smtClean="0"/>
              <a:t>此时序列号已到</a:t>
            </a:r>
            <a:r>
              <a:rPr lang="en-US" altLang="zh-CN" sz="2000" b="1" dirty="0" smtClean="0"/>
              <a:t>(4,1,0,2)</a:t>
            </a:r>
          </a:p>
          <a:p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、求需要补全部分的序列号个数。此时只有</a:t>
            </a:r>
            <a:r>
              <a:rPr lang="en-US" altLang="zh-CN" sz="2000" b="1" dirty="0" smtClean="0"/>
              <a:t>(4,1,1,0)</a:t>
            </a:r>
            <a:r>
              <a:rPr lang="zh-CN" altLang="en-US" sz="2000" b="1" dirty="0" smtClean="0"/>
              <a:t>一个序列号就到</a:t>
            </a:r>
            <a:r>
              <a:rPr lang="en-US" altLang="zh-CN" sz="2000" b="1" dirty="0" smtClean="0"/>
              <a:t>(4,1,1,1)</a:t>
            </a:r>
            <a:r>
              <a:rPr lang="zh-CN" altLang="en-US" sz="2000" b="1" dirty="0" smtClean="0"/>
              <a:t> ，故需再补全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、汇总序列号个数。</a:t>
            </a:r>
            <a:r>
              <a:rPr lang="en-US" altLang="zh-CN" sz="2000" b="1" dirty="0" smtClean="0"/>
              <a:t>72+6+3+2=83</a:t>
            </a:r>
          </a:p>
          <a:p>
            <a:endParaRPr lang="zh-CN" altLang="en-US" sz="20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52246" y="57891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31928" y="564777"/>
            <a:ext cx="10515600" cy="1345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、如何用迭代满牛法统计序列结果的个数？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、该</a:t>
            </a:r>
            <a:r>
              <a:rPr lang="zh-CN" altLang="en-US" sz="2000" b="1" dirty="0" smtClean="0"/>
              <a:t>统计实际只是统计最后一层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层的个数，例如求本实例</a:t>
            </a:r>
            <a:r>
              <a:rPr lang="en-US" altLang="zh-CN" sz="2000" b="1" dirty="0" smtClean="0"/>
              <a:t>5323</a:t>
            </a:r>
            <a:r>
              <a:rPr lang="zh-CN" altLang="en-US" sz="2000" b="1" dirty="0" smtClean="0"/>
              <a:t>双层</a:t>
            </a:r>
            <a:r>
              <a:rPr lang="en-US" altLang="zh-CN" sz="2000" b="1" dirty="0" smtClean="0"/>
              <a:t>for</a:t>
            </a:r>
            <a:r>
              <a:rPr lang="zh-CN" altLang="en-US" sz="2000" b="1" dirty="0" smtClean="0"/>
              <a:t>循环树形图的个数：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3=90</a:t>
            </a:r>
            <a:r>
              <a:rPr lang="zh-CN" altLang="en-US" sz="2000" b="1" dirty="0" smtClean="0"/>
              <a:t>（满牛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 for</a:t>
            </a:r>
            <a:r>
              <a:rPr lang="zh-CN" altLang="en-US" sz="2000" b="1" dirty="0" smtClean="0"/>
              <a:t>循环的次数就是序列数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109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861" y="106948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、完整树形结构图各层次节点个数的计算方式？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zh-CN" altLang="en-US" dirty="0"/>
              <a:t>完整树形</a:t>
            </a:r>
            <a:r>
              <a:rPr lang="zh-CN" altLang="en-US" dirty="0" smtClean="0"/>
              <a:t>结构图最底层</a:t>
            </a:r>
            <a:r>
              <a:rPr lang="en-US" altLang="zh-CN" dirty="0" smtClean="0"/>
              <a:t>n</a:t>
            </a:r>
            <a:r>
              <a:rPr lang="zh-CN" altLang="en-US" dirty="0"/>
              <a:t>层</a:t>
            </a:r>
            <a:r>
              <a:rPr lang="zh-CN" altLang="en-US" dirty="0" smtClean="0"/>
              <a:t>叶子（序列号）的总个数计算方式：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*j*m*n,</a:t>
            </a:r>
            <a:r>
              <a:rPr lang="zh-CN" altLang="en-US" dirty="0" smtClean="0"/>
              <a:t>即本实例的</a:t>
            </a:r>
            <a:r>
              <a:rPr lang="en-US" altLang="zh-CN" dirty="0" smtClean="0"/>
              <a:t>5*3*2*3=90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、倒数第二层</a:t>
            </a:r>
            <a:r>
              <a:rPr lang="en-US" altLang="zh-CN" dirty="0" smtClean="0"/>
              <a:t>m</a:t>
            </a:r>
            <a:r>
              <a:rPr lang="zh-CN" altLang="en-US" dirty="0" smtClean="0"/>
              <a:t>层节点（分支）</a:t>
            </a:r>
            <a:r>
              <a:rPr lang="zh-CN" altLang="en-US" dirty="0"/>
              <a:t>的总个数计算方式：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*j*m,</a:t>
            </a:r>
            <a:r>
              <a:rPr lang="zh-CN" altLang="en-US" dirty="0"/>
              <a:t>即本实例的</a:t>
            </a:r>
            <a:r>
              <a:rPr lang="en-US" altLang="zh-CN" dirty="0" smtClean="0"/>
              <a:t>5*3*2=30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zh-CN" altLang="en-US" dirty="0"/>
              <a:t>倒数</a:t>
            </a:r>
            <a:r>
              <a:rPr lang="zh-CN" altLang="en-US" dirty="0" smtClean="0"/>
              <a:t>第三层</a:t>
            </a:r>
            <a:r>
              <a:rPr lang="en-US" altLang="zh-CN" dirty="0" smtClean="0"/>
              <a:t>j</a:t>
            </a:r>
            <a:r>
              <a:rPr lang="zh-CN" altLang="en-US" dirty="0" smtClean="0"/>
              <a:t>层</a:t>
            </a:r>
            <a:r>
              <a:rPr lang="zh-CN" altLang="en-US" dirty="0"/>
              <a:t>节点（分支）</a:t>
            </a:r>
            <a:r>
              <a:rPr lang="zh-CN" altLang="en-US" dirty="0" smtClean="0"/>
              <a:t>的</a:t>
            </a:r>
            <a:r>
              <a:rPr lang="zh-CN" altLang="en-US" dirty="0"/>
              <a:t>总个数计算方式：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*j,</a:t>
            </a:r>
            <a:r>
              <a:rPr lang="zh-CN" altLang="en-US" dirty="0"/>
              <a:t>即本实例的</a:t>
            </a:r>
            <a:r>
              <a:rPr lang="en-US" altLang="zh-CN" dirty="0" smtClean="0"/>
              <a:t>5*3=15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、最外层</a:t>
            </a:r>
            <a:r>
              <a:rPr lang="en-US" altLang="zh-CN" dirty="0"/>
              <a:t>m</a:t>
            </a:r>
            <a:r>
              <a:rPr lang="zh-CN" altLang="en-US" dirty="0"/>
              <a:t>层节点（分支）</a:t>
            </a:r>
            <a:r>
              <a:rPr lang="zh-CN" altLang="en-US" dirty="0" smtClean="0"/>
              <a:t>的</a:t>
            </a:r>
            <a:r>
              <a:rPr lang="zh-CN" altLang="en-US" dirty="0"/>
              <a:t>总个数计算方式：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  <a:r>
              <a:rPr lang="zh-CN" altLang="en-US" dirty="0"/>
              <a:t>即本实例的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17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531</Words>
  <Application>Microsoft Office PowerPoint</Application>
  <PresentationFormat>宽屏</PresentationFormat>
  <Paragraphs>48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</dc:creator>
  <cp:lastModifiedBy>yy</cp:lastModifiedBy>
  <cp:revision>26</cp:revision>
  <dcterms:created xsi:type="dcterms:W3CDTF">2022-06-23T00:48:47Z</dcterms:created>
  <dcterms:modified xsi:type="dcterms:W3CDTF">2022-06-23T08:57:07Z</dcterms:modified>
</cp:coreProperties>
</file>