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20" y="-6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Text</a:t>
            </a:r>
            <a:r>
              <a:rPr lang="zh-CN" altLang="en-US" dirty="0" smtClean="0"/>
              <a:t> </a:t>
            </a:r>
            <a:r>
              <a:rPr lang="en-US" altLang="zh-CN" dirty="0" smtClean="0"/>
              <a:t>Understanding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Scratch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Research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Discussion</a:t>
            </a:r>
            <a:br>
              <a:rPr lang="en-US" altLang="zh-CN" dirty="0" smtClean="0"/>
            </a:br>
            <a:r>
              <a:rPr lang="en-US" altLang="zh-CN" dirty="0" smtClean="0"/>
              <a:t>Mingzhe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Du</a:t>
            </a:r>
            <a:br>
              <a:rPr lang="en-US" altLang="zh-CN" dirty="0" smtClean="0"/>
            </a:br>
            <a:r>
              <a:rPr lang="en-US" altLang="zh-CN" dirty="0" smtClean="0"/>
              <a:t>04/19/2016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775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80601"/>
      </p:ext>
    </p:extLst>
  </p:cSld>
  <p:clrMapOvr>
    <a:masterClrMapping/>
  </p:clrMapOvr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5</TotalTime>
  <Words>6</Words>
  <Application>Microsoft Macintosh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Twilight</vt:lpstr>
      <vt:lpstr>Text Understanding from Scratch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Understanding from Scratch</dc:title>
  <dc:creator>Mingzhe</dc:creator>
  <cp:lastModifiedBy>Mingzhe</cp:lastModifiedBy>
  <cp:revision>1</cp:revision>
  <dcterms:created xsi:type="dcterms:W3CDTF">2016-04-20T00:10:48Z</dcterms:created>
  <dcterms:modified xsi:type="dcterms:W3CDTF">2016-04-20T00:16:31Z</dcterms:modified>
</cp:coreProperties>
</file>