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3CE-4F78-8249-86E4-DBE47C1CA49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C86F-202F-8A4C-A425-747B858D4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3CE-4F78-8249-86E4-DBE47C1CA49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C86F-202F-8A4C-A425-747B858D4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3CE-4F78-8249-86E4-DBE47C1CA49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C86F-202F-8A4C-A425-747B858D4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3CE-4F78-8249-86E4-DBE47C1CA49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C86F-202F-8A4C-A425-747B858D4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3CE-4F78-8249-86E4-DBE47C1CA49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C86F-202F-8A4C-A425-747B858D4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3CE-4F78-8249-86E4-DBE47C1CA49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C86F-202F-8A4C-A425-747B858D4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3CE-4F78-8249-86E4-DBE47C1CA49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C86F-202F-8A4C-A425-747B858D4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3CE-4F78-8249-86E4-DBE47C1CA49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C86F-202F-8A4C-A425-747B858D4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3CE-4F78-8249-86E4-DBE47C1CA49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C86F-202F-8A4C-A425-747B858D4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3CE-4F78-8249-86E4-DBE47C1CA49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C86F-202F-8A4C-A425-747B858D4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3CE-4F78-8249-86E4-DBE47C1CA49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C86F-202F-8A4C-A425-747B858D4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293CE-4F78-8249-86E4-DBE47C1CA49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7C86F-202F-8A4C-A425-747B858D448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Build </a:t>
            </a:r>
            <a:r>
              <a:rPr lang="en-US" dirty="0" err="1" smtClean="0"/>
              <a:t>Wikitheoria</a:t>
            </a:r>
            <a:r>
              <a:rPr lang="en-US" dirty="0" smtClean="0"/>
              <a:t> Recommender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Research Discussion</a:t>
            </a:r>
          </a:p>
          <a:p>
            <a:r>
              <a:rPr lang="en-US" dirty="0" smtClean="0"/>
              <a:t>Mingzhe Du</a:t>
            </a:r>
          </a:p>
          <a:p>
            <a:r>
              <a:rPr lang="en-US" dirty="0" smtClean="0"/>
              <a:t>04/19/2016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2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0666"/>
            <a:ext cx="9144000" cy="5637334"/>
          </a:xfrm>
        </p:spPr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r>
              <a:rPr lang="en-US" altLang="zh-CN" dirty="0" smtClean="0"/>
              <a:t>Amazon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EC2</a:t>
            </a:r>
          </a:p>
        </p:txBody>
      </p:sp>
    </p:spTree>
    <p:extLst>
      <p:ext uri="{BB962C8B-B14F-4D97-AF65-F5344CB8AC3E}">
        <p14:creationId xmlns:p14="http://schemas.microsoft.com/office/powerpoint/2010/main" val="142688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Scenario</a:t>
            </a:r>
            <a:br>
              <a:rPr lang="en-US" altLang="zh-CN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9964" b="-299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348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7300" b="-373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5182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9473" y="1755048"/>
            <a:ext cx="1665919" cy="7093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Understand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9473" y="3787643"/>
            <a:ext cx="1665919" cy="7093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38336" y="5789917"/>
            <a:ext cx="1665919" cy="7093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15044" y="5793179"/>
            <a:ext cx="1665919" cy="7093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Append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Recommended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59473" y="2758447"/>
            <a:ext cx="1665919" cy="7093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9473" y="4778532"/>
            <a:ext cx="1665919" cy="7093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Terms</a:t>
            </a:r>
            <a:endParaRPr lang="en-US" dirty="0"/>
          </a:p>
        </p:txBody>
      </p:sp>
      <p:sp>
        <p:nvSpPr>
          <p:cNvPr id="14" name="Magnetic Disk 13"/>
          <p:cNvSpPr/>
          <p:nvPr/>
        </p:nvSpPr>
        <p:spPr>
          <a:xfrm>
            <a:off x="126537" y="2593492"/>
            <a:ext cx="1006149" cy="102554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Lexicon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1" idx="0"/>
          </p:cNvCxnSpPr>
          <p:nvPr/>
        </p:nvCxnSpPr>
        <p:spPr>
          <a:xfrm>
            <a:off x="2592433" y="2464354"/>
            <a:ext cx="0" cy="294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9220" y="3493550"/>
            <a:ext cx="0" cy="294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92433" y="4496949"/>
            <a:ext cx="0" cy="294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99220" y="5499086"/>
            <a:ext cx="0" cy="294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9" idx="1"/>
          </p:cNvCxnSpPr>
          <p:nvPr/>
        </p:nvCxnSpPr>
        <p:spPr>
          <a:xfrm>
            <a:off x="3404255" y="6144570"/>
            <a:ext cx="1010789" cy="3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4"/>
            <a:endCxn id="11" idx="1"/>
          </p:cNvCxnSpPr>
          <p:nvPr/>
        </p:nvCxnSpPr>
        <p:spPr>
          <a:xfrm>
            <a:off x="1132686" y="3106263"/>
            <a:ext cx="626787" cy="68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6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62960"/>
            <a:ext cx="9144000" cy="1880487"/>
          </a:xfrm>
        </p:spPr>
        <p:txBody>
          <a:bodyPr/>
          <a:lstStyle/>
          <a:p>
            <a:r>
              <a:rPr lang="en-US" dirty="0" smtClean="0"/>
              <a:t>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0.25</a:t>
            </a:r>
            <a:r>
              <a:rPr lang="zh-CN" altLang="en-US" dirty="0" smtClean="0"/>
              <a:t> </a:t>
            </a:r>
            <a:r>
              <a:rPr lang="zh-CN" altLang="zh-CN" dirty="0" smtClean="0"/>
              <a:t>*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Relevance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 + 0.75 * Semantic Score</a:t>
            </a:r>
          </a:p>
        </p:txBody>
      </p:sp>
    </p:spTree>
    <p:extLst>
      <p:ext uri="{BB962C8B-B14F-4D97-AF65-F5344CB8AC3E}">
        <p14:creationId xmlns:p14="http://schemas.microsoft.com/office/powerpoint/2010/main" val="82839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Understand with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0666"/>
            <a:ext cx="9144000" cy="5637334"/>
          </a:xfrm>
        </p:spPr>
        <p:txBody>
          <a:bodyPr/>
          <a:lstStyle/>
          <a:p>
            <a:r>
              <a:rPr lang="en-US" dirty="0" smtClean="0"/>
              <a:t>Query Clean: remove stop words like “a”, “the” ..</a:t>
            </a:r>
          </a:p>
          <a:p>
            <a:r>
              <a:rPr lang="en-US" dirty="0" smtClean="0"/>
              <a:t>Stemming: “boy’s toy car” -&gt; “boy toy car”</a:t>
            </a:r>
          </a:p>
          <a:p>
            <a:r>
              <a:rPr lang="en-US" dirty="0" smtClean="0"/>
              <a:t>Tokenize: [“boy”, “toy”, “car”]</a:t>
            </a:r>
          </a:p>
          <a:p>
            <a:r>
              <a:rPr lang="en-US" dirty="0" smtClean="0"/>
              <a:t>Query Rewrite: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“boy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“toy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“boy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toy”</a:t>
            </a:r>
          </a:p>
          <a:p>
            <a:r>
              <a:rPr lang="en-US" dirty="0" smtClean="0"/>
              <a:t>Relevance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9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0666"/>
            <a:ext cx="9144000" cy="5637334"/>
          </a:xfrm>
        </p:spPr>
        <p:txBody>
          <a:bodyPr/>
          <a:lstStyle/>
          <a:p>
            <a:r>
              <a:rPr lang="en-US" dirty="0" smtClean="0"/>
              <a:t>Forward Index: key, term, definitions</a:t>
            </a:r>
          </a:p>
          <a:p>
            <a:r>
              <a:rPr lang="en-US" dirty="0" smtClean="0"/>
              <a:t>Build Inverted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Relevance Score </a:t>
            </a:r>
            <a:r>
              <a:rPr lang="en-US" altLang="zh-CN" dirty="0" smtClean="0"/>
              <a:t>= number of word match query / total number of words in key words</a:t>
            </a:r>
            <a:endParaRPr lang="en-US" altLang="zh-CN" dirty="0"/>
          </a:p>
          <a:p>
            <a:pPr lvl="1"/>
            <a:r>
              <a:rPr lang="en-US" altLang="zh-CN" dirty="0" err="1" smtClean="0"/>
              <a:t>Num</a:t>
            </a:r>
            <a:r>
              <a:rPr lang="en-US" altLang="zh-CN" dirty="0" smtClean="0"/>
              <a:t> of match </a:t>
            </a:r>
            <a:r>
              <a:rPr lang="en-US" altLang="zh-CN" dirty="0" smtClean="0">
                <a:sym typeface="Wingdings"/>
              </a:rPr>
              <a:t> Inverted Index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164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0666"/>
            <a:ext cx="9144000" cy="5637334"/>
          </a:xfrm>
        </p:spPr>
        <p:txBody>
          <a:bodyPr/>
          <a:lstStyle/>
          <a:p>
            <a:r>
              <a:rPr lang="en-US" dirty="0" smtClean="0"/>
              <a:t>Example: Search “Nike Running Shoe”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7766"/>
            <a:ext cx="5049117" cy="1412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47" y="2914999"/>
            <a:ext cx="3147353" cy="16504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26" y="4994321"/>
            <a:ext cx="7621610" cy="14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0666"/>
            <a:ext cx="9144000" cy="5637334"/>
          </a:xfrm>
        </p:spPr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Semantic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</a:p>
          <a:p>
            <a:pPr lvl="1"/>
            <a:r>
              <a:rPr lang="en-US" altLang="zh-CN" dirty="0" smtClean="0"/>
              <a:t>Solutions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Learning: (Under Investigation)</a:t>
            </a:r>
          </a:p>
          <a:p>
            <a:pPr lvl="2"/>
            <a:r>
              <a:rPr lang="en-US" altLang="zh-CN" dirty="0" smtClean="0"/>
              <a:t>Convolutional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</a:p>
          <a:p>
            <a:pPr lvl="3"/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-</a:t>
            </a:r>
            <a:r>
              <a:rPr lang="en-US" altLang="zh-CN" dirty="0" smtClean="0"/>
              <a:t>propagation</a:t>
            </a:r>
            <a:endParaRPr lang="en-US" altLang="zh-CN" dirty="0"/>
          </a:p>
          <a:p>
            <a:pPr lvl="3"/>
            <a:r>
              <a:rPr lang="en-US" altLang="zh-CN" dirty="0"/>
              <a:t>Convolutional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 smtClean="0"/>
              <a:t>Network</a:t>
            </a:r>
          </a:p>
          <a:p>
            <a:pPr lvl="3"/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Knowledge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Yann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LeCun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Recurrent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</a:t>
            </a:r>
            <a:r>
              <a:rPr lang="zh-CN" altLang="en-US" dirty="0"/>
              <a:t> 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(LSTM)</a:t>
            </a:r>
          </a:p>
          <a:p>
            <a:pPr lvl="3"/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84074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1767</TotalTime>
  <Words>212</Words>
  <Application>Microsoft Macintosh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Twilight</vt:lpstr>
      <vt:lpstr>How to Build Wikitheoria Recommender System</vt:lpstr>
      <vt:lpstr>Scenario </vt:lpstr>
      <vt:lpstr>Scenario</vt:lpstr>
      <vt:lpstr>Recommender Workflow</vt:lpstr>
      <vt:lpstr>Rank Score</vt:lpstr>
      <vt:lpstr>Query Understand with NLP</vt:lpstr>
      <vt:lpstr>Relevance Score</vt:lpstr>
      <vt:lpstr>Relevance Score</vt:lpstr>
      <vt:lpstr>Semantic Score</vt:lpstr>
      <vt:lpstr>Computation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Wikitheoria Recommender System</dc:title>
  <dc:creator>Mingzhe</dc:creator>
  <cp:lastModifiedBy>Mingzhe</cp:lastModifiedBy>
  <cp:revision>13</cp:revision>
  <dcterms:created xsi:type="dcterms:W3CDTF">2016-04-20T00:16:52Z</dcterms:created>
  <dcterms:modified xsi:type="dcterms:W3CDTF">2016-04-27T23:02:35Z</dcterms:modified>
</cp:coreProperties>
</file>