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AE47-1B2B-4F9A-8DC4-76AD5E14B821}" type="datetimeFigureOut">
              <a:rPr lang="de-DE" smtClean="0"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44D7-33EC-4A74-B2A0-4BFCB2D30FA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AE47-1B2B-4F9A-8DC4-76AD5E14B821}" type="datetimeFigureOut">
              <a:rPr lang="de-DE" smtClean="0"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44D7-33EC-4A74-B2A0-4BFCB2D30FA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AE47-1B2B-4F9A-8DC4-76AD5E14B821}" type="datetimeFigureOut">
              <a:rPr lang="de-DE" smtClean="0"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44D7-33EC-4A74-B2A0-4BFCB2D30FA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AE47-1B2B-4F9A-8DC4-76AD5E14B821}" type="datetimeFigureOut">
              <a:rPr lang="de-DE" smtClean="0"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44D7-33EC-4A74-B2A0-4BFCB2D30FA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AE47-1B2B-4F9A-8DC4-76AD5E14B821}" type="datetimeFigureOut">
              <a:rPr lang="de-DE" smtClean="0"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44D7-33EC-4A74-B2A0-4BFCB2D30FA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AE47-1B2B-4F9A-8DC4-76AD5E14B821}" type="datetimeFigureOut">
              <a:rPr lang="de-DE" smtClean="0"/>
              <a:t>10.11.2014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44D7-33EC-4A74-B2A0-4BFCB2D30FA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AE47-1B2B-4F9A-8DC4-76AD5E14B821}" type="datetimeFigureOut">
              <a:rPr lang="de-DE" smtClean="0"/>
              <a:t>10.11.2014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44D7-33EC-4A74-B2A0-4BFCB2D30FA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AE47-1B2B-4F9A-8DC4-76AD5E14B821}" type="datetimeFigureOut">
              <a:rPr lang="de-DE" smtClean="0"/>
              <a:t>10.11.2014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44D7-33EC-4A74-B2A0-4BFCB2D30FA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AE47-1B2B-4F9A-8DC4-76AD5E14B821}" type="datetimeFigureOut">
              <a:rPr lang="de-DE" smtClean="0"/>
              <a:t>10.11.2014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44D7-33EC-4A74-B2A0-4BFCB2D30FA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AE47-1B2B-4F9A-8DC4-76AD5E14B821}" type="datetimeFigureOut">
              <a:rPr lang="de-DE" smtClean="0"/>
              <a:t>10.11.2014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44D7-33EC-4A74-B2A0-4BFCB2D30FA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AE47-1B2B-4F9A-8DC4-76AD5E14B821}" type="datetimeFigureOut">
              <a:rPr lang="de-DE" smtClean="0"/>
              <a:t>10.11.2014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44D7-33EC-4A74-B2A0-4BFCB2D30FA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6AE47-1B2B-4F9A-8DC4-76AD5E14B821}" type="datetimeFigureOut">
              <a:rPr lang="de-DE" smtClean="0"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644D7-33EC-4A74-B2A0-4BFCB2D30FAE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Metanomnomnom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Keeps complexity and performance low</a:t>
            </a:r>
          </a:p>
          <a:p>
            <a:r>
              <a:rPr lang="en-US" dirty="0" smtClean="0"/>
              <a:t>Easy to implement – uses </a:t>
            </a:r>
            <a:r>
              <a:rPr lang="en-US" dirty="0" err="1" smtClean="0"/>
              <a:t>Metanomes</a:t>
            </a:r>
            <a:r>
              <a:rPr lang="en-US" dirty="0" smtClean="0"/>
              <a:t> tools (</a:t>
            </a:r>
            <a:r>
              <a:rPr lang="en-US" dirty="0" err="1" smtClean="0"/>
              <a:t>PLIBuilder</a:t>
            </a:r>
            <a:r>
              <a:rPr lang="en-US" dirty="0" smtClean="0"/>
              <a:t>, </a:t>
            </a:r>
            <a:r>
              <a:rPr lang="en-US" dirty="0" err="1" smtClean="0"/>
              <a:t>ColumnCombinationBitset</a:t>
            </a:r>
            <a:r>
              <a:rPr lang="en-US" smtClean="0"/>
              <a:t>, …)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Performance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/>
          <a:lstStyle/>
          <a:p>
            <a:r>
              <a:rPr lang="en-US" dirty="0" err="1" smtClean="0"/>
              <a:t>WDC_planets</a:t>
            </a:r>
            <a:r>
              <a:rPr lang="en-US" dirty="0" smtClean="0"/>
              <a:t>: 200ms, ncvoter_1k: still running..</a:t>
            </a:r>
          </a:p>
          <a:p>
            <a:r>
              <a:rPr lang="en-US" dirty="0" smtClean="0"/>
              <a:t>Bottleneck</a:t>
            </a:r>
            <a:r>
              <a:rPr lang="en-US" dirty="0"/>
              <a:t> </a:t>
            </a:r>
            <a:r>
              <a:rPr lang="en-US" dirty="0" smtClean="0"/>
              <a:t>is pruning: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Memory limitations not apparent due to dataset limitations</a:t>
            </a:r>
            <a:endParaRPr lang="en-US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3563888" y="3284984"/>
            <a:ext cx="4320480" cy="1793566"/>
            <a:chOff x="3563888" y="3284984"/>
            <a:chExt cx="4320480" cy="1793566"/>
          </a:xfrm>
        </p:grpSpPr>
        <p:sp>
          <p:nvSpPr>
            <p:cNvPr id="7" name="Trapezoid 6"/>
            <p:cNvSpPr/>
            <p:nvPr/>
          </p:nvSpPr>
          <p:spPr>
            <a:xfrm rot="10800000">
              <a:off x="3563888" y="3284984"/>
              <a:ext cx="4320480" cy="1656184"/>
            </a:xfrm>
            <a:prstGeom prst="trapezoid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Gleichschenkliges Dreieck 5"/>
            <p:cNvSpPr/>
            <p:nvPr/>
          </p:nvSpPr>
          <p:spPr>
            <a:xfrm>
              <a:off x="5580112" y="4365104"/>
              <a:ext cx="1584176" cy="57606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rapezoid 7"/>
            <p:cNvSpPr/>
            <p:nvPr/>
          </p:nvSpPr>
          <p:spPr>
            <a:xfrm rot="10800000">
              <a:off x="4084613" y="3284984"/>
              <a:ext cx="2160240" cy="1656184"/>
            </a:xfrm>
            <a:prstGeom prst="trapezoid">
              <a:avLst>
                <a:gd name="adj" fmla="val 403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 rot="6854069">
              <a:off x="5535789" y="4395313"/>
              <a:ext cx="855943" cy="510532"/>
            </a:xfrm>
            <a:custGeom>
              <a:avLst/>
              <a:gdLst>
                <a:gd name="connsiteX0" fmla="*/ 0 w 850426"/>
                <a:gd name="connsiteY0" fmla="*/ 485827 h 485827"/>
                <a:gd name="connsiteX1" fmla="*/ 0 w 850426"/>
                <a:gd name="connsiteY1" fmla="*/ 0 h 485827"/>
                <a:gd name="connsiteX2" fmla="*/ 850426 w 850426"/>
                <a:gd name="connsiteY2" fmla="*/ 485827 h 485827"/>
                <a:gd name="connsiteX3" fmla="*/ 0 w 850426"/>
                <a:gd name="connsiteY3" fmla="*/ 485827 h 485827"/>
                <a:gd name="connsiteX0" fmla="*/ 236459 w 850426"/>
                <a:gd name="connsiteY0" fmla="*/ 525297 h 525297"/>
                <a:gd name="connsiteX1" fmla="*/ 0 w 850426"/>
                <a:gd name="connsiteY1" fmla="*/ 0 h 525297"/>
                <a:gd name="connsiteX2" fmla="*/ 850426 w 850426"/>
                <a:gd name="connsiteY2" fmla="*/ 485827 h 525297"/>
                <a:gd name="connsiteX3" fmla="*/ 236459 w 850426"/>
                <a:gd name="connsiteY3" fmla="*/ 525297 h 525297"/>
                <a:gd name="connsiteX0" fmla="*/ 236459 w 850428"/>
                <a:gd name="connsiteY0" fmla="*/ 525297 h 525297"/>
                <a:gd name="connsiteX1" fmla="*/ 0 w 850428"/>
                <a:gd name="connsiteY1" fmla="*/ 0 h 525297"/>
                <a:gd name="connsiteX2" fmla="*/ 850428 w 850428"/>
                <a:gd name="connsiteY2" fmla="*/ 485825 h 525297"/>
                <a:gd name="connsiteX3" fmla="*/ 236459 w 850428"/>
                <a:gd name="connsiteY3" fmla="*/ 525297 h 525297"/>
                <a:gd name="connsiteX0" fmla="*/ 236459 w 862012"/>
                <a:gd name="connsiteY0" fmla="*/ 525297 h 525297"/>
                <a:gd name="connsiteX1" fmla="*/ 0 w 862012"/>
                <a:gd name="connsiteY1" fmla="*/ 0 h 525297"/>
                <a:gd name="connsiteX2" fmla="*/ 862012 w 862012"/>
                <a:gd name="connsiteY2" fmla="*/ 502038 h 525297"/>
                <a:gd name="connsiteX3" fmla="*/ 236459 w 862012"/>
                <a:gd name="connsiteY3" fmla="*/ 525297 h 525297"/>
                <a:gd name="connsiteX0" fmla="*/ 236459 w 862367"/>
                <a:gd name="connsiteY0" fmla="*/ 525297 h 525297"/>
                <a:gd name="connsiteX1" fmla="*/ 0 w 862367"/>
                <a:gd name="connsiteY1" fmla="*/ 0 h 525297"/>
                <a:gd name="connsiteX2" fmla="*/ 862367 w 862367"/>
                <a:gd name="connsiteY2" fmla="*/ 493307 h 525297"/>
                <a:gd name="connsiteX3" fmla="*/ 236459 w 862367"/>
                <a:gd name="connsiteY3" fmla="*/ 525297 h 525297"/>
                <a:gd name="connsiteX0" fmla="*/ 236459 w 846509"/>
                <a:gd name="connsiteY0" fmla="*/ 525297 h 525297"/>
                <a:gd name="connsiteX1" fmla="*/ 0 w 846509"/>
                <a:gd name="connsiteY1" fmla="*/ 0 h 525297"/>
                <a:gd name="connsiteX2" fmla="*/ 846509 w 846509"/>
                <a:gd name="connsiteY2" fmla="*/ 496160 h 525297"/>
                <a:gd name="connsiteX3" fmla="*/ 236459 w 846509"/>
                <a:gd name="connsiteY3" fmla="*/ 525297 h 525297"/>
                <a:gd name="connsiteX0" fmla="*/ 236459 w 872592"/>
                <a:gd name="connsiteY0" fmla="*/ 525297 h 525297"/>
                <a:gd name="connsiteX1" fmla="*/ 0 w 872592"/>
                <a:gd name="connsiteY1" fmla="*/ 0 h 525297"/>
                <a:gd name="connsiteX2" fmla="*/ 872592 w 872592"/>
                <a:gd name="connsiteY2" fmla="*/ 501481 h 525297"/>
                <a:gd name="connsiteX3" fmla="*/ 236459 w 872592"/>
                <a:gd name="connsiteY3" fmla="*/ 525297 h 525297"/>
                <a:gd name="connsiteX0" fmla="*/ 236459 w 860974"/>
                <a:gd name="connsiteY0" fmla="*/ 525297 h 525297"/>
                <a:gd name="connsiteX1" fmla="*/ 0 w 860974"/>
                <a:gd name="connsiteY1" fmla="*/ 0 h 525297"/>
                <a:gd name="connsiteX2" fmla="*/ 860974 w 860974"/>
                <a:gd name="connsiteY2" fmla="*/ 498876 h 525297"/>
                <a:gd name="connsiteX3" fmla="*/ 236459 w 860974"/>
                <a:gd name="connsiteY3" fmla="*/ 525297 h 525297"/>
                <a:gd name="connsiteX0" fmla="*/ 236459 w 870915"/>
                <a:gd name="connsiteY0" fmla="*/ 525297 h 525297"/>
                <a:gd name="connsiteX1" fmla="*/ 0 w 870915"/>
                <a:gd name="connsiteY1" fmla="*/ 0 h 525297"/>
                <a:gd name="connsiteX2" fmla="*/ 870915 w 870915"/>
                <a:gd name="connsiteY2" fmla="*/ 497936 h 525297"/>
                <a:gd name="connsiteX3" fmla="*/ 236459 w 870915"/>
                <a:gd name="connsiteY3" fmla="*/ 525297 h 525297"/>
                <a:gd name="connsiteX0" fmla="*/ 236459 w 861468"/>
                <a:gd name="connsiteY0" fmla="*/ 525297 h 525297"/>
                <a:gd name="connsiteX1" fmla="*/ 0 w 861468"/>
                <a:gd name="connsiteY1" fmla="*/ 0 h 525297"/>
                <a:gd name="connsiteX2" fmla="*/ 861468 w 861468"/>
                <a:gd name="connsiteY2" fmla="*/ 494355 h 525297"/>
                <a:gd name="connsiteX3" fmla="*/ 236459 w 861468"/>
                <a:gd name="connsiteY3" fmla="*/ 525297 h 525297"/>
                <a:gd name="connsiteX0" fmla="*/ 236459 w 864895"/>
                <a:gd name="connsiteY0" fmla="*/ 525297 h 525297"/>
                <a:gd name="connsiteX1" fmla="*/ 0 w 864895"/>
                <a:gd name="connsiteY1" fmla="*/ 0 h 525297"/>
                <a:gd name="connsiteX2" fmla="*/ 864895 w 864895"/>
                <a:gd name="connsiteY2" fmla="*/ 496348 h 525297"/>
                <a:gd name="connsiteX3" fmla="*/ 236459 w 864895"/>
                <a:gd name="connsiteY3" fmla="*/ 525297 h 525297"/>
                <a:gd name="connsiteX0" fmla="*/ 236459 w 866367"/>
                <a:gd name="connsiteY0" fmla="*/ 525297 h 525297"/>
                <a:gd name="connsiteX1" fmla="*/ 0 w 866367"/>
                <a:gd name="connsiteY1" fmla="*/ 0 h 525297"/>
                <a:gd name="connsiteX2" fmla="*/ 866367 w 866367"/>
                <a:gd name="connsiteY2" fmla="*/ 493999 h 525297"/>
                <a:gd name="connsiteX3" fmla="*/ 236459 w 866367"/>
                <a:gd name="connsiteY3" fmla="*/ 525297 h 525297"/>
                <a:gd name="connsiteX0" fmla="*/ 236459 w 855943"/>
                <a:gd name="connsiteY0" fmla="*/ 525297 h 525297"/>
                <a:gd name="connsiteX1" fmla="*/ 0 w 855943"/>
                <a:gd name="connsiteY1" fmla="*/ 0 h 525297"/>
                <a:gd name="connsiteX2" fmla="*/ 855943 w 855943"/>
                <a:gd name="connsiteY2" fmla="*/ 488245 h 525297"/>
                <a:gd name="connsiteX3" fmla="*/ 236459 w 855943"/>
                <a:gd name="connsiteY3" fmla="*/ 525297 h 525297"/>
                <a:gd name="connsiteX0" fmla="*/ 228424 w 855943"/>
                <a:gd name="connsiteY0" fmla="*/ 513247 h 513247"/>
                <a:gd name="connsiteX1" fmla="*/ 0 w 855943"/>
                <a:gd name="connsiteY1" fmla="*/ 0 h 513247"/>
                <a:gd name="connsiteX2" fmla="*/ 855943 w 855943"/>
                <a:gd name="connsiteY2" fmla="*/ 488245 h 513247"/>
                <a:gd name="connsiteX3" fmla="*/ 228424 w 855943"/>
                <a:gd name="connsiteY3" fmla="*/ 513247 h 513247"/>
                <a:gd name="connsiteX0" fmla="*/ 229402 w 855943"/>
                <a:gd name="connsiteY0" fmla="*/ 515418 h 515418"/>
                <a:gd name="connsiteX1" fmla="*/ 0 w 855943"/>
                <a:gd name="connsiteY1" fmla="*/ 0 h 515418"/>
                <a:gd name="connsiteX2" fmla="*/ 855943 w 855943"/>
                <a:gd name="connsiteY2" fmla="*/ 488245 h 515418"/>
                <a:gd name="connsiteX3" fmla="*/ 229402 w 855943"/>
                <a:gd name="connsiteY3" fmla="*/ 515418 h 515418"/>
                <a:gd name="connsiteX0" fmla="*/ 283464 w 855943"/>
                <a:gd name="connsiteY0" fmla="*/ 444077 h 488245"/>
                <a:gd name="connsiteX1" fmla="*/ 0 w 855943"/>
                <a:gd name="connsiteY1" fmla="*/ 0 h 488245"/>
                <a:gd name="connsiteX2" fmla="*/ 855943 w 855943"/>
                <a:gd name="connsiteY2" fmla="*/ 488245 h 488245"/>
                <a:gd name="connsiteX3" fmla="*/ 283464 w 855943"/>
                <a:gd name="connsiteY3" fmla="*/ 444077 h 488245"/>
                <a:gd name="connsiteX0" fmla="*/ 240259 w 855943"/>
                <a:gd name="connsiteY0" fmla="*/ 510532 h 510532"/>
                <a:gd name="connsiteX1" fmla="*/ 0 w 855943"/>
                <a:gd name="connsiteY1" fmla="*/ 0 h 510532"/>
                <a:gd name="connsiteX2" fmla="*/ 855943 w 855943"/>
                <a:gd name="connsiteY2" fmla="*/ 488245 h 510532"/>
                <a:gd name="connsiteX3" fmla="*/ 240259 w 855943"/>
                <a:gd name="connsiteY3" fmla="*/ 510532 h 510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5943" h="510532">
                  <a:moveTo>
                    <a:pt x="240259" y="510532"/>
                  </a:moveTo>
                  <a:lnTo>
                    <a:pt x="0" y="0"/>
                  </a:lnTo>
                  <a:lnTo>
                    <a:pt x="855943" y="488245"/>
                  </a:lnTo>
                  <a:lnTo>
                    <a:pt x="240259" y="5105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40000" rIns="144000" bIns="36000" rtlCol="0" anchor="b" anchorCtr="0">
              <a:scene3d>
                <a:camera prst="orthographicFront">
                  <a:rot lat="0" lon="0" rev="6900000"/>
                </a:camera>
                <a:lightRig rig="threePt" dir="t"/>
              </a:scene3d>
            </a:bodyPr>
            <a:lstStyle/>
            <a:p>
              <a:pPr algn="ctr"/>
              <a:r>
                <a:rPr lang="de-DE" dirty="0" smtClean="0"/>
                <a:t>?</a:t>
              </a:r>
              <a:endParaRPr lang="de-DE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Bildschirmpräsentation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Metanomnomnom</vt:lpstr>
      <vt:lpstr>Performance</vt:lpstr>
    </vt:vector>
  </TitlesOfParts>
  <Company>D-LABS GmbH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Metanomnomnom</dc:title>
  <dc:creator>Manuel Zedel</dc:creator>
  <cp:lastModifiedBy>Manuel Zedel</cp:lastModifiedBy>
  <cp:revision>3</cp:revision>
  <dcterms:created xsi:type="dcterms:W3CDTF">2014-11-10T09:06:50Z</dcterms:created>
  <dcterms:modified xsi:type="dcterms:W3CDTF">2014-11-10T09:31:57Z</dcterms:modified>
</cp:coreProperties>
</file>