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751FF-64E1-49C7-B62B-839E847901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F83BD0-3A17-46F1-A1D5-D88309558232}">
      <dgm:prSet/>
      <dgm:spPr/>
      <dgm:t>
        <a:bodyPr/>
        <a:lstStyle/>
        <a:p>
          <a:r>
            <a:rPr lang="en-US"/>
            <a:t>Turn based quiz game that can be played against a human or an AI</a:t>
          </a:r>
        </a:p>
      </dgm:t>
    </dgm:pt>
    <dgm:pt modelId="{9C85B976-3A71-44CA-B0D3-0890F4886E3E}" type="parTrans" cxnId="{64ADB445-F88D-4843-82AD-6040745C1B56}">
      <dgm:prSet/>
      <dgm:spPr/>
      <dgm:t>
        <a:bodyPr/>
        <a:lstStyle/>
        <a:p>
          <a:endParaRPr lang="en-US"/>
        </a:p>
      </dgm:t>
    </dgm:pt>
    <dgm:pt modelId="{F427F7CB-F07A-45D0-86AF-CA3C005667E2}" type="sibTrans" cxnId="{64ADB445-F88D-4843-82AD-6040745C1B56}">
      <dgm:prSet/>
      <dgm:spPr/>
      <dgm:t>
        <a:bodyPr/>
        <a:lstStyle/>
        <a:p>
          <a:endParaRPr lang="en-US"/>
        </a:p>
      </dgm:t>
    </dgm:pt>
    <dgm:pt modelId="{2CDEF04F-86E4-4EEB-B46F-AEC27F15967B}">
      <dgm:prSet/>
      <dgm:spPr/>
      <dgm:t>
        <a:bodyPr/>
        <a:lstStyle/>
        <a:p>
          <a:r>
            <a:rPr lang="en-US"/>
            <a:t>The questions are linked to the region that the player is occupying in order to obtain the territories and collect points</a:t>
          </a:r>
        </a:p>
      </dgm:t>
    </dgm:pt>
    <dgm:pt modelId="{72CFAF12-EF20-4F0F-8800-4ADA74D8298D}" type="parTrans" cxnId="{1440C3D2-06F8-456E-B51F-EF49E501AD4D}">
      <dgm:prSet/>
      <dgm:spPr/>
      <dgm:t>
        <a:bodyPr/>
        <a:lstStyle/>
        <a:p>
          <a:endParaRPr lang="en-US"/>
        </a:p>
      </dgm:t>
    </dgm:pt>
    <dgm:pt modelId="{F6E64882-CB25-4DEC-B6D9-E2F80B0050D5}" type="sibTrans" cxnId="{1440C3D2-06F8-456E-B51F-EF49E501AD4D}">
      <dgm:prSet/>
      <dgm:spPr/>
      <dgm:t>
        <a:bodyPr/>
        <a:lstStyle/>
        <a:p>
          <a:endParaRPr lang="en-US"/>
        </a:p>
      </dgm:t>
    </dgm:pt>
    <dgm:pt modelId="{11864575-0E1E-4E3B-9F8E-24ADFADC37D0}">
      <dgm:prSet/>
      <dgm:spPr/>
      <dgm:t>
        <a:bodyPr/>
        <a:lstStyle/>
        <a:p>
          <a:r>
            <a:rPr lang="en-US"/>
            <a:t>This game is interactive and engages the user on challenging questions and opponents</a:t>
          </a:r>
          <a:br>
            <a:rPr lang="en-US"/>
          </a:br>
          <a:endParaRPr lang="en-US"/>
        </a:p>
      </dgm:t>
    </dgm:pt>
    <dgm:pt modelId="{C94DE50C-1151-42AA-906D-BB087D9ED7DF}" type="parTrans" cxnId="{0FEFB2BC-69AE-43EB-9964-4806759D5081}">
      <dgm:prSet/>
      <dgm:spPr/>
      <dgm:t>
        <a:bodyPr/>
        <a:lstStyle/>
        <a:p>
          <a:endParaRPr lang="en-US"/>
        </a:p>
      </dgm:t>
    </dgm:pt>
    <dgm:pt modelId="{D397B1C5-577B-45F3-A5DA-8033AA878734}" type="sibTrans" cxnId="{0FEFB2BC-69AE-43EB-9964-4806759D5081}">
      <dgm:prSet/>
      <dgm:spPr/>
      <dgm:t>
        <a:bodyPr/>
        <a:lstStyle/>
        <a:p>
          <a:endParaRPr lang="en-US"/>
        </a:p>
      </dgm:t>
    </dgm:pt>
    <dgm:pt modelId="{0974F456-0DD8-43D6-8DF6-268070176A77}" type="pres">
      <dgm:prSet presAssocID="{3EE751FF-64E1-49C7-B62B-839E847901DD}" presName="root" presStyleCnt="0">
        <dgm:presLayoutVars>
          <dgm:dir/>
          <dgm:resizeHandles val="exact"/>
        </dgm:presLayoutVars>
      </dgm:prSet>
      <dgm:spPr/>
    </dgm:pt>
    <dgm:pt modelId="{4AD734D7-6B89-4626-9D5E-6AB20A87EDD4}" type="pres">
      <dgm:prSet presAssocID="{48F83BD0-3A17-46F1-A1D5-D88309558232}" presName="compNode" presStyleCnt="0"/>
      <dgm:spPr/>
    </dgm:pt>
    <dgm:pt modelId="{64D840E6-A90F-408F-956D-5B1FB1AA580E}" type="pres">
      <dgm:prSet presAssocID="{48F83BD0-3A17-46F1-A1D5-D88309558232}" presName="bgRect" presStyleLbl="bgShp" presStyleIdx="0" presStyleCnt="3"/>
      <dgm:spPr/>
    </dgm:pt>
    <dgm:pt modelId="{4EF54B06-F8B2-447D-8680-4709FBAB71F8}" type="pres">
      <dgm:prSet presAssocID="{48F83BD0-3A17-46F1-A1D5-D883095582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8286E14-FDBF-41A3-81B5-21B046C03C40}" type="pres">
      <dgm:prSet presAssocID="{48F83BD0-3A17-46F1-A1D5-D88309558232}" presName="spaceRect" presStyleCnt="0"/>
      <dgm:spPr/>
    </dgm:pt>
    <dgm:pt modelId="{DFA49F48-2423-4763-8B79-A7C62B4B27F9}" type="pres">
      <dgm:prSet presAssocID="{48F83BD0-3A17-46F1-A1D5-D88309558232}" presName="parTx" presStyleLbl="revTx" presStyleIdx="0" presStyleCnt="3">
        <dgm:presLayoutVars>
          <dgm:chMax val="0"/>
          <dgm:chPref val="0"/>
        </dgm:presLayoutVars>
      </dgm:prSet>
      <dgm:spPr/>
    </dgm:pt>
    <dgm:pt modelId="{AF5D0DED-2C93-476A-9F73-9E7B976F586D}" type="pres">
      <dgm:prSet presAssocID="{F427F7CB-F07A-45D0-86AF-CA3C005667E2}" presName="sibTrans" presStyleCnt="0"/>
      <dgm:spPr/>
    </dgm:pt>
    <dgm:pt modelId="{FA5F0923-CDBF-4D26-BB76-029F3707D687}" type="pres">
      <dgm:prSet presAssocID="{2CDEF04F-86E4-4EEB-B46F-AEC27F15967B}" presName="compNode" presStyleCnt="0"/>
      <dgm:spPr/>
    </dgm:pt>
    <dgm:pt modelId="{BA4BF602-4CE0-40BE-939B-31EB1439F941}" type="pres">
      <dgm:prSet presAssocID="{2CDEF04F-86E4-4EEB-B46F-AEC27F15967B}" presName="bgRect" presStyleLbl="bgShp" presStyleIdx="1" presStyleCnt="3"/>
      <dgm:spPr/>
    </dgm:pt>
    <dgm:pt modelId="{8DAAC13E-8B2C-402E-80E6-A99A5B8D9E19}" type="pres">
      <dgm:prSet presAssocID="{2CDEF04F-86E4-4EEB-B46F-AEC27F1596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7210408D-A757-47A3-92A2-FEEF56974635}" type="pres">
      <dgm:prSet presAssocID="{2CDEF04F-86E4-4EEB-B46F-AEC27F15967B}" presName="spaceRect" presStyleCnt="0"/>
      <dgm:spPr/>
    </dgm:pt>
    <dgm:pt modelId="{7EAA16E7-12C7-4CEF-9080-8F717D0D3CA2}" type="pres">
      <dgm:prSet presAssocID="{2CDEF04F-86E4-4EEB-B46F-AEC27F15967B}" presName="parTx" presStyleLbl="revTx" presStyleIdx="1" presStyleCnt="3">
        <dgm:presLayoutVars>
          <dgm:chMax val="0"/>
          <dgm:chPref val="0"/>
        </dgm:presLayoutVars>
      </dgm:prSet>
      <dgm:spPr/>
    </dgm:pt>
    <dgm:pt modelId="{F3E6E86C-C7BF-4DD2-A090-BE1285C1699D}" type="pres">
      <dgm:prSet presAssocID="{F6E64882-CB25-4DEC-B6D9-E2F80B0050D5}" presName="sibTrans" presStyleCnt="0"/>
      <dgm:spPr/>
    </dgm:pt>
    <dgm:pt modelId="{B017BC5A-69EB-4793-A075-85001B28B2C3}" type="pres">
      <dgm:prSet presAssocID="{11864575-0E1E-4E3B-9F8E-24ADFADC37D0}" presName="compNode" presStyleCnt="0"/>
      <dgm:spPr/>
    </dgm:pt>
    <dgm:pt modelId="{C75C0F9F-67E4-4109-BBDF-36B03E630411}" type="pres">
      <dgm:prSet presAssocID="{11864575-0E1E-4E3B-9F8E-24ADFADC37D0}" presName="bgRect" presStyleLbl="bgShp" presStyleIdx="2" presStyleCnt="3"/>
      <dgm:spPr/>
    </dgm:pt>
    <dgm:pt modelId="{B7416D59-E21D-431C-870F-CEB6B7FEF02C}" type="pres">
      <dgm:prSet presAssocID="{11864575-0E1E-4E3B-9F8E-24ADFADC37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4B839EF4-DBB2-467D-93E0-E20C8D6207FE}" type="pres">
      <dgm:prSet presAssocID="{11864575-0E1E-4E3B-9F8E-24ADFADC37D0}" presName="spaceRect" presStyleCnt="0"/>
      <dgm:spPr/>
    </dgm:pt>
    <dgm:pt modelId="{B952D4D3-CF08-4AD5-9FAA-82A5553481DD}" type="pres">
      <dgm:prSet presAssocID="{11864575-0E1E-4E3B-9F8E-24ADFADC37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806A31-11F1-4B87-A413-8CE916737E1D}" type="presOf" srcId="{48F83BD0-3A17-46F1-A1D5-D88309558232}" destId="{DFA49F48-2423-4763-8B79-A7C62B4B27F9}" srcOrd="0" destOrd="0" presId="urn:microsoft.com/office/officeart/2018/2/layout/IconVerticalSolidList"/>
    <dgm:cxn modelId="{5172B539-DE59-456B-90BD-4141E8683F7C}" type="presOf" srcId="{11864575-0E1E-4E3B-9F8E-24ADFADC37D0}" destId="{B952D4D3-CF08-4AD5-9FAA-82A5553481DD}" srcOrd="0" destOrd="0" presId="urn:microsoft.com/office/officeart/2018/2/layout/IconVerticalSolidList"/>
    <dgm:cxn modelId="{64ADB445-F88D-4843-82AD-6040745C1B56}" srcId="{3EE751FF-64E1-49C7-B62B-839E847901DD}" destId="{48F83BD0-3A17-46F1-A1D5-D88309558232}" srcOrd="0" destOrd="0" parTransId="{9C85B976-3A71-44CA-B0D3-0890F4886E3E}" sibTransId="{F427F7CB-F07A-45D0-86AF-CA3C005667E2}"/>
    <dgm:cxn modelId="{CFE99669-9638-4464-9D82-ADAD6A7C875E}" type="presOf" srcId="{3EE751FF-64E1-49C7-B62B-839E847901DD}" destId="{0974F456-0DD8-43D6-8DF6-268070176A77}" srcOrd="0" destOrd="0" presId="urn:microsoft.com/office/officeart/2018/2/layout/IconVerticalSolidList"/>
    <dgm:cxn modelId="{0FEFB2BC-69AE-43EB-9964-4806759D5081}" srcId="{3EE751FF-64E1-49C7-B62B-839E847901DD}" destId="{11864575-0E1E-4E3B-9F8E-24ADFADC37D0}" srcOrd="2" destOrd="0" parTransId="{C94DE50C-1151-42AA-906D-BB087D9ED7DF}" sibTransId="{D397B1C5-577B-45F3-A5DA-8033AA878734}"/>
    <dgm:cxn modelId="{1440C3D2-06F8-456E-B51F-EF49E501AD4D}" srcId="{3EE751FF-64E1-49C7-B62B-839E847901DD}" destId="{2CDEF04F-86E4-4EEB-B46F-AEC27F15967B}" srcOrd="1" destOrd="0" parTransId="{72CFAF12-EF20-4F0F-8800-4ADA74D8298D}" sibTransId="{F6E64882-CB25-4DEC-B6D9-E2F80B0050D5}"/>
    <dgm:cxn modelId="{301124F6-3D2A-4108-8298-14CEAE339459}" type="presOf" srcId="{2CDEF04F-86E4-4EEB-B46F-AEC27F15967B}" destId="{7EAA16E7-12C7-4CEF-9080-8F717D0D3CA2}" srcOrd="0" destOrd="0" presId="urn:microsoft.com/office/officeart/2018/2/layout/IconVerticalSolidList"/>
    <dgm:cxn modelId="{A7A546FD-0176-468D-843F-463A5062EBAC}" type="presParOf" srcId="{0974F456-0DD8-43D6-8DF6-268070176A77}" destId="{4AD734D7-6B89-4626-9D5E-6AB20A87EDD4}" srcOrd="0" destOrd="0" presId="urn:microsoft.com/office/officeart/2018/2/layout/IconVerticalSolidList"/>
    <dgm:cxn modelId="{C1A9B47E-2D10-4F18-AB4D-FF4C09EAFA0F}" type="presParOf" srcId="{4AD734D7-6B89-4626-9D5E-6AB20A87EDD4}" destId="{64D840E6-A90F-408F-956D-5B1FB1AA580E}" srcOrd="0" destOrd="0" presId="urn:microsoft.com/office/officeart/2018/2/layout/IconVerticalSolidList"/>
    <dgm:cxn modelId="{D1606F69-0BE0-415E-A730-8A1EDCEFB302}" type="presParOf" srcId="{4AD734D7-6B89-4626-9D5E-6AB20A87EDD4}" destId="{4EF54B06-F8B2-447D-8680-4709FBAB71F8}" srcOrd="1" destOrd="0" presId="urn:microsoft.com/office/officeart/2018/2/layout/IconVerticalSolidList"/>
    <dgm:cxn modelId="{3133A3D4-4F4A-4F75-B9E3-E05CFA1B2BCD}" type="presParOf" srcId="{4AD734D7-6B89-4626-9D5E-6AB20A87EDD4}" destId="{68286E14-FDBF-41A3-81B5-21B046C03C40}" srcOrd="2" destOrd="0" presId="urn:microsoft.com/office/officeart/2018/2/layout/IconVerticalSolidList"/>
    <dgm:cxn modelId="{1B6CF0DC-144B-4AE2-90CF-A989AFDCA253}" type="presParOf" srcId="{4AD734D7-6B89-4626-9D5E-6AB20A87EDD4}" destId="{DFA49F48-2423-4763-8B79-A7C62B4B27F9}" srcOrd="3" destOrd="0" presId="urn:microsoft.com/office/officeart/2018/2/layout/IconVerticalSolidList"/>
    <dgm:cxn modelId="{8EC96968-F881-4AED-98D0-A5B0200EE563}" type="presParOf" srcId="{0974F456-0DD8-43D6-8DF6-268070176A77}" destId="{AF5D0DED-2C93-476A-9F73-9E7B976F586D}" srcOrd="1" destOrd="0" presId="urn:microsoft.com/office/officeart/2018/2/layout/IconVerticalSolidList"/>
    <dgm:cxn modelId="{782D68EA-E12A-4932-A687-8A8953865598}" type="presParOf" srcId="{0974F456-0DD8-43D6-8DF6-268070176A77}" destId="{FA5F0923-CDBF-4D26-BB76-029F3707D687}" srcOrd="2" destOrd="0" presId="urn:microsoft.com/office/officeart/2018/2/layout/IconVerticalSolidList"/>
    <dgm:cxn modelId="{5A21722B-790F-45FB-9B74-9934AA91BECF}" type="presParOf" srcId="{FA5F0923-CDBF-4D26-BB76-029F3707D687}" destId="{BA4BF602-4CE0-40BE-939B-31EB1439F941}" srcOrd="0" destOrd="0" presId="urn:microsoft.com/office/officeart/2018/2/layout/IconVerticalSolidList"/>
    <dgm:cxn modelId="{A1FDE6EC-3F1F-44F5-9468-10A7BD29C6B8}" type="presParOf" srcId="{FA5F0923-CDBF-4D26-BB76-029F3707D687}" destId="{8DAAC13E-8B2C-402E-80E6-A99A5B8D9E19}" srcOrd="1" destOrd="0" presId="urn:microsoft.com/office/officeart/2018/2/layout/IconVerticalSolidList"/>
    <dgm:cxn modelId="{984F4713-CB0B-4E82-9FAB-4113D7B1618C}" type="presParOf" srcId="{FA5F0923-CDBF-4D26-BB76-029F3707D687}" destId="{7210408D-A757-47A3-92A2-FEEF56974635}" srcOrd="2" destOrd="0" presId="urn:microsoft.com/office/officeart/2018/2/layout/IconVerticalSolidList"/>
    <dgm:cxn modelId="{2CE9ED3B-CCBF-4EAA-9D3B-31E35B8F7A47}" type="presParOf" srcId="{FA5F0923-CDBF-4D26-BB76-029F3707D687}" destId="{7EAA16E7-12C7-4CEF-9080-8F717D0D3CA2}" srcOrd="3" destOrd="0" presId="urn:microsoft.com/office/officeart/2018/2/layout/IconVerticalSolidList"/>
    <dgm:cxn modelId="{DE8449BC-1308-4B84-BE57-8B9525DECBEB}" type="presParOf" srcId="{0974F456-0DD8-43D6-8DF6-268070176A77}" destId="{F3E6E86C-C7BF-4DD2-A090-BE1285C1699D}" srcOrd="3" destOrd="0" presId="urn:microsoft.com/office/officeart/2018/2/layout/IconVerticalSolidList"/>
    <dgm:cxn modelId="{CC8CC673-27AB-424B-989E-7662007EFAAF}" type="presParOf" srcId="{0974F456-0DD8-43D6-8DF6-268070176A77}" destId="{B017BC5A-69EB-4793-A075-85001B28B2C3}" srcOrd="4" destOrd="0" presId="urn:microsoft.com/office/officeart/2018/2/layout/IconVerticalSolidList"/>
    <dgm:cxn modelId="{FD89018D-C118-4CA1-A110-76B346EC3054}" type="presParOf" srcId="{B017BC5A-69EB-4793-A075-85001B28B2C3}" destId="{C75C0F9F-67E4-4109-BBDF-36B03E630411}" srcOrd="0" destOrd="0" presId="urn:microsoft.com/office/officeart/2018/2/layout/IconVerticalSolidList"/>
    <dgm:cxn modelId="{995EB27C-3B52-4C90-A698-AA495F91790A}" type="presParOf" srcId="{B017BC5A-69EB-4793-A075-85001B28B2C3}" destId="{B7416D59-E21D-431C-870F-CEB6B7FEF02C}" srcOrd="1" destOrd="0" presId="urn:microsoft.com/office/officeart/2018/2/layout/IconVerticalSolidList"/>
    <dgm:cxn modelId="{6C443B84-94BE-4FFC-9406-6F3F6D4C889E}" type="presParOf" srcId="{B017BC5A-69EB-4793-A075-85001B28B2C3}" destId="{4B839EF4-DBB2-467D-93E0-E20C8D6207FE}" srcOrd="2" destOrd="0" presId="urn:microsoft.com/office/officeart/2018/2/layout/IconVerticalSolidList"/>
    <dgm:cxn modelId="{2A817E8C-F3B9-4BE0-A573-F5DA5B87AD15}" type="presParOf" srcId="{B017BC5A-69EB-4793-A075-85001B28B2C3}" destId="{B952D4D3-CF08-4AD5-9FAA-82A5553481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E1BBD2-ECA0-4AFB-A660-5C959E5DCE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45F9DE8-2B2E-45D0-9ED9-FEC31973C4C4}">
      <dgm:prSet/>
      <dgm:spPr/>
      <dgm:t>
        <a:bodyPr/>
        <a:lstStyle/>
        <a:p>
          <a:pPr>
            <a:defRPr cap="all"/>
          </a:pPr>
          <a:r>
            <a:rPr lang="en-US"/>
            <a:t>Developed using javafx and is run as a java project</a:t>
          </a:r>
        </a:p>
      </dgm:t>
    </dgm:pt>
    <dgm:pt modelId="{A9B2C63C-5150-4771-A950-05DF85A834AB}" type="parTrans" cxnId="{94DA8F1A-A261-4AD0-A12F-1C81C78025DA}">
      <dgm:prSet/>
      <dgm:spPr/>
      <dgm:t>
        <a:bodyPr/>
        <a:lstStyle/>
        <a:p>
          <a:endParaRPr lang="en-US"/>
        </a:p>
      </dgm:t>
    </dgm:pt>
    <dgm:pt modelId="{9806604E-EB3F-4FC9-B8B6-B31BDFF5A550}" type="sibTrans" cxnId="{94DA8F1A-A261-4AD0-A12F-1C81C78025DA}">
      <dgm:prSet/>
      <dgm:spPr/>
      <dgm:t>
        <a:bodyPr/>
        <a:lstStyle/>
        <a:p>
          <a:endParaRPr lang="en-US"/>
        </a:p>
      </dgm:t>
    </dgm:pt>
    <dgm:pt modelId="{A4DF125C-8898-43BC-B572-28712E99646C}">
      <dgm:prSet/>
      <dgm:spPr/>
      <dgm:t>
        <a:bodyPr/>
        <a:lstStyle/>
        <a:p>
          <a:pPr>
            <a:defRPr cap="all"/>
          </a:pPr>
          <a:r>
            <a:rPr lang="en-US"/>
            <a:t>CSS file is used to give the UI a fresh look </a:t>
          </a:r>
        </a:p>
      </dgm:t>
    </dgm:pt>
    <dgm:pt modelId="{5732DA3C-0E80-468F-9C18-BA2971228D5A}" type="parTrans" cxnId="{BFA8F762-03DA-49FC-9AD4-93AB67D4E9B7}">
      <dgm:prSet/>
      <dgm:spPr/>
      <dgm:t>
        <a:bodyPr/>
        <a:lstStyle/>
        <a:p>
          <a:endParaRPr lang="en-US"/>
        </a:p>
      </dgm:t>
    </dgm:pt>
    <dgm:pt modelId="{38FA5CA9-8E5E-4D61-8A28-8122A824A1F8}" type="sibTrans" cxnId="{BFA8F762-03DA-49FC-9AD4-93AB67D4E9B7}">
      <dgm:prSet/>
      <dgm:spPr/>
      <dgm:t>
        <a:bodyPr/>
        <a:lstStyle/>
        <a:p>
          <a:endParaRPr lang="en-US"/>
        </a:p>
      </dgm:t>
    </dgm:pt>
    <dgm:pt modelId="{F211AA44-B729-44A0-A011-C26D2396B005}" type="pres">
      <dgm:prSet presAssocID="{44E1BBD2-ECA0-4AFB-A660-5C959E5DCE20}" presName="root" presStyleCnt="0">
        <dgm:presLayoutVars>
          <dgm:dir/>
          <dgm:resizeHandles val="exact"/>
        </dgm:presLayoutVars>
      </dgm:prSet>
      <dgm:spPr/>
    </dgm:pt>
    <dgm:pt modelId="{1A3B0EAC-90A1-49D0-A862-141842B6DD2B}" type="pres">
      <dgm:prSet presAssocID="{545F9DE8-2B2E-45D0-9ED9-FEC31973C4C4}" presName="compNode" presStyleCnt="0"/>
      <dgm:spPr/>
    </dgm:pt>
    <dgm:pt modelId="{44B95B37-4BA3-4131-8E30-5DAA833D66FA}" type="pres">
      <dgm:prSet presAssocID="{545F9DE8-2B2E-45D0-9ED9-FEC31973C4C4}" presName="iconBgRect" presStyleLbl="bgShp" presStyleIdx="0" presStyleCnt="2"/>
      <dgm:spPr/>
    </dgm:pt>
    <dgm:pt modelId="{CD34FE51-90E2-4D24-8AE7-FFC0DA71174B}" type="pres">
      <dgm:prSet presAssocID="{545F9DE8-2B2E-45D0-9ED9-FEC31973C4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8A152CD-8150-449D-BA6F-1AA26ED49719}" type="pres">
      <dgm:prSet presAssocID="{545F9DE8-2B2E-45D0-9ED9-FEC31973C4C4}" presName="spaceRect" presStyleCnt="0"/>
      <dgm:spPr/>
    </dgm:pt>
    <dgm:pt modelId="{3C53E395-0442-4202-A683-E5D195D9C804}" type="pres">
      <dgm:prSet presAssocID="{545F9DE8-2B2E-45D0-9ED9-FEC31973C4C4}" presName="textRect" presStyleLbl="revTx" presStyleIdx="0" presStyleCnt="2">
        <dgm:presLayoutVars>
          <dgm:chMax val="1"/>
          <dgm:chPref val="1"/>
        </dgm:presLayoutVars>
      </dgm:prSet>
      <dgm:spPr/>
    </dgm:pt>
    <dgm:pt modelId="{BC38C48C-D789-4D24-8296-F0A494D854D4}" type="pres">
      <dgm:prSet presAssocID="{9806604E-EB3F-4FC9-B8B6-B31BDFF5A550}" presName="sibTrans" presStyleCnt="0"/>
      <dgm:spPr/>
    </dgm:pt>
    <dgm:pt modelId="{308CFA64-3AA1-483F-98BE-05825FBC47CC}" type="pres">
      <dgm:prSet presAssocID="{A4DF125C-8898-43BC-B572-28712E99646C}" presName="compNode" presStyleCnt="0"/>
      <dgm:spPr/>
    </dgm:pt>
    <dgm:pt modelId="{2733282B-AA72-47CB-9E47-6E958595E7C1}" type="pres">
      <dgm:prSet presAssocID="{A4DF125C-8898-43BC-B572-28712E99646C}" presName="iconBgRect" presStyleLbl="bgShp" presStyleIdx="1" presStyleCnt="2"/>
      <dgm:spPr/>
    </dgm:pt>
    <dgm:pt modelId="{317A0A5B-F041-4C00-ADD4-7FA33E21DFDC}" type="pres">
      <dgm:prSet presAssocID="{A4DF125C-8898-43BC-B572-28712E9964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FE4FCB0-75AB-489F-86A6-7D7DB7998242}" type="pres">
      <dgm:prSet presAssocID="{A4DF125C-8898-43BC-B572-28712E99646C}" presName="spaceRect" presStyleCnt="0"/>
      <dgm:spPr/>
    </dgm:pt>
    <dgm:pt modelId="{7DD28215-0F74-4DBB-9130-C9A0D2026994}" type="pres">
      <dgm:prSet presAssocID="{A4DF125C-8898-43BC-B572-28712E99646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4DA8F1A-A261-4AD0-A12F-1C81C78025DA}" srcId="{44E1BBD2-ECA0-4AFB-A660-5C959E5DCE20}" destId="{545F9DE8-2B2E-45D0-9ED9-FEC31973C4C4}" srcOrd="0" destOrd="0" parTransId="{A9B2C63C-5150-4771-A950-05DF85A834AB}" sibTransId="{9806604E-EB3F-4FC9-B8B6-B31BDFF5A550}"/>
    <dgm:cxn modelId="{BFA8F762-03DA-49FC-9AD4-93AB67D4E9B7}" srcId="{44E1BBD2-ECA0-4AFB-A660-5C959E5DCE20}" destId="{A4DF125C-8898-43BC-B572-28712E99646C}" srcOrd="1" destOrd="0" parTransId="{5732DA3C-0E80-468F-9C18-BA2971228D5A}" sibTransId="{38FA5CA9-8E5E-4D61-8A28-8122A824A1F8}"/>
    <dgm:cxn modelId="{DC97C7B4-71B2-48B5-B60D-E95A3B9B3877}" type="presOf" srcId="{44E1BBD2-ECA0-4AFB-A660-5C959E5DCE20}" destId="{F211AA44-B729-44A0-A011-C26D2396B005}" srcOrd="0" destOrd="0" presId="urn:microsoft.com/office/officeart/2018/5/layout/IconCircleLabelList"/>
    <dgm:cxn modelId="{8DD786C1-A84E-47C5-A255-AF4DD6BF850D}" type="presOf" srcId="{545F9DE8-2B2E-45D0-9ED9-FEC31973C4C4}" destId="{3C53E395-0442-4202-A683-E5D195D9C804}" srcOrd="0" destOrd="0" presId="urn:microsoft.com/office/officeart/2018/5/layout/IconCircleLabelList"/>
    <dgm:cxn modelId="{8D203CE1-98C3-486D-85EA-1AFCBAEF9DB6}" type="presOf" srcId="{A4DF125C-8898-43BC-B572-28712E99646C}" destId="{7DD28215-0F74-4DBB-9130-C9A0D2026994}" srcOrd="0" destOrd="0" presId="urn:microsoft.com/office/officeart/2018/5/layout/IconCircleLabelList"/>
    <dgm:cxn modelId="{33212CCD-11E7-4035-8820-ED8BA57C04D3}" type="presParOf" srcId="{F211AA44-B729-44A0-A011-C26D2396B005}" destId="{1A3B0EAC-90A1-49D0-A862-141842B6DD2B}" srcOrd="0" destOrd="0" presId="urn:microsoft.com/office/officeart/2018/5/layout/IconCircleLabelList"/>
    <dgm:cxn modelId="{61F35D5C-1055-41E8-B545-91E5A9605650}" type="presParOf" srcId="{1A3B0EAC-90A1-49D0-A862-141842B6DD2B}" destId="{44B95B37-4BA3-4131-8E30-5DAA833D66FA}" srcOrd="0" destOrd="0" presId="urn:microsoft.com/office/officeart/2018/5/layout/IconCircleLabelList"/>
    <dgm:cxn modelId="{A63FD454-034F-4A4A-BCEF-41451781FD16}" type="presParOf" srcId="{1A3B0EAC-90A1-49D0-A862-141842B6DD2B}" destId="{CD34FE51-90E2-4D24-8AE7-FFC0DA71174B}" srcOrd="1" destOrd="0" presId="urn:microsoft.com/office/officeart/2018/5/layout/IconCircleLabelList"/>
    <dgm:cxn modelId="{3BCDFC36-C9DD-4B64-9B69-6D0674F76600}" type="presParOf" srcId="{1A3B0EAC-90A1-49D0-A862-141842B6DD2B}" destId="{88A152CD-8150-449D-BA6F-1AA26ED49719}" srcOrd="2" destOrd="0" presId="urn:microsoft.com/office/officeart/2018/5/layout/IconCircleLabelList"/>
    <dgm:cxn modelId="{0704D9F8-426E-4B2F-9896-C65AEC3F85A2}" type="presParOf" srcId="{1A3B0EAC-90A1-49D0-A862-141842B6DD2B}" destId="{3C53E395-0442-4202-A683-E5D195D9C804}" srcOrd="3" destOrd="0" presId="urn:microsoft.com/office/officeart/2018/5/layout/IconCircleLabelList"/>
    <dgm:cxn modelId="{7A417134-CCD8-452A-8A52-6C86DDE3B852}" type="presParOf" srcId="{F211AA44-B729-44A0-A011-C26D2396B005}" destId="{BC38C48C-D789-4D24-8296-F0A494D854D4}" srcOrd="1" destOrd="0" presId="urn:microsoft.com/office/officeart/2018/5/layout/IconCircleLabelList"/>
    <dgm:cxn modelId="{E5A08D00-8485-4EFB-AF49-080B0A185F3E}" type="presParOf" srcId="{F211AA44-B729-44A0-A011-C26D2396B005}" destId="{308CFA64-3AA1-483F-98BE-05825FBC47CC}" srcOrd="2" destOrd="0" presId="urn:microsoft.com/office/officeart/2018/5/layout/IconCircleLabelList"/>
    <dgm:cxn modelId="{053B2B50-4814-43E9-A0B9-66447DDF6B1C}" type="presParOf" srcId="{308CFA64-3AA1-483F-98BE-05825FBC47CC}" destId="{2733282B-AA72-47CB-9E47-6E958595E7C1}" srcOrd="0" destOrd="0" presId="urn:microsoft.com/office/officeart/2018/5/layout/IconCircleLabelList"/>
    <dgm:cxn modelId="{35C7404E-FB3B-4150-87B5-CF9AA219AD58}" type="presParOf" srcId="{308CFA64-3AA1-483F-98BE-05825FBC47CC}" destId="{317A0A5B-F041-4C00-ADD4-7FA33E21DFDC}" srcOrd="1" destOrd="0" presId="urn:microsoft.com/office/officeart/2018/5/layout/IconCircleLabelList"/>
    <dgm:cxn modelId="{345B1F3B-A268-4E89-B744-37EA64BB6B37}" type="presParOf" srcId="{308CFA64-3AA1-483F-98BE-05825FBC47CC}" destId="{8FE4FCB0-75AB-489F-86A6-7D7DB7998242}" srcOrd="2" destOrd="0" presId="urn:microsoft.com/office/officeart/2018/5/layout/IconCircleLabelList"/>
    <dgm:cxn modelId="{1706736E-33A0-4BE7-AEEB-44B5B2E3F3C9}" type="presParOf" srcId="{308CFA64-3AA1-483F-98BE-05825FBC47CC}" destId="{7DD28215-0F74-4DBB-9130-C9A0D20269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840E6-A90F-408F-956D-5B1FB1AA580E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54B06-F8B2-447D-8680-4709FBAB71F8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49F48-2423-4763-8B79-A7C62B4B27F9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Turn based quiz game that can be played against a human or an AI</a:t>
          </a:r>
        </a:p>
      </dsp:txBody>
      <dsp:txXfrm>
        <a:off x="1838352" y="680"/>
        <a:ext cx="4430685" cy="1591647"/>
      </dsp:txXfrm>
    </dsp:sp>
    <dsp:sp modelId="{BA4BF602-4CE0-40BE-939B-31EB1439F941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AC13E-8B2C-402E-80E6-A99A5B8D9E19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A16E7-12C7-4CEF-9080-8F717D0D3CA2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questions are linked to the region that the player is occupying in order to obtain the territories and collect points</a:t>
          </a:r>
        </a:p>
      </dsp:txBody>
      <dsp:txXfrm>
        <a:off x="1838352" y="1990238"/>
        <a:ext cx="4430685" cy="1591647"/>
      </dsp:txXfrm>
    </dsp:sp>
    <dsp:sp modelId="{C75C0F9F-67E4-4109-BBDF-36B03E630411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16D59-E21D-431C-870F-CEB6B7FEF02C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2D4D3-CF08-4AD5-9FAA-82A5553481DD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game is interactive and engages the user on challenging questions and opponents</a:t>
          </a:r>
          <a:br>
            <a:rPr lang="en-US" sz="2200" kern="1200"/>
          </a:br>
          <a:endParaRPr lang="en-US" sz="2200" kern="1200"/>
        </a:p>
      </dsp:txBody>
      <dsp:txXfrm>
        <a:off x="1838352" y="3979797"/>
        <a:ext cx="4430685" cy="1591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95B37-4BA3-4131-8E30-5DAA833D66FA}">
      <dsp:nvSpPr>
        <dsp:cNvPr id="0" name=""/>
        <dsp:cNvSpPr/>
      </dsp:nvSpPr>
      <dsp:spPr>
        <a:xfrm>
          <a:off x="562998" y="968137"/>
          <a:ext cx="1578375" cy="1578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4FE51-90E2-4D24-8AE7-FFC0DA71174B}">
      <dsp:nvSpPr>
        <dsp:cNvPr id="0" name=""/>
        <dsp:cNvSpPr/>
      </dsp:nvSpPr>
      <dsp:spPr>
        <a:xfrm>
          <a:off x="899373" y="1304512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3E395-0442-4202-A683-E5D195D9C804}">
      <dsp:nvSpPr>
        <dsp:cNvPr id="0" name=""/>
        <dsp:cNvSpPr/>
      </dsp:nvSpPr>
      <dsp:spPr>
        <a:xfrm>
          <a:off x="58436" y="3038138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Developed using javafx and is run as a java project</a:t>
          </a:r>
        </a:p>
      </dsp:txBody>
      <dsp:txXfrm>
        <a:off x="58436" y="3038138"/>
        <a:ext cx="2587500" cy="720000"/>
      </dsp:txXfrm>
    </dsp:sp>
    <dsp:sp modelId="{2733282B-AA72-47CB-9E47-6E958595E7C1}">
      <dsp:nvSpPr>
        <dsp:cNvPr id="0" name=""/>
        <dsp:cNvSpPr/>
      </dsp:nvSpPr>
      <dsp:spPr>
        <a:xfrm>
          <a:off x="3603311" y="968137"/>
          <a:ext cx="1578375" cy="1578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A0A5B-F041-4C00-ADD4-7FA33E21DFDC}">
      <dsp:nvSpPr>
        <dsp:cNvPr id="0" name=""/>
        <dsp:cNvSpPr/>
      </dsp:nvSpPr>
      <dsp:spPr>
        <a:xfrm>
          <a:off x="3939686" y="1304512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28215-0F74-4DBB-9130-C9A0D2026994}">
      <dsp:nvSpPr>
        <dsp:cNvPr id="0" name=""/>
        <dsp:cNvSpPr/>
      </dsp:nvSpPr>
      <dsp:spPr>
        <a:xfrm>
          <a:off x="3098748" y="3038138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CSS file is used to give the UI a fresh look </a:t>
          </a:r>
        </a:p>
      </dsp:txBody>
      <dsp:txXfrm>
        <a:off x="3098748" y="3038138"/>
        <a:ext cx="258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2621-6FF4-44D0-8A8E-D62F0D333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87024-08C6-41A6-AE1A-D49AB5180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2B02-4F50-4869-A0E7-642F4508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5325-90D3-468B-9779-92E106F296F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24C4-AADF-4687-905E-CA76608D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0B6A-B544-40B0-8008-B944D25C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ECE-F032-4B78-86E7-161BFA8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5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7321-0065-4783-B73C-2696B505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DC583-1CB3-4AAC-8806-099D99DE7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85C39-0D8E-4019-9364-445A0D84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5325-90D3-468B-9779-92E106F296F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EBB4-7B94-4592-B7DB-66EC7AEC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9731F-76F6-47CF-8080-DEDBFDCA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ECE-F032-4B78-86E7-161BFA8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8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2C38B-7F29-4B4E-8B8C-ABDB760E4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A26CA-2575-44D4-B02F-E71C28316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A3308-BB8A-4D10-BB67-4816076D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5325-90D3-468B-9779-92E106F296F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265A-B453-448A-9967-441C69D1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D58C6-56C0-414B-9472-3C34B540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ECE-F032-4B78-86E7-161BFA8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EAA2-49BA-44BF-9ED2-36A7BB94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2BE5-3F21-411F-8CB3-0DDFA18B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0B2D2-9CF0-4F95-A377-E45D256D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5325-90D3-468B-9779-92E106F296F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631FD-A2C2-4E35-AED6-0F135051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7E77F-C966-4D81-9D4B-CD5C3540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ECE-F032-4B78-86E7-161BFA8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6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0ABA-1074-4DF3-9462-5BEB046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BF307-E66B-4E85-B5D7-27D9EBF55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43318-F5A4-4274-AB02-0454FFE3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5325-90D3-468B-9779-92E106F296F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7C26-458C-48B9-AE8D-2A1E3CC3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10D2-530C-4BB6-A364-333DDADD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ECE-F032-4B78-86E7-161BFA8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9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B76B-AF99-47F9-BE4D-9C912130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3FAE-0417-454F-A0CF-905D9E7E0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EFE96-0248-4A56-8250-951AEB7A2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DB801-9BB0-49AB-92AA-23B342B0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5325-90D3-468B-9779-92E106F296F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9878D-0A1E-410D-B2BF-AE78A7F7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CD2B-86A2-4571-803C-2079298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ECE-F032-4B78-86E7-161BFA8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6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0289-A76A-47A2-A360-CE656974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070E5-42F9-47D0-95C8-C890DB550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12443-3B50-4D52-956D-8E76BEAAD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BECAA-7AD6-4BEC-A486-66D8BE3C8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C5BB3-B7D6-42F6-8B99-4B349BFBC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08BF7-E4EC-470B-82BF-416F2A8A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5325-90D3-468B-9779-92E106F296F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4141F-8C69-439C-A1A0-CD755655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0C47E-9217-450F-AC35-5972794D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ECE-F032-4B78-86E7-161BFA8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0E8B-9FE3-49D0-82F9-C7F867E2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ADB83-81BC-4026-842B-8DC9A529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5325-90D3-468B-9779-92E106F296F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BA2F9-0A88-4E91-98A4-5E5551D5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C24B7-E891-4DC7-8B30-FDBE2715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ECE-F032-4B78-86E7-161BFA8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8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1B8CE-7706-4CF7-8D49-BFC208CD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5325-90D3-468B-9779-92E106F296F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A3277-12CB-44DD-96C0-49E3A19B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7C1E3-8561-4ADE-B804-01938897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ECE-F032-4B78-86E7-161BFA8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8A68-85B1-40D2-ABB9-2A67707D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EA50-58DB-4193-8BED-BB823972F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182E3-74BA-4CDE-9A9E-48680D21B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536E8-0F91-4677-BE97-E3DC1799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5325-90D3-468B-9779-92E106F296F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2F6BA-AEAF-4083-A6C7-2358CA70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85FBB-931E-4141-9D1D-DFBD53B6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ECE-F032-4B78-86E7-161BFA8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A389-9DF8-49B5-A941-B9FA2191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A016B-8624-4EFE-A0D6-54C4F91D3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754AD-73A2-48C4-9D3B-01FB0D7D3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70148-EB3C-4FA7-A5E6-C06B6A40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5325-90D3-468B-9779-92E106F296F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ECADA-C137-4818-AC41-2EA56FAE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91E29-A89D-4E48-B917-1D3F863E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ECE-F032-4B78-86E7-161BFA8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3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536F2-3842-47AB-A6A1-ACDC1F238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31DC4-C118-440E-ABA7-1E138061E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DD4CB-91A4-4310-BC49-63C6751C2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75325-90D3-468B-9779-92E106F296F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1AD1E-1030-4B48-9C17-5E0258FCA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C7C62-AA8E-432E-9199-4F3B05713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45ECE-F032-4B78-86E7-161BFA8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4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B9D1E-2B48-4DDC-90ED-6745C834B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History Arcade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0893B-EF58-4F03-92A4-AF3A631F3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By Group 30: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Michael Lemus 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Daniel Rios 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Muhammad Zeeshan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25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C9E81-354B-432F-81B8-3EA528F1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/>
              <a:t>Description	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EB86AB-02F8-492F-876A-86715E0B0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84057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9979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2F6938-C079-47F5-955C-5E7DF2ACB7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FD4B8B-5749-4AEE-9740-E5B249D8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Technical Aspects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FA028A-F3AE-43F1-9F9A-7DFB25D29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53867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9463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2F0B4-2F03-48AA-B946-DCE78A01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Now let’s demo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4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History Arcade</vt:lpstr>
      <vt:lpstr>Description </vt:lpstr>
      <vt:lpstr>Technical Aspects</vt:lpstr>
      <vt:lpstr>Now let’s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Arcade</dc:title>
  <dc:creator>Haider Zeeshan</dc:creator>
  <cp:lastModifiedBy>Haider Zeeshan</cp:lastModifiedBy>
  <cp:revision>2</cp:revision>
  <dcterms:created xsi:type="dcterms:W3CDTF">2020-04-20T02:04:43Z</dcterms:created>
  <dcterms:modified xsi:type="dcterms:W3CDTF">2020-04-20T02:17:25Z</dcterms:modified>
</cp:coreProperties>
</file>