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anva Sans Bold" charset="1" panose="020B08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://zodfromdeepweb.com" TargetMode="External" Type="http://schemas.openxmlformats.org/officeDocument/2006/relationships/hyperlink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http://zodfromdeepweb.com" TargetMode="External" Type="http://schemas.openxmlformats.org/officeDocument/2006/relationships/hyperlink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https://zodfromdeepweb.com/vault-7-unveiling-the-cias-hacking-arsenal/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https://zodfromdeepweb.com/vault-7-unveiling-the-cias-hacking-arsenal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hlinkClick r:id="rId3" tooltip="http://zodfromdeepweb.com"/>
          </p:cNvPr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0" r="0" b="-140"/>
            </a:stretch>
          </a:blipFill>
        </p:spPr>
      </p:sp>
      <p:sp>
        <p:nvSpPr>
          <p:cNvPr name="Freeform 3" id="3">
            <a:hlinkClick r:id="rId6" tooltip="http://zodfromdeepweb.com"/>
          </p:cNvPr>
          <p:cNvSpPr/>
          <p:nvPr/>
        </p:nvSpPr>
        <p:spPr>
          <a:xfrm flipH="false" flipV="false" rot="0">
            <a:off x="243003" y="7740614"/>
            <a:ext cx="1893875" cy="2546386"/>
          </a:xfrm>
          <a:custGeom>
            <a:avLst/>
            <a:gdLst/>
            <a:ahLst/>
            <a:cxnLst/>
            <a:rect r="r" b="b" t="t" l="l"/>
            <a:pathLst>
              <a:path h="2546386" w="1893875">
                <a:moveTo>
                  <a:pt x="0" y="0"/>
                </a:moveTo>
                <a:lnTo>
                  <a:pt x="1893875" y="0"/>
                </a:lnTo>
                <a:lnTo>
                  <a:pt x="1893875" y="2546386"/>
                </a:lnTo>
                <a:lnTo>
                  <a:pt x="0" y="2546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hlinkClick r:id="rId9" tooltip="https://zodfromdeepweb.com/vault-7-unveiling-the-cias-hacking-arsenal/"/>
          </p:cNvPr>
          <p:cNvSpPr/>
          <p:nvPr/>
        </p:nvSpPr>
        <p:spPr>
          <a:xfrm flipH="false" flipV="false" rot="0">
            <a:off x="347788" y="8654901"/>
            <a:ext cx="3226121" cy="717812"/>
          </a:xfrm>
          <a:custGeom>
            <a:avLst/>
            <a:gdLst/>
            <a:ahLst/>
            <a:cxnLst/>
            <a:rect r="r" b="b" t="t" l="l"/>
            <a:pathLst>
              <a:path h="717812" w="3226121">
                <a:moveTo>
                  <a:pt x="0" y="0"/>
                </a:moveTo>
                <a:lnTo>
                  <a:pt x="3226122" y="0"/>
                </a:lnTo>
                <a:lnTo>
                  <a:pt x="3226122" y="717812"/>
                </a:lnTo>
                <a:lnTo>
                  <a:pt x="0" y="7178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39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0" r="0" b="-140"/>
            </a:stretch>
          </a:blipFill>
        </p:spPr>
      </p:sp>
      <p:sp>
        <p:nvSpPr>
          <p:cNvPr name="Freeform 3" id="3">
            <a:hlinkClick r:id="rId5" tooltip="https://zodfromdeepweb.com/vault-7-unveiling-the-cias-hacking-arsenal/"/>
          </p:cNvPr>
          <p:cNvSpPr/>
          <p:nvPr/>
        </p:nvSpPr>
        <p:spPr>
          <a:xfrm flipH="false" flipV="false" rot="0">
            <a:off x="1837710" y="6494999"/>
            <a:ext cx="2675552" cy="531766"/>
          </a:xfrm>
          <a:custGeom>
            <a:avLst/>
            <a:gdLst/>
            <a:ahLst/>
            <a:cxnLst/>
            <a:rect r="r" b="b" t="t" l="l"/>
            <a:pathLst>
              <a:path h="531766" w="2675552">
                <a:moveTo>
                  <a:pt x="0" y="0"/>
                </a:moveTo>
                <a:lnTo>
                  <a:pt x="2675553" y="0"/>
                </a:lnTo>
                <a:lnTo>
                  <a:pt x="2675553" y="531766"/>
                </a:lnTo>
                <a:lnTo>
                  <a:pt x="0" y="5317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63268" y="6501475"/>
            <a:ext cx="1943812" cy="471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94"/>
              </a:lnSpc>
              <a:spcBef>
                <a:spcPct val="0"/>
              </a:spcBef>
            </a:pPr>
            <a:r>
              <a:rPr lang="en-US" sz="2781">
                <a:solidFill>
                  <a:srgbClr val="F2F2F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0" r="0" b="-14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0" r="0" b="-14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0" r="0" b="-14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0" r="0" b="-14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0" r="0" b="-14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0" r="0" b="-14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0" r="0" b="-14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0" r="0" b="-14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DAGNS4gpr0I</dc:identifier>
  <dcterms:modified xsi:type="dcterms:W3CDTF">2011-08-01T06:04:30Z</dcterms:modified>
  <cp:revision>1</cp:revision>
  <dc:title>Blue &amp; Yellow Professional Future Technology Presentation</dc:title>
</cp:coreProperties>
</file>