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008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313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662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787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407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542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754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813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299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5909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581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98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 Email </a:t>
            </a: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Lookup:-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4351338"/>
          </a:xfrm>
        </p:spPr>
        <p:txBody>
          <a:bodyPr/>
          <a:lstStyle/>
          <a:p>
            <a:r>
              <a:rPr lang="en-US" b="1" dirty="0" smtClean="0"/>
              <a:t>Websites:</a:t>
            </a:r>
          </a:p>
          <a:p>
            <a:r>
              <a:rPr lang="en-US" dirty="0" err="1" smtClean="0"/>
              <a:t>Pipl</a:t>
            </a:r>
            <a:endParaRPr lang="en-US" dirty="0" smtClean="0"/>
          </a:p>
          <a:p>
            <a:r>
              <a:rPr lang="en-US" dirty="0" err="1" smtClean="0"/>
              <a:t>spokeo</a:t>
            </a:r>
            <a:endParaRPr lang="en-US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825625"/>
            <a:ext cx="6694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40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1325563"/>
          </a:xfrm>
        </p:spPr>
        <p:txBody>
          <a:bodyPr/>
          <a:lstStyle/>
          <a:p>
            <a:r>
              <a:rPr lang="en" b="1" dirty="0"/>
              <a:t>Metadata </a:t>
            </a:r>
            <a:r>
              <a:rPr lang="en" b="1" dirty="0" smtClean="0"/>
              <a:t>Analysis:-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9686" cy="4351338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include information about the file creation date, author, software used, and other details that are embedded within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31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Metadata </a:t>
            </a: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Extraction:-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8714" cy="4351338"/>
          </a:xfrm>
        </p:spPr>
        <p:txBody>
          <a:bodyPr/>
          <a:lstStyle/>
          <a:p>
            <a:r>
              <a:rPr lang="en-US" dirty="0"/>
              <a:t>Extracting metadata from a PDF file to find out the author, creation date, and software used to create the </a:t>
            </a:r>
            <a:r>
              <a:rPr lang="en-US" dirty="0" smtClean="0"/>
              <a:t>document</a:t>
            </a:r>
          </a:p>
          <a:p>
            <a:r>
              <a:rPr lang="en-US" b="1" dirty="0"/>
              <a:t>Tools/Websites:</a:t>
            </a:r>
          </a:p>
          <a:p>
            <a:r>
              <a:rPr lang="en-US" dirty="0"/>
              <a:t>Tool: </a:t>
            </a:r>
            <a:r>
              <a:rPr lang="en-US" dirty="0" err="1"/>
              <a:t>exiftool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exiftool</a:t>
            </a:r>
            <a:r>
              <a:rPr lang="en-US" dirty="0"/>
              <a:t> document.pdf</a:t>
            </a:r>
          </a:p>
          <a:p>
            <a:r>
              <a:rPr lang="en-US" dirty="0"/>
              <a:t>Tool: FOCA</a:t>
            </a:r>
            <a:br>
              <a:rPr lang="en-US" dirty="0"/>
            </a:br>
            <a:r>
              <a:rPr lang="en-US" dirty="0" err="1"/>
              <a:t>foca</a:t>
            </a:r>
            <a:r>
              <a:rPr lang="en-US" dirty="0"/>
              <a:t>-cli -f document.pdf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98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Metadata Analysis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67401" cy="4351338"/>
          </a:xfrm>
        </p:spPr>
        <p:txBody>
          <a:bodyPr/>
          <a:lstStyle/>
          <a:p>
            <a:r>
              <a:rPr lang="en-US" dirty="0"/>
              <a:t>Extracting EXIF data from a JPEG image to find out the camera model, GPS location, and date/time the photo was taken</a:t>
            </a:r>
            <a:r>
              <a:rPr lang="en-US" dirty="0" smtClean="0"/>
              <a:t>.</a:t>
            </a:r>
          </a:p>
          <a:p>
            <a:r>
              <a:rPr lang="en-US" b="1" dirty="0"/>
              <a:t>Tools/Websites:</a:t>
            </a:r>
          </a:p>
          <a:p>
            <a:r>
              <a:rPr lang="en-US" dirty="0"/>
              <a:t>Tool: </a:t>
            </a:r>
            <a:r>
              <a:rPr lang="en-US" dirty="0" err="1"/>
              <a:t>exiftool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exiftool</a:t>
            </a:r>
            <a:r>
              <a:rPr lang="en-US" dirty="0" smtClean="0"/>
              <a:t> image.jpg</a:t>
            </a:r>
            <a:endParaRPr lang="en-US" dirty="0"/>
          </a:p>
          <a:p>
            <a:r>
              <a:rPr lang="en-US" dirty="0"/>
              <a:t>Tool: FOCA</a:t>
            </a:r>
            <a:br>
              <a:rPr lang="en-US" dirty="0"/>
            </a:br>
            <a:r>
              <a:rPr lang="en-US" dirty="0" err="1"/>
              <a:t>foca</a:t>
            </a:r>
            <a:r>
              <a:rPr lang="en-US" dirty="0"/>
              <a:t>-cli </a:t>
            </a:r>
            <a:r>
              <a:rPr lang="en-US" dirty="0" smtClean="0"/>
              <a:t>–f image.jpg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1825624"/>
            <a:ext cx="46482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68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229"/>
            <a:ext cx="5011057" cy="5944734"/>
          </a:xfrm>
        </p:spPr>
        <p:txBody>
          <a:bodyPr/>
          <a:lstStyle/>
          <a:p>
            <a:pPr marL="0" indent="0"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Metadata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Analyzers:</a:t>
            </a:r>
          </a:p>
          <a:p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Metashield analyzer</a:t>
            </a: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Get-MetaData</a:t>
            </a: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258" y="798285"/>
            <a:ext cx="5689600" cy="53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2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DNS </a:t>
            </a:r>
            <a:r>
              <a:rPr lang="en" b="1" dirty="0" smtClean="0"/>
              <a:t>Enumeration: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4543" cy="4351338"/>
          </a:xfrm>
        </p:spPr>
        <p:txBody>
          <a:bodyPr/>
          <a:lstStyle/>
          <a:p>
            <a:r>
              <a:rPr lang="en" dirty="0"/>
              <a:t>process of collecting detailed information about a domain's DNS (Domain Name System) records</a:t>
            </a:r>
            <a:r>
              <a:rPr lang="en" dirty="0" smtClean="0"/>
              <a:t>.</a:t>
            </a:r>
          </a:p>
          <a:p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Queries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r>
              <a:rPr lang="en-US" dirty="0"/>
              <a:t>Tools/Websites:</a:t>
            </a:r>
          </a:p>
          <a:p>
            <a:r>
              <a:rPr lang="en-US" dirty="0"/>
              <a:t>Command: dig </a:t>
            </a:r>
            <a:r>
              <a:rPr lang="en-US" dirty="0" smtClean="0"/>
              <a:t>google.com ANY</a:t>
            </a:r>
            <a:endParaRPr lang="en-US" dirty="0"/>
          </a:p>
          <a:p>
            <a:r>
              <a:rPr lang="en-US" dirty="0"/>
              <a:t>Command: </a:t>
            </a:r>
            <a:r>
              <a:rPr lang="en-US" dirty="0" err="1"/>
              <a:t>nslookup</a:t>
            </a:r>
            <a:r>
              <a:rPr lang="en-US" dirty="0"/>
              <a:t> -type=ANY </a:t>
            </a:r>
            <a:r>
              <a:rPr lang="en-US" dirty="0" smtClean="0"/>
              <a:t>google.com.com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 err="1"/>
              <a:t>MXToolbox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43" y="1690688"/>
            <a:ext cx="501105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2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Enumeration Tools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2371" cy="4351338"/>
          </a:xfrm>
        </p:spPr>
        <p:txBody>
          <a:bodyPr/>
          <a:lstStyle/>
          <a:p>
            <a:pPr fontAlgn="t"/>
            <a:r>
              <a:rPr lang="en-US" b="1" dirty="0"/>
              <a:t>Tool:</a:t>
            </a:r>
            <a:r>
              <a:rPr lang="en-US" dirty="0"/>
              <a:t> </a:t>
            </a:r>
            <a:r>
              <a:rPr lang="en-US" dirty="0" err="1"/>
              <a:t>dnsenum</a:t>
            </a:r>
            <a:endParaRPr lang="en-US" dirty="0"/>
          </a:p>
          <a:p>
            <a:pPr fontAlgn="t"/>
            <a:r>
              <a:rPr lang="en-US" dirty="0" err="1"/>
              <a:t>dnsenum</a:t>
            </a:r>
            <a:r>
              <a:rPr lang="en-US" dirty="0"/>
              <a:t> example.com</a:t>
            </a:r>
          </a:p>
          <a:p>
            <a:pPr fontAlgn="t"/>
            <a:r>
              <a:rPr lang="en-US" b="1" dirty="0"/>
              <a:t>Tool:</a:t>
            </a:r>
            <a:r>
              <a:rPr lang="en-US" dirty="0"/>
              <a:t> </a:t>
            </a:r>
            <a:r>
              <a:rPr lang="en-US" dirty="0" err="1"/>
              <a:t>dnsrecon</a:t>
            </a:r>
            <a:endParaRPr lang="en-US" dirty="0"/>
          </a:p>
          <a:p>
            <a:pPr fontAlgn="t"/>
            <a:r>
              <a:rPr lang="en-US" dirty="0" err="1"/>
              <a:t>dnsrecon</a:t>
            </a:r>
            <a:r>
              <a:rPr lang="en-US" dirty="0"/>
              <a:t> -d </a:t>
            </a:r>
            <a:r>
              <a:rPr lang="en-US" dirty="0" smtClean="0"/>
              <a:t>google.com</a:t>
            </a:r>
            <a:endParaRPr lang="en-US" dirty="0"/>
          </a:p>
          <a:p>
            <a:pPr fontAlgn="t"/>
            <a:r>
              <a:rPr lang="en-US" b="1" dirty="0"/>
              <a:t>Tool:</a:t>
            </a:r>
            <a:r>
              <a:rPr lang="en-US" dirty="0"/>
              <a:t> fierce</a:t>
            </a:r>
          </a:p>
          <a:p>
            <a:pPr fontAlgn="t"/>
            <a:r>
              <a:rPr lang="en-US" dirty="0"/>
              <a:t>fierce -</a:t>
            </a:r>
            <a:r>
              <a:rPr lang="en-US" dirty="0" err="1"/>
              <a:t>dns</a:t>
            </a:r>
            <a:r>
              <a:rPr lang="en-US" dirty="0"/>
              <a:t> example.com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t="-423" r="-714" b="423"/>
          <a:stretch/>
        </p:blipFill>
        <p:spPr>
          <a:xfrm>
            <a:off x="5660571" y="1690688"/>
            <a:ext cx="569322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3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Subdomain Enumeration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r>
              <a:rPr lang="en-US" b="1" dirty="0" smtClean="0"/>
              <a:t>Tools:</a:t>
            </a:r>
            <a:endParaRPr lang="en-US" b="1" dirty="0"/>
          </a:p>
          <a:p>
            <a:r>
              <a:rPr lang="en-US" dirty="0"/>
              <a:t>Tool: sublist3r</a:t>
            </a:r>
            <a:br>
              <a:rPr lang="en-US" dirty="0"/>
            </a:br>
            <a:r>
              <a:rPr lang="en-US" dirty="0" err="1"/>
              <a:t>sublist3r</a:t>
            </a:r>
            <a:r>
              <a:rPr lang="en-US" dirty="0"/>
              <a:t> -d </a:t>
            </a:r>
            <a:r>
              <a:rPr lang="en-US" dirty="0" smtClean="0"/>
              <a:t>amazon.com</a:t>
            </a:r>
            <a:endParaRPr lang="en-US" dirty="0"/>
          </a:p>
          <a:p>
            <a:r>
              <a:rPr lang="en-US" dirty="0"/>
              <a:t>Tool: amass</a:t>
            </a:r>
            <a:br>
              <a:rPr lang="en-US" dirty="0"/>
            </a:br>
            <a:r>
              <a:rPr lang="en-US" dirty="0" err="1"/>
              <a:t>amass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-d </a:t>
            </a:r>
            <a:r>
              <a:rPr lang="en-US" dirty="0" smtClean="0"/>
              <a:t>amazon.com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 err="1"/>
              <a:t>VirusTotal</a:t>
            </a:r>
            <a:r>
              <a:rPr lang="en-US" dirty="0"/>
              <a:t> (for discovering subdomains via DNS records)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1" y="1582056"/>
            <a:ext cx="5388430" cy="45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3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Enumeration of Network </a:t>
            </a:r>
            <a:r>
              <a:rPr lang="en" b="1" dirty="0" smtClean="0"/>
              <a:t>Services:-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59402" cy="4351338"/>
          </a:xfrm>
        </p:spPr>
        <p:txBody>
          <a:bodyPr>
            <a:normAutofit fontScale="92500" lnSpcReduction="20000"/>
          </a:bodyPr>
          <a:lstStyle/>
          <a:p>
            <a:r>
              <a:rPr lang="en" dirty="0"/>
              <a:t>process of identifying active services running on a network, such as web servers, FTP servers, email servers, and other types of networked applications</a:t>
            </a:r>
            <a:r>
              <a:rPr lang="en" dirty="0" smtClean="0"/>
              <a:t>.</a:t>
            </a:r>
          </a:p>
          <a:p>
            <a:r>
              <a:rPr lang="en" b="1" dirty="0" smtClean="0"/>
              <a:t>Examples:-</a:t>
            </a:r>
          </a:p>
          <a:p>
            <a:r>
              <a:rPr lang="en-US" b="1" dirty="0" smtClean="0"/>
              <a:t>P</a:t>
            </a:r>
            <a:r>
              <a:rPr lang="en" b="1" dirty="0" smtClean="0"/>
              <a:t>ort Scanning:</a:t>
            </a:r>
          </a:p>
          <a:p>
            <a:r>
              <a:rPr lang="en-US" dirty="0" err="1"/>
              <a:t>Nmap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nmap</a:t>
            </a:r>
            <a:r>
              <a:rPr lang="en-US" dirty="0"/>
              <a:t> -p 1-65535 </a:t>
            </a:r>
            <a:r>
              <a:rPr lang="en-US" dirty="0" smtClean="0"/>
              <a:t>google.com</a:t>
            </a:r>
            <a:endParaRPr lang="en-US" dirty="0"/>
          </a:p>
          <a:p>
            <a:r>
              <a:rPr lang="en-US" dirty="0" err="1"/>
              <a:t>Masscan</a:t>
            </a:r>
            <a:r>
              <a:rPr lang="en-US" dirty="0"/>
              <a:t> (for very large networks or fast scans):</a:t>
            </a:r>
            <a:br>
              <a:rPr lang="en-US" dirty="0"/>
            </a:br>
            <a:r>
              <a:rPr lang="en-US" dirty="0" err="1"/>
              <a:t>masscan</a:t>
            </a:r>
            <a:r>
              <a:rPr lang="en-US" dirty="0"/>
              <a:t> -p1-65535 192.168.1.0/24</a:t>
            </a:r>
            <a:r>
              <a:rPr lang="en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1825624"/>
            <a:ext cx="515619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3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Version Detection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4314" cy="4351338"/>
          </a:xfrm>
        </p:spPr>
        <p:txBody>
          <a:bodyPr/>
          <a:lstStyle/>
          <a:p>
            <a:r>
              <a:rPr lang="en-US" dirty="0" smtClean="0"/>
              <a:t>Tools:</a:t>
            </a:r>
          </a:p>
          <a:p>
            <a:r>
              <a:rPr lang="en-US" dirty="0" err="1"/>
              <a:t>Nmap</a:t>
            </a:r>
            <a:r>
              <a:rPr lang="en-US" dirty="0"/>
              <a:t> with version detection:</a:t>
            </a:r>
            <a:br>
              <a:rPr lang="en-US" dirty="0"/>
            </a:br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smtClean="0"/>
              <a:t>google.com</a:t>
            </a:r>
            <a:endParaRPr lang="en-US" dirty="0"/>
          </a:p>
          <a:p>
            <a:r>
              <a:rPr lang="en-US" dirty="0"/>
              <a:t>Banner Grabbing with </a:t>
            </a:r>
            <a:r>
              <a:rPr lang="en-US" dirty="0" err="1"/>
              <a:t>Netcat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nc</a:t>
            </a:r>
            <a:r>
              <a:rPr lang="en-US" dirty="0"/>
              <a:t> -v example.com 80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15" y="1825625"/>
            <a:ext cx="575128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4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Email &amp; Domain Information Gathering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</a:t>
            </a:r>
            <a:r>
              <a:rPr lang="en-US" dirty="0"/>
              <a:t>known as reconnaissance, involves collecting data from publicly available sources to understand the target's online presence and potential vulnerabilities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238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57" y="112893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63656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Examples:-</a:t>
            </a:r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WHOIS </a:t>
            </a:r>
            <a:r>
              <a:rPr lang="en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Lookup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4546" cy="3906435"/>
          </a:xfrm>
        </p:spPr>
        <p:txBody>
          <a:bodyPr/>
          <a:lstStyle/>
          <a:p>
            <a:r>
              <a:rPr lang="en-US" dirty="0" smtClean="0"/>
              <a:t>WHOIS Lookup is a query and response protocol used to obtain information about the owner of a domain name, IP address, or an autonomous system on the Internet. It provides details such as the registrant's name, contact information, and the domain's registration and expiration dates.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635" y="1690688"/>
            <a:ext cx="3437165" cy="40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5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Records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88314" cy="3936546"/>
          </a:xfrm>
        </p:spPr>
        <p:txBody>
          <a:bodyPr/>
          <a:lstStyle/>
          <a:p>
            <a:r>
              <a:rPr lang="en-US" dirty="0"/>
              <a:t>it involves examining the Domain Name System records to uncover details about domain ownership, IP addresses, and the mail servers associated with a domain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5" y="1690687"/>
            <a:ext cx="4615542" cy="40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87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and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Tools/Websites:-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86" y="1690688"/>
            <a:ext cx="5399314" cy="4444546"/>
          </a:xfrm>
        </p:spPr>
        <p:txBody>
          <a:bodyPr>
            <a:normAutofit fontScale="92500" lnSpcReduction="10000"/>
          </a:bodyPr>
          <a:lstStyle/>
          <a:p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WHOIS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Lookup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r>
              <a:rPr lang="en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ommand :</a:t>
            </a:r>
          </a:p>
          <a:p>
            <a:r>
              <a:rPr lang="en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who is britannica.com</a:t>
            </a:r>
          </a:p>
          <a:p>
            <a:r>
              <a:rPr lang="en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Website: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https://lookup.icann.org/en/lookup</a:t>
            </a:r>
            <a:endParaRPr lang="en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lookup.icann.org/en/lookup</a:t>
            </a:r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https://lookup.icann.org/en/lookup</a:t>
            </a:r>
            <a:endParaRPr lang="en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en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lookup.icann.org/en/looku</a:t>
            </a:r>
            <a:endParaRPr lang="en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https://lookup.icann.org/en/lookup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257800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0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Records Analysis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8086" cy="4351338"/>
          </a:xfrm>
        </p:spPr>
        <p:txBody>
          <a:bodyPr/>
          <a:lstStyle/>
          <a:p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and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Tools/Websites:</a:t>
            </a:r>
          </a:p>
          <a:p>
            <a:r>
              <a:rPr lang="en-US" dirty="0"/>
              <a:t>Command: </a:t>
            </a:r>
            <a:r>
              <a:rPr lang="en-US" dirty="0" smtClean="0"/>
              <a:t>dig youtube.com MX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25625"/>
            <a:ext cx="4627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2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28" y="737053"/>
            <a:ext cx="5388429" cy="1178833"/>
          </a:xfrm>
        </p:spPr>
        <p:txBody>
          <a:bodyPr/>
          <a:lstStyle/>
          <a:p>
            <a:r>
              <a:rPr lang="en-US" dirty="0" smtClean="0"/>
              <a:t>Command:</a:t>
            </a:r>
          </a:p>
          <a:p>
            <a:r>
              <a:rPr lang="en-US" dirty="0" err="1"/>
              <a:t>nslookup</a:t>
            </a:r>
            <a:r>
              <a:rPr lang="en-US" dirty="0"/>
              <a:t> -type=TXT </a:t>
            </a:r>
            <a:r>
              <a:rPr lang="en-US" dirty="0" smtClean="0"/>
              <a:t>amazon.com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737053"/>
            <a:ext cx="4673600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2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/>
          <a:lstStyle/>
          <a:p>
            <a:r>
              <a:rPr lang="en-US" b="1" dirty="0" smtClean="0"/>
              <a:t>Website:</a:t>
            </a:r>
          </a:p>
          <a:p>
            <a:r>
              <a:rPr lang="en-US" dirty="0" err="1" smtClean="0"/>
              <a:t>MXtoolbox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72" y="566057"/>
            <a:ext cx="6607628" cy="5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02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Address </a:t>
            </a:r>
            <a:r>
              <a:rPr lang="en" sz="4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099629" cy="4486275"/>
          </a:xfrm>
        </p:spPr>
        <p:txBody>
          <a:bodyPr/>
          <a:lstStyle/>
          <a:p>
            <a:r>
              <a:rPr lang="en-US" dirty="0"/>
              <a:t>Techniques: Search for email addresses associated with a domain using public databases and search engines.</a:t>
            </a:r>
          </a:p>
          <a:p>
            <a:r>
              <a:rPr lang="en-US" b="1" dirty="0" smtClean="0"/>
              <a:t>Tool:</a:t>
            </a:r>
            <a:endParaRPr lang="en-US" b="1" dirty="0"/>
          </a:p>
          <a:p>
            <a:r>
              <a:rPr lang="en-US" dirty="0" err="1"/>
              <a:t>theHarvester</a:t>
            </a:r>
            <a:r>
              <a:rPr lang="en-US" dirty="0"/>
              <a:t> -d </a:t>
            </a:r>
            <a:r>
              <a:rPr lang="en-US" dirty="0" smtClean="0"/>
              <a:t>pta.gov.pk.com </a:t>
            </a:r>
            <a:r>
              <a:rPr lang="en-US" dirty="0"/>
              <a:t>-b </a:t>
            </a:r>
            <a:r>
              <a:rPr lang="en-US" dirty="0" smtClean="0"/>
              <a:t>google</a:t>
            </a:r>
          </a:p>
          <a:p>
            <a:r>
              <a:rPr lang="en-US" b="1" dirty="0" smtClean="0"/>
              <a:t>Website:</a:t>
            </a:r>
          </a:p>
          <a:p>
            <a:r>
              <a:rPr lang="en-US" dirty="0" smtClean="0"/>
              <a:t>Hunter.io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29" y="1690688"/>
            <a:ext cx="5254171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3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428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Cyber Security</vt:lpstr>
      <vt:lpstr>Email &amp; Domain Information Gathering</vt:lpstr>
      <vt:lpstr> Examples:-   WHOIS Lookup</vt:lpstr>
      <vt:lpstr>DNS Records Analysis</vt:lpstr>
      <vt:lpstr>Techniques and Tools/Websites:-</vt:lpstr>
      <vt:lpstr>DNS Records Analysis:</vt:lpstr>
      <vt:lpstr>PowerPoint Presentation</vt:lpstr>
      <vt:lpstr>PowerPoint Presentation</vt:lpstr>
      <vt:lpstr>Email Address Search:</vt:lpstr>
      <vt:lpstr>Reverse Email Lookup:-</vt:lpstr>
      <vt:lpstr>Metadata Analysis:-</vt:lpstr>
      <vt:lpstr>Document Metadata Extraction:-</vt:lpstr>
      <vt:lpstr>Image Metadata Analysis:</vt:lpstr>
      <vt:lpstr>i</vt:lpstr>
      <vt:lpstr>DNS Enumeration:</vt:lpstr>
      <vt:lpstr>DNS Enumeration Tools:</vt:lpstr>
      <vt:lpstr>Subdomain Enumeration:</vt:lpstr>
      <vt:lpstr>Enumeration of Network Services:-</vt:lpstr>
      <vt:lpstr>Service Version Detection: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Microsoft account</dc:creator>
  <cp:lastModifiedBy>Microsoft account</cp:lastModifiedBy>
  <cp:revision>21</cp:revision>
  <dcterms:created xsi:type="dcterms:W3CDTF">2024-07-25T12:08:16Z</dcterms:created>
  <dcterms:modified xsi:type="dcterms:W3CDTF">2024-07-26T07:05:58Z</dcterms:modified>
</cp:coreProperties>
</file>