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80" r:id="rId3"/>
    <p:sldId id="260" r:id="rId4"/>
    <p:sldId id="257" r:id="rId5"/>
    <p:sldId id="279" r:id="rId6"/>
    <p:sldId id="258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415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8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7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40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07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852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82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025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62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32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787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99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62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12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4DD2BB-A215-4F70-B2FD-980C29D3BFFD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F6CC2B-C2F6-4813-A43B-9A6E74D6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(CHE &amp; CHFI)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1098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3982" y="1480296"/>
            <a:ext cx="9601196" cy="1303867"/>
          </a:xfrm>
        </p:spPr>
        <p:txBody>
          <a:bodyPr>
            <a:normAutofit/>
          </a:bodyPr>
          <a:lstStyle/>
          <a:p>
            <a:r>
              <a:rPr lang="en" sz="4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Address </a:t>
            </a:r>
            <a:r>
              <a:rPr lang="en" sz="40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73770"/>
            <a:ext cx="6099629" cy="3315421"/>
          </a:xfrm>
        </p:spPr>
        <p:txBody>
          <a:bodyPr/>
          <a:lstStyle/>
          <a:p>
            <a:r>
              <a:rPr lang="en-US" dirty="0"/>
              <a:t>Techniques: Search for email addresses associated with a domain using public databases and search engines.</a:t>
            </a:r>
          </a:p>
          <a:p>
            <a:r>
              <a:rPr lang="en-US" b="1" dirty="0" smtClean="0"/>
              <a:t>Tool:</a:t>
            </a:r>
            <a:endParaRPr lang="en-US" b="1" dirty="0"/>
          </a:p>
          <a:p>
            <a:r>
              <a:rPr lang="en-US" dirty="0" err="1"/>
              <a:t>theHarvester</a:t>
            </a:r>
            <a:r>
              <a:rPr lang="en-US" dirty="0"/>
              <a:t> -d </a:t>
            </a:r>
            <a:r>
              <a:rPr lang="en-US" dirty="0" smtClean="0"/>
              <a:t>pta.gov.pk.com </a:t>
            </a:r>
            <a:r>
              <a:rPr lang="en-US" dirty="0"/>
              <a:t>-b </a:t>
            </a:r>
            <a:r>
              <a:rPr lang="en-US" dirty="0" smtClean="0"/>
              <a:t>google</a:t>
            </a:r>
          </a:p>
          <a:p>
            <a:r>
              <a:rPr lang="en-US" b="1" dirty="0" smtClean="0"/>
              <a:t>Website:</a:t>
            </a:r>
          </a:p>
          <a:p>
            <a:r>
              <a:rPr lang="en-US" dirty="0" smtClean="0"/>
              <a:t>Hunter.io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6" y="2655251"/>
            <a:ext cx="3962399" cy="33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3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962" y="1499369"/>
            <a:ext cx="9601196" cy="1303867"/>
          </a:xfrm>
        </p:spPr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 Email </a:t>
            </a: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Lookup:-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638" y="2803236"/>
            <a:ext cx="3429000" cy="4351338"/>
          </a:xfrm>
        </p:spPr>
        <p:txBody>
          <a:bodyPr/>
          <a:lstStyle/>
          <a:p>
            <a:r>
              <a:rPr lang="en-US" b="1" dirty="0" smtClean="0"/>
              <a:t>Websites:</a:t>
            </a:r>
          </a:p>
          <a:p>
            <a:r>
              <a:rPr lang="en-US" dirty="0" err="1" smtClean="0"/>
              <a:t>Pipl</a:t>
            </a:r>
            <a:endParaRPr lang="en-US" dirty="0" smtClean="0"/>
          </a:p>
          <a:p>
            <a:r>
              <a:rPr lang="en-US" dirty="0" err="1" smtClean="0"/>
              <a:t>spokeo</a:t>
            </a:r>
            <a:endParaRPr lang="en-US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27" y="2658445"/>
            <a:ext cx="5091544" cy="33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407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80128" y="1414462"/>
            <a:ext cx="10515600" cy="1325563"/>
          </a:xfrm>
        </p:spPr>
        <p:txBody>
          <a:bodyPr/>
          <a:lstStyle/>
          <a:p>
            <a:r>
              <a:rPr lang="en" b="1" dirty="0"/>
              <a:t>Metadata </a:t>
            </a:r>
            <a:r>
              <a:rPr lang="en" b="1" dirty="0" smtClean="0"/>
              <a:t>Analysis:-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491" y="2740025"/>
            <a:ext cx="8010236" cy="4351338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include information about the file creation date, author, software used, and other details that are embedded within the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31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2" y="1490132"/>
            <a:ext cx="9601196" cy="1303867"/>
          </a:xfrm>
        </p:spPr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Metadata </a:t>
            </a: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Extraction:-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673" y="2793999"/>
            <a:ext cx="9017000" cy="4351338"/>
          </a:xfrm>
        </p:spPr>
        <p:txBody>
          <a:bodyPr/>
          <a:lstStyle/>
          <a:p>
            <a:r>
              <a:rPr lang="en-US" dirty="0"/>
              <a:t>Extracting metadata from a PDF file to find out the author, creation date, and software used to create the </a:t>
            </a:r>
            <a:r>
              <a:rPr lang="en-US" dirty="0" smtClean="0"/>
              <a:t>document</a:t>
            </a:r>
          </a:p>
          <a:p>
            <a:r>
              <a:rPr lang="en-US" b="1" dirty="0"/>
              <a:t>Tools/Websites:</a:t>
            </a:r>
          </a:p>
          <a:p>
            <a:r>
              <a:rPr lang="en-US" dirty="0"/>
              <a:t>Tool: </a:t>
            </a:r>
            <a:r>
              <a:rPr lang="en-US" dirty="0" err="1"/>
              <a:t>exiftool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exiftool</a:t>
            </a:r>
            <a:r>
              <a:rPr lang="en-US" dirty="0"/>
              <a:t> document.pdf</a:t>
            </a:r>
          </a:p>
          <a:p>
            <a:r>
              <a:rPr lang="en-US" dirty="0"/>
              <a:t>Tool: FOCA</a:t>
            </a:r>
            <a:br>
              <a:rPr lang="en-US" dirty="0"/>
            </a:br>
            <a:r>
              <a:rPr lang="en-US" dirty="0" err="1"/>
              <a:t>foca</a:t>
            </a:r>
            <a:r>
              <a:rPr lang="en-US" dirty="0"/>
              <a:t>-cli -f document.pdf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98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53471" y="1453186"/>
            <a:ext cx="9601196" cy="1303867"/>
          </a:xfrm>
        </p:spPr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Metadata Analysis</a:t>
            </a:r>
            <a:r>
              <a:rPr lang="en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236" y="2669117"/>
            <a:ext cx="584892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Extracting EXIF data from a JPEG image to find out the camera model, GPS location, and date/time the photo was taken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Tools/Websites:</a:t>
            </a:r>
          </a:p>
          <a:p>
            <a:r>
              <a:rPr lang="en-US" sz="2000" dirty="0"/>
              <a:t>Tool: </a:t>
            </a:r>
            <a:r>
              <a:rPr lang="en-US" sz="2000" dirty="0" err="1"/>
              <a:t>exiftool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exiftool</a:t>
            </a:r>
            <a:r>
              <a:rPr lang="en-US" sz="2000" dirty="0" smtClean="0"/>
              <a:t> image.jpg</a:t>
            </a:r>
            <a:endParaRPr lang="en-US" sz="2000" dirty="0"/>
          </a:p>
          <a:p>
            <a:r>
              <a:rPr lang="en-US" sz="2000" dirty="0"/>
              <a:t>Tool: FOCA</a:t>
            </a:r>
            <a:br>
              <a:rPr lang="en-US" sz="2000" dirty="0"/>
            </a:br>
            <a:r>
              <a:rPr lang="en-US" sz="2000" dirty="0" err="1"/>
              <a:t>foca</a:t>
            </a:r>
            <a:r>
              <a:rPr lang="en-US" sz="2000" dirty="0"/>
              <a:t>-cli </a:t>
            </a:r>
            <a:r>
              <a:rPr lang="en-US" sz="2000" dirty="0" smtClean="0"/>
              <a:t>–f image.jpg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207" y="2583006"/>
            <a:ext cx="3743036" cy="35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68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sng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922483"/>
            <a:ext cx="5011057" cy="5944734"/>
          </a:xfrm>
        </p:spPr>
        <p:txBody>
          <a:bodyPr/>
          <a:lstStyle/>
          <a:p>
            <a:pPr marL="0" indent="0">
              <a:buNone/>
            </a:pP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Metadata </a:t>
            </a:r>
            <a:r>
              <a:rPr lang="en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Analyzers:</a:t>
            </a:r>
          </a:p>
          <a:p>
            <a:endParaRPr lang="en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Metashield analyzer</a:t>
            </a:r>
            <a:endParaRPr lang="e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Get-MetaData</a:t>
            </a:r>
            <a:endParaRPr lang="e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301" y="1403156"/>
            <a:ext cx="4446297" cy="42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92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96816" y="1443950"/>
            <a:ext cx="9601196" cy="1303867"/>
          </a:xfrm>
        </p:spPr>
        <p:txBody>
          <a:bodyPr/>
          <a:lstStyle/>
          <a:p>
            <a:r>
              <a:rPr lang="en" b="1" dirty="0"/>
              <a:t>DNS </a:t>
            </a:r>
            <a:r>
              <a:rPr lang="en" b="1" dirty="0" smtClean="0"/>
              <a:t>Enumeration: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832388"/>
            <a:ext cx="5862780" cy="4351338"/>
          </a:xfrm>
        </p:spPr>
        <p:txBody>
          <a:bodyPr>
            <a:normAutofit/>
          </a:bodyPr>
          <a:lstStyle/>
          <a:p>
            <a:r>
              <a:rPr lang="en" sz="2000" dirty="0"/>
              <a:t>P</a:t>
            </a:r>
            <a:r>
              <a:rPr lang="en" sz="2000" dirty="0" smtClean="0"/>
              <a:t>rocess </a:t>
            </a:r>
            <a:r>
              <a:rPr lang="en" sz="2000" dirty="0"/>
              <a:t>of collecting detailed information about a domain's DNS (Domain Name System) records</a:t>
            </a:r>
            <a:r>
              <a:rPr lang="en" sz="2000" dirty="0" smtClean="0"/>
              <a:t>.</a:t>
            </a:r>
          </a:p>
          <a:p>
            <a:r>
              <a:rPr lang="e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 Queries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r>
              <a:rPr lang="en-US" sz="2000" dirty="0"/>
              <a:t>Tools/Websites:</a:t>
            </a:r>
          </a:p>
          <a:p>
            <a:r>
              <a:rPr lang="en-US" sz="2000" dirty="0"/>
              <a:t>Command: dig </a:t>
            </a:r>
            <a:r>
              <a:rPr lang="en-US" sz="2000" dirty="0" smtClean="0"/>
              <a:t>google.com ANY</a:t>
            </a:r>
            <a:endParaRPr lang="en-US" sz="2000" dirty="0"/>
          </a:p>
          <a:p>
            <a:r>
              <a:rPr lang="en-US" sz="2000" dirty="0"/>
              <a:t>Command: </a:t>
            </a:r>
            <a:r>
              <a:rPr lang="en-US" sz="2000" dirty="0" err="1"/>
              <a:t>nslookup</a:t>
            </a:r>
            <a:r>
              <a:rPr lang="en-US" sz="2000" dirty="0"/>
              <a:t> -type=ANY </a:t>
            </a:r>
            <a:r>
              <a:rPr lang="en-US" sz="2000" dirty="0" smtClean="0"/>
              <a:t>google.com.com</a:t>
            </a:r>
            <a:endParaRPr lang="en-US" sz="2000" dirty="0"/>
          </a:p>
          <a:p>
            <a:r>
              <a:rPr lang="en-US" sz="2000" dirty="0"/>
              <a:t>Website: </a:t>
            </a:r>
            <a:r>
              <a:rPr lang="en-US" sz="2000" dirty="0" err="1"/>
              <a:t>MXToolbox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82" y="2521962"/>
            <a:ext cx="4020127" cy="35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02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5834" y="1425477"/>
            <a:ext cx="9601196" cy="1303867"/>
          </a:xfrm>
        </p:spPr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 Enumeration Tools</a:t>
            </a:r>
            <a:r>
              <a:rPr lang="en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804680"/>
            <a:ext cx="4822371" cy="4351338"/>
          </a:xfrm>
        </p:spPr>
        <p:txBody>
          <a:bodyPr/>
          <a:lstStyle/>
          <a:p>
            <a:pPr fontAlgn="t"/>
            <a:r>
              <a:rPr lang="en-US" b="1" dirty="0"/>
              <a:t>Tool:</a:t>
            </a:r>
            <a:r>
              <a:rPr lang="en-US" dirty="0"/>
              <a:t> </a:t>
            </a:r>
            <a:r>
              <a:rPr lang="en-US" dirty="0" err="1"/>
              <a:t>dnsenum</a:t>
            </a:r>
            <a:endParaRPr lang="en-US" dirty="0"/>
          </a:p>
          <a:p>
            <a:pPr fontAlgn="t"/>
            <a:r>
              <a:rPr lang="en-US" dirty="0" err="1"/>
              <a:t>dnsenum</a:t>
            </a:r>
            <a:r>
              <a:rPr lang="en-US" dirty="0"/>
              <a:t> example.com</a:t>
            </a:r>
          </a:p>
          <a:p>
            <a:pPr fontAlgn="t"/>
            <a:r>
              <a:rPr lang="en-US" b="1" dirty="0"/>
              <a:t>Tool:</a:t>
            </a:r>
            <a:r>
              <a:rPr lang="en-US" dirty="0"/>
              <a:t> </a:t>
            </a:r>
            <a:r>
              <a:rPr lang="en-US" dirty="0" err="1"/>
              <a:t>dnsrecon</a:t>
            </a:r>
            <a:endParaRPr lang="en-US" dirty="0"/>
          </a:p>
          <a:p>
            <a:pPr fontAlgn="t"/>
            <a:r>
              <a:rPr lang="en-US" dirty="0" err="1"/>
              <a:t>dnsrecon</a:t>
            </a:r>
            <a:r>
              <a:rPr lang="en-US" dirty="0"/>
              <a:t> -d </a:t>
            </a:r>
            <a:r>
              <a:rPr lang="en-US" dirty="0" smtClean="0"/>
              <a:t>google.com</a:t>
            </a:r>
            <a:endParaRPr lang="en-US" dirty="0"/>
          </a:p>
          <a:p>
            <a:pPr fontAlgn="t"/>
            <a:r>
              <a:rPr lang="en-US" b="1" dirty="0"/>
              <a:t>Tool:</a:t>
            </a:r>
            <a:r>
              <a:rPr lang="en-US" dirty="0"/>
              <a:t> fierce</a:t>
            </a:r>
          </a:p>
          <a:p>
            <a:pPr fontAlgn="t"/>
            <a:r>
              <a:rPr lang="en-US" dirty="0"/>
              <a:t>fierce -</a:t>
            </a:r>
            <a:r>
              <a:rPr lang="en-US" dirty="0" err="1"/>
              <a:t>dns</a:t>
            </a:r>
            <a:r>
              <a:rPr lang="en-US" dirty="0"/>
              <a:t> example.com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t="-423" r="-714" b="423"/>
          <a:stretch/>
        </p:blipFill>
        <p:spPr>
          <a:xfrm>
            <a:off x="6595916" y="2558907"/>
            <a:ext cx="4518891" cy="35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3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62707" y="1510049"/>
            <a:ext cx="9601196" cy="1303867"/>
          </a:xfrm>
        </p:spPr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Subdomain Enumeration</a:t>
            </a:r>
            <a:r>
              <a:rPr lang="en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813916"/>
            <a:ext cx="5127171" cy="4351338"/>
          </a:xfrm>
        </p:spPr>
        <p:txBody>
          <a:bodyPr/>
          <a:lstStyle/>
          <a:p>
            <a:r>
              <a:rPr lang="en-US" b="1" dirty="0" smtClean="0"/>
              <a:t>Tools:</a:t>
            </a:r>
            <a:endParaRPr lang="en-US" b="1" dirty="0"/>
          </a:p>
          <a:p>
            <a:r>
              <a:rPr lang="en-US" dirty="0"/>
              <a:t>Tool: sublist3r</a:t>
            </a:r>
            <a:br>
              <a:rPr lang="en-US" dirty="0"/>
            </a:br>
            <a:r>
              <a:rPr lang="en-US" dirty="0" err="1"/>
              <a:t>sublist3r</a:t>
            </a:r>
            <a:r>
              <a:rPr lang="en-US" dirty="0"/>
              <a:t> -d </a:t>
            </a:r>
            <a:r>
              <a:rPr lang="en-US" dirty="0" smtClean="0"/>
              <a:t>amazon.com</a:t>
            </a:r>
            <a:endParaRPr lang="en-US" dirty="0"/>
          </a:p>
          <a:p>
            <a:r>
              <a:rPr lang="en-US" dirty="0"/>
              <a:t>Tool: amass</a:t>
            </a:r>
            <a:br>
              <a:rPr lang="en-US" dirty="0"/>
            </a:br>
            <a:r>
              <a:rPr lang="en-US" dirty="0" err="1"/>
              <a:t>amass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-d </a:t>
            </a:r>
            <a:r>
              <a:rPr lang="en-US" dirty="0" smtClean="0"/>
              <a:t>amazon.com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 err="1"/>
              <a:t>VirusTotal</a:t>
            </a:r>
            <a:r>
              <a:rPr lang="en-US" dirty="0"/>
              <a:t> (for discovering subdomains via DNS records)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42" y="2551874"/>
            <a:ext cx="4204856" cy="358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63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45394"/>
            <a:ext cx="9601196" cy="1303867"/>
          </a:xfrm>
        </p:spPr>
        <p:txBody>
          <a:bodyPr>
            <a:normAutofit/>
          </a:bodyPr>
          <a:lstStyle/>
          <a:p>
            <a:r>
              <a:rPr lang="en" sz="3600" b="1" dirty="0"/>
              <a:t>Enumeration of Network </a:t>
            </a:r>
            <a:r>
              <a:rPr lang="en" sz="3600" b="1" dirty="0" smtClean="0"/>
              <a:t>Services:-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749261"/>
            <a:ext cx="5521033" cy="4351338"/>
          </a:xfrm>
        </p:spPr>
        <p:txBody>
          <a:bodyPr>
            <a:normAutofit/>
          </a:bodyPr>
          <a:lstStyle/>
          <a:p>
            <a:r>
              <a:rPr lang="en" sz="2000" dirty="0"/>
              <a:t>P</a:t>
            </a:r>
            <a:r>
              <a:rPr lang="en" sz="2000" dirty="0" smtClean="0"/>
              <a:t>rocess </a:t>
            </a:r>
            <a:r>
              <a:rPr lang="en" sz="2000" dirty="0"/>
              <a:t>of identifying active services running on a network, such as web servers, FTP servers, email servers, and other types of networked applications</a:t>
            </a:r>
            <a:r>
              <a:rPr lang="en" sz="2000" dirty="0" smtClean="0"/>
              <a:t>.</a:t>
            </a:r>
          </a:p>
          <a:p>
            <a:r>
              <a:rPr lang="en" sz="2000" b="1" dirty="0" smtClean="0"/>
              <a:t>Examples:-</a:t>
            </a:r>
          </a:p>
          <a:p>
            <a:r>
              <a:rPr lang="en-US" sz="2000" b="1" dirty="0" smtClean="0"/>
              <a:t>P</a:t>
            </a:r>
            <a:r>
              <a:rPr lang="en" sz="2000" b="1" dirty="0" smtClean="0"/>
              <a:t>ort Scanning:</a:t>
            </a:r>
          </a:p>
          <a:p>
            <a:r>
              <a:rPr lang="en-US" sz="2000" dirty="0" err="1"/>
              <a:t>Nmap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 err="1"/>
              <a:t>nmap</a:t>
            </a:r>
            <a:r>
              <a:rPr lang="en-US" sz="2000" dirty="0"/>
              <a:t> -p 1-65535 </a:t>
            </a:r>
            <a:r>
              <a:rPr lang="en-US" sz="2000" dirty="0" smtClean="0"/>
              <a:t>google.com</a:t>
            </a:r>
            <a:endParaRPr lang="en-US" sz="2000" dirty="0"/>
          </a:p>
          <a:p>
            <a:r>
              <a:rPr lang="en-US" sz="2000" dirty="0" err="1"/>
              <a:t>Masscan</a:t>
            </a:r>
            <a:r>
              <a:rPr lang="en-US" sz="2000" dirty="0"/>
              <a:t> (for very large networks or fast scans):</a:t>
            </a:r>
            <a:br>
              <a:rPr lang="en-US" sz="2000" dirty="0"/>
            </a:br>
            <a:r>
              <a:rPr lang="en-US" sz="2000" dirty="0" err="1"/>
              <a:t>masscan</a:t>
            </a:r>
            <a:r>
              <a:rPr lang="en-US" sz="2000" dirty="0"/>
              <a:t> -p1-65535 192.168.1.0/24</a:t>
            </a:r>
            <a:r>
              <a:rPr lang="en" sz="2000" dirty="0" smtClean="0"/>
              <a:t>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5" y="2583006"/>
            <a:ext cx="4158673" cy="350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33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3161" y="2780142"/>
            <a:ext cx="6815669" cy="1515533"/>
          </a:xfrm>
        </p:spPr>
        <p:txBody>
          <a:bodyPr/>
          <a:lstStyle/>
          <a:p>
            <a:r>
              <a:rPr lang="en-US" sz="3600" b="1" dirty="0" smtClean="0"/>
              <a:t>Submitted By: </a:t>
            </a:r>
            <a:r>
              <a:rPr lang="en-US" sz="3600" dirty="0" err="1" smtClean="0"/>
              <a:t>Nauman</a:t>
            </a:r>
            <a:r>
              <a:rPr lang="en-US" sz="3600" dirty="0" smtClean="0"/>
              <a:t> Qureshi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>Submitted To: </a:t>
            </a:r>
            <a:r>
              <a:rPr lang="en-US" sz="3600" dirty="0" smtClean="0"/>
              <a:t>Muhammad Bilal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0783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197" y="1519285"/>
            <a:ext cx="9601196" cy="1303867"/>
          </a:xfrm>
        </p:spPr>
        <p:txBody>
          <a:bodyPr>
            <a:normAutofit/>
          </a:bodyPr>
          <a:lstStyle/>
          <a:p>
            <a:r>
              <a:rPr lang="en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Version Detection</a:t>
            </a:r>
            <a:r>
              <a:rPr lang="e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86" y="2823152"/>
            <a:ext cx="4764314" cy="4351338"/>
          </a:xfrm>
        </p:spPr>
        <p:txBody>
          <a:bodyPr/>
          <a:lstStyle/>
          <a:p>
            <a:r>
              <a:rPr lang="en-US" dirty="0" smtClean="0"/>
              <a:t>Tools:</a:t>
            </a:r>
          </a:p>
          <a:p>
            <a:r>
              <a:rPr lang="en-US" dirty="0" err="1"/>
              <a:t>Nmap</a:t>
            </a:r>
            <a:r>
              <a:rPr lang="en-US" dirty="0"/>
              <a:t> with version detection:</a:t>
            </a:r>
            <a:br>
              <a:rPr lang="en-US" dirty="0"/>
            </a:br>
            <a:r>
              <a:rPr lang="en-US" dirty="0" err="1"/>
              <a:t>nmap</a:t>
            </a:r>
            <a:r>
              <a:rPr lang="en-US" dirty="0"/>
              <a:t> -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smtClean="0"/>
              <a:t>google.com</a:t>
            </a:r>
            <a:endParaRPr lang="en-US" dirty="0"/>
          </a:p>
          <a:p>
            <a:r>
              <a:rPr lang="en-US" dirty="0"/>
              <a:t>Banner Grabbing with </a:t>
            </a:r>
            <a:r>
              <a:rPr lang="en-US" dirty="0" err="1"/>
              <a:t>Netcat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nc</a:t>
            </a:r>
            <a:r>
              <a:rPr lang="en-US" dirty="0"/>
              <a:t> -v example.com 80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90" y="2592244"/>
            <a:ext cx="4555837" cy="34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34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57" y="112893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63656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  <a:t>Email &amp; Domain Information Gathering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</a:t>
            </a:r>
            <a:r>
              <a:rPr lang="en-US" dirty="0"/>
              <a:t>known as reconnaissance, involves collecting data from publicly available sources to understand the target's online presence and potential vulnerabilities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238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38038" y="1653742"/>
            <a:ext cx="8469746" cy="73891"/>
          </a:xfrm>
        </p:spPr>
        <p:txBody>
          <a:bodyPr>
            <a:normAutofit fontScale="90000"/>
          </a:bodyPr>
          <a:lstStyle/>
          <a:p>
            <a: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2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2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WHOIS Lookup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964" y="2752436"/>
            <a:ext cx="6804546" cy="2674824"/>
          </a:xfrm>
        </p:spPr>
        <p:txBody>
          <a:bodyPr/>
          <a:lstStyle/>
          <a:p>
            <a:r>
              <a:rPr lang="en-US" dirty="0" smtClean="0"/>
              <a:t>WHOIS Lookup is a query and response protocol used to obtain information about the owner of a domain name, IP address, or an autonomous system on the Internet. It provides details such as the registrant's name, contact information, and the domain's registration and expiration 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57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66634" y="1380500"/>
            <a:ext cx="9601196" cy="1303867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844" y="877455"/>
            <a:ext cx="4344079" cy="510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3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49034" y="1460017"/>
            <a:ext cx="9601196" cy="1303867"/>
          </a:xfrm>
        </p:spPr>
        <p:txBody>
          <a:bodyPr>
            <a:normAutofit/>
          </a:bodyPr>
          <a:lstStyle/>
          <a:p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 Records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348" y="2610716"/>
            <a:ext cx="5794167" cy="1933575"/>
          </a:xfrm>
        </p:spPr>
        <p:txBody>
          <a:bodyPr/>
          <a:lstStyle/>
          <a:p>
            <a:r>
              <a:rPr lang="en-US" dirty="0"/>
              <a:t>it involves examining the Domain Name System records to uncover details about domain ownership, IP addresses, and the mail servers associated with a domain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33" y="1321232"/>
            <a:ext cx="4615542" cy="407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87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37" y="1530000"/>
            <a:ext cx="7479144" cy="1303867"/>
          </a:xfrm>
        </p:spPr>
        <p:txBody>
          <a:bodyPr>
            <a:normAutofit/>
          </a:bodyPr>
          <a:lstStyle/>
          <a:p>
            <a:r>
              <a:rPr lang="en" sz="2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 and </a:t>
            </a:r>
            <a:r>
              <a:rPr lang="en" sz="2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Tools/Websites:-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21528"/>
            <a:ext cx="5094514" cy="2697018"/>
          </a:xfrm>
        </p:spPr>
        <p:txBody>
          <a:bodyPr>
            <a:noAutofit/>
          </a:bodyPr>
          <a:lstStyle/>
          <a:p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WHOIS </a:t>
            </a:r>
            <a:r>
              <a:rPr lang="en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Lookup:</a:t>
            </a:r>
            <a:endParaRPr lang="en" sz="180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r>
              <a:rPr lang="en" sz="18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who is britannica.com</a:t>
            </a:r>
          </a:p>
          <a:p>
            <a:r>
              <a:rPr lang="en" sz="18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Website:</a:t>
            </a:r>
          </a:p>
          <a:p>
            <a:r>
              <a:rPr lang="en-US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https://lookup.icann.org/en/lookup</a:t>
            </a:r>
            <a:endParaRPr lang="en" sz="180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r>
              <a:rPr lang="en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" sz="1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lookup.icann.org/en/lookup</a:t>
            </a:r>
            <a:r>
              <a:rPr lang="en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" sz="1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lookup.icann.org/en/lookup</a:t>
            </a:r>
            <a:endParaRPr lang="en" sz="1800" dirty="0" smtClean="0">
              <a:solidFill>
                <a:schemeClr val="tx1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73" y="1530000"/>
            <a:ext cx="4537364" cy="38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407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52234" y="1458479"/>
            <a:ext cx="9601196" cy="1303867"/>
          </a:xfrm>
        </p:spPr>
        <p:txBody>
          <a:bodyPr>
            <a:normAutofit/>
          </a:bodyPr>
          <a:lstStyle/>
          <a:p>
            <a:r>
              <a:rPr lang="en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 Records Analysis</a:t>
            </a:r>
            <a:r>
              <a:rPr lang="e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39482"/>
            <a:ext cx="5548086" cy="1194666"/>
          </a:xfrm>
        </p:spPr>
        <p:txBody>
          <a:bodyPr/>
          <a:lstStyle/>
          <a:p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 and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Tools/Websites: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dig youtube.com MX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93" y="1458479"/>
            <a:ext cx="46272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2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018" y="2459511"/>
            <a:ext cx="2828636" cy="145670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Website:</a:t>
            </a:r>
          </a:p>
          <a:p>
            <a:r>
              <a:rPr lang="en-US" sz="3200" dirty="0" err="1" smtClean="0"/>
              <a:t>MXtoolbox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708" y="1397330"/>
            <a:ext cx="5174673" cy="430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02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296</TotalTime>
  <Words>424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Garamond</vt:lpstr>
      <vt:lpstr>Organic</vt:lpstr>
      <vt:lpstr>Cyber Security</vt:lpstr>
      <vt:lpstr>Submitted By: Nauman Qureshi  Submitted To: Muhammad Bilal</vt:lpstr>
      <vt:lpstr>Email &amp; Domain Information Gathering</vt:lpstr>
      <vt:lpstr>    WHOIS Lookup</vt:lpstr>
      <vt:lpstr>EXEMPLE</vt:lpstr>
      <vt:lpstr>DNS Records Analysis</vt:lpstr>
      <vt:lpstr>Techniques and Tools/Websites:-</vt:lpstr>
      <vt:lpstr>DNS Records Analysis:</vt:lpstr>
      <vt:lpstr>PowerPoint Presentation</vt:lpstr>
      <vt:lpstr>Email Address Search:</vt:lpstr>
      <vt:lpstr>Reverse Email Lookup:-</vt:lpstr>
      <vt:lpstr>Metadata Analysis:-</vt:lpstr>
      <vt:lpstr>Document Metadata Extraction:-</vt:lpstr>
      <vt:lpstr>Image Metadata Analysis:</vt:lpstr>
      <vt:lpstr>i</vt:lpstr>
      <vt:lpstr>DNS Enumeration:</vt:lpstr>
      <vt:lpstr>DNS Enumeration Tools:</vt:lpstr>
      <vt:lpstr>Subdomain Enumeration:</vt:lpstr>
      <vt:lpstr>Enumeration of Network Services:-</vt:lpstr>
      <vt:lpstr>Service Version Detection: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Microsoft account</dc:creator>
  <cp:lastModifiedBy>Muhammad Saad Hasan</cp:lastModifiedBy>
  <cp:revision>26</cp:revision>
  <dcterms:created xsi:type="dcterms:W3CDTF">2024-07-25T12:08:16Z</dcterms:created>
  <dcterms:modified xsi:type="dcterms:W3CDTF">2024-07-26T08:33:00Z</dcterms:modified>
</cp:coreProperties>
</file>