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7/28/2024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Shodan</a:t>
            </a:r>
            <a:r>
              <a:rPr lang="en-US" dirty="0" smtClean="0"/>
              <a:t> </a:t>
            </a:r>
            <a:r>
              <a:rPr lang="en-US" dirty="0" smtClean="0"/>
              <a:t>Report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Ayesha Mustafa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Nust.edu.pk Report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1074420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Ports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80899"/>
            <a:ext cx="6220693" cy="22101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197" y="1908592"/>
            <a:ext cx="6277851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24000"/>
            <a:ext cx="3182816" cy="32004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4249" y="914400"/>
            <a:ext cx="3122613" cy="182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SSL Version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94" y="1524000"/>
            <a:ext cx="5490897" cy="50292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938945" y="914400"/>
            <a:ext cx="3122613" cy="182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609600"/>
            <a:ext cx="4189413" cy="1828800"/>
          </a:xfrm>
        </p:spPr>
        <p:txBody>
          <a:bodyPr/>
          <a:lstStyle/>
          <a:p>
            <a:r>
              <a:rPr lang="en-US" dirty="0" err="1" smtClean="0"/>
              <a:t>Appache</a:t>
            </a:r>
            <a:r>
              <a:rPr lang="en-US" dirty="0" smtClean="0"/>
              <a:t> Server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09546"/>
            <a:ext cx="6220693" cy="22101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381642"/>
            <a:ext cx="301032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2437" y="1219200"/>
            <a:ext cx="4572000" cy="1143000"/>
          </a:xfrm>
        </p:spPr>
        <p:txBody>
          <a:bodyPr/>
          <a:lstStyle/>
          <a:p>
            <a:r>
              <a:rPr lang="en-US" dirty="0" smtClean="0"/>
              <a:t>Subdomains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702090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6287377" cy="52394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85800"/>
            <a:ext cx="5239481" cy="52585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39521"/>
            <a:ext cx="4572000" cy="533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Ip</a:t>
            </a:r>
            <a:r>
              <a:rPr lang="en-US" dirty="0" smtClean="0"/>
              <a:t>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4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43200"/>
            <a:ext cx="9144000" cy="1143000"/>
          </a:xfrm>
        </p:spPr>
        <p:txBody>
          <a:bodyPr>
            <a:no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14016811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</TotalTime>
  <Words>18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Shodan Report</vt:lpstr>
      <vt:lpstr>Nust.edu.pk Report</vt:lpstr>
      <vt:lpstr>Open Ports</vt:lpstr>
      <vt:lpstr>PowerPoint Presentation</vt:lpstr>
      <vt:lpstr>Appache Server</vt:lpstr>
      <vt:lpstr>Subdomains</vt:lpstr>
      <vt:lpstr>Ip info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Shoudan Report</dc:title>
  <dc:creator>Microsoft account</dc:creator>
  <cp:lastModifiedBy>Microsoft account</cp:lastModifiedBy>
  <cp:revision>3</cp:revision>
  <dcterms:created xsi:type="dcterms:W3CDTF">2024-07-28T16:20:40Z</dcterms:created>
  <dcterms:modified xsi:type="dcterms:W3CDTF">2024-07-28T16:31:44Z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