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59" r:id="rId4"/>
    <p:sldId id="260" r:id="rId5"/>
    <p:sldId id="261" r:id="rId6"/>
    <p:sldId id="262"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1184" y="-6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4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lang="en-US" altLang="zh-CN" smtClean="0"/>
              <a:t>Click to edit Master title style</a:t>
            </a:r>
            <a:endParaRPr lang="en-US" dirty="0"/>
          </a:p>
        </p:txBody>
      </p:sp>
      <p:sp>
        <p:nvSpPr>
          <p:cNvPr id="1048582"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1048583" name="Date Placeholder 3"/>
          <p:cNvSpPr>
            <a:spLocks noGrp="1"/>
          </p:cNvSpPr>
          <p:nvPr>
            <p:ph type="dt" sz="half" idx="10"/>
          </p:nvPr>
        </p:nvSpPr>
        <p:spPr/>
        <p:txBody>
          <a:bodyPr/>
          <a:lstStyle/>
          <a:p>
            <a:fld id="{70BC1078-46ED-40F9-8930-935BAD7C2B02}" type="datetimeFigureOut">
              <a:rPr lang="zh-CN" altLang="en-US" smtClean="0"/>
              <a:pPr/>
              <a:t>2024/7/30</a:t>
            </a:fld>
            <a:endParaRPr lang="zh-CN" altLang="en-US"/>
          </a:p>
        </p:txBody>
      </p:sp>
      <p:sp>
        <p:nvSpPr>
          <p:cNvPr id="1048584" name="Footer Placeholder 4"/>
          <p:cNvSpPr>
            <a:spLocks noGrp="1"/>
          </p:cNvSpPr>
          <p:nvPr>
            <p:ph type="ftr" sz="quarter" idx="11"/>
          </p:nvPr>
        </p:nvSpPr>
        <p:spPr/>
        <p:txBody>
          <a:bodyPr/>
          <a:lstStyle/>
          <a:p>
            <a:endParaRPr lang="zh-CN" altLang="en-US"/>
          </a:p>
        </p:txBody>
      </p:sp>
      <p:sp>
        <p:nvSpPr>
          <p:cNvPr id="1048585"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US" altLang="zh-CN" smtClean="0"/>
              <a:t>Click to edit Master title style</a:t>
            </a:r>
            <a:endParaRPr lang="en-US" dirty="0"/>
          </a:p>
        </p:txBody>
      </p:sp>
      <p:sp>
        <p:nvSpPr>
          <p:cNvPr id="1048609"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10" name="Date Placeholder 3"/>
          <p:cNvSpPr>
            <a:spLocks noGrp="1"/>
          </p:cNvSpPr>
          <p:nvPr>
            <p:ph type="dt" sz="half" idx="10"/>
          </p:nvPr>
        </p:nvSpPr>
        <p:spPr/>
        <p:txBody>
          <a:bodyPr/>
          <a:lstStyle/>
          <a:p>
            <a:fld id="{70BC1078-46ED-40F9-8930-935BAD7C2B02}" type="datetimeFigureOut">
              <a:rPr lang="zh-CN" altLang="en-US" smtClean="0"/>
              <a:pPr/>
              <a:t>2024/7/30</a:t>
            </a:fld>
            <a:endParaRPr lang="zh-CN" altLang="en-US"/>
          </a:p>
        </p:txBody>
      </p:sp>
      <p:sp>
        <p:nvSpPr>
          <p:cNvPr id="1048611" name="Footer Placeholder 4"/>
          <p:cNvSpPr>
            <a:spLocks noGrp="1"/>
          </p:cNvSpPr>
          <p:nvPr>
            <p:ph type="ftr" sz="quarter" idx="11"/>
          </p:nvPr>
        </p:nvSpPr>
        <p:spPr/>
        <p:txBody>
          <a:bodyPr/>
          <a:lstStyle/>
          <a:p>
            <a:endParaRPr lang="zh-CN" altLang="en-US"/>
          </a:p>
        </p:txBody>
      </p:sp>
      <p:sp>
        <p:nvSpPr>
          <p:cNvPr id="1048612"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59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104859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594" name="Date Placeholder 3"/>
          <p:cNvSpPr>
            <a:spLocks noGrp="1"/>
          </p:cNvSpPr>
          <p:nvPr>
            <p:ph type="dt" sz="half" idx="10"/>
          </p:nvPr>
        </p:nvSpPr>
        <p:spPr/>
        <p:txBody>
          <a:bodyPr/>
          <a:lstStyle/>
          <a:p>
            <a:fld id="{70BC1078-46ED-40F9-8930-935BAD7C2B02}" type="datetimeFigureOut">
              <a:rPr lang="zh-CN" altLang="en-US" smtClean="0"/>
              <a:pPr/>
              <a:t>2024/7/30</a:t>
            </a:fld>
            <a:endParaRPr lang="zh-CN" altLang="en-US"/>
          </a:p>
        </p:txBody>
      </p:sp>
      <p:sp>
        <p:nvSpPr>
          <p:cNvPr id="1048595" name="Footer Placeholder 4"/>
          <p:cNvSpPr>
            <a:spLocks noGrp="1"/>
          </p:cNvSpPr>
          <p:nvPr>
            <p:ph type="ftr" sz="quarter" idx="11"/>
          </p:nvPr>
        </p:nvSpPr>
        <p:spPr/>
        <p:txBody>
          <a:bodyPr/>
          <a:lstStyle/>
          <a:p>
            <a:endParaRPr lang="zh-CN" altLang="en-US"/>
          </a:p>
        </p:txBody>
      </p:sp>
      <p:sp>
        <p:nvSpPr>
          <p:cNvPr id="1048596"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altLang="zh-CN" smtClean="0"/>
              <a:t>Click to edit Master title style</a:t>
            </a:r>
            <a:endParaRPr lang="en-US" dirty="0"/>
          </a:p>
        </p:txBody>
      </p:sp>
      <p:sp>
        <p:nvSpPr>
          <p:cNvPr id="1048598"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599" name="Date Placeholder 3"/>
          <p:cNvSpPr>
            <a:spLocks noGrp="1"/>
          </p:cNvSpPr>
          <p:nvPr>
            <p:ph type="dt" sz="half" idx="10"/>
          </p:nvPr>
        </p:nvSpPr>
        <p:spPr/>
        <p:txBody>
          <a:bodyPr/>
          <a:lstStyle/>
          <a:p>
            <a:fld id="{70BC1078-46ED-40F9-8930-935BAD7C2B02}" type="datetimeFigureOut">
              <a:rPr lang="zh-CN" altLang="en-US" smtClean="0"/>
              <a:pPr/>
              <a:t>2024/7/30</a:t>
            </a:fld>
            <a:endParaRPr lang="zh-CN" altLang="en-US"/>
          </a:p>
        </p:txBody>
      </p:sp>
      <p:sp>
        <p:nvSpPr>
          <p:cNvPr id="1048600" name="Footer Placeholder 4"/>
          <p:cNvSpPr>
            <a:spLocks noGrp="1"/>
          </p:cNvSpPr>
          <p:nvPr>
            <p:ph type="ftr" sz="quarter" idx="11"/>
          </p:nvPr>
        </p:nvSpPr>
        <p:spPr/>
        <p:txBody>
          <a:bodyPr/>
          <a:lstStyle/>
          <a:p>
            <a:endParaRPr lang="zh-CN" altLang="en-US"/>
          </a:p>
        </p:txBody>
      </p:sp>
      <p:sp>
        <p:nvSpPr>
          <p:cNvPr id="1048601"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13" name="Title 1"/>
          <p:cNvSpPr>
            <a:spLocks noGrp="1"/>
          </p:cNvSpPr>
          <p:nvPr>
            <p:ph type="title"/>
          </p:nvPr>
        </p:nvSpPr>
        <p:spPr>
          <a:xfrm>
            <a:off x="623888" y="1709739"/>
            <a:ext cx="7886700" cy="2852737"/>
          </a:xfrm>
        </p:spPr>
        <p:txBody>
          <a:bodyPr anchor="b"/>
          <a:lstStyle>
            <a:lvl1pPr>
              <a:defRPr sz="6000"/>
            </a:lvl1pPr>
          </a:lstStyle>
          <a:p>
            <a:r>
              <a:rPr lang="en-US" altLang="zh-CN" smtClean="0"/>
              <a:t>Click to edit Master title style</a:t>
            </a:r>
            <a:endParaRPr lang="en-US" dirty="0"/>
          </a:p>
        </p:txBody>
      </p:sp>
      <p:sp>
        <p:nvSpPr>
          <p:cNvPr id="1048614"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1048615" name="Date Placeholder 3"/>
          <p:cNvSpPr>
            <a:spLocks noGrp="1"/>
          </p:cNvSpPr>
          <p:nvPr>
            <p:ph type="dt" sz="half" idx="10"/>
          </p:nvPr>
        </p:nvSpPr>
        <p:spPr/>
        <p:txBody>
          <a:bodyPr/>
          <a:lstStyle/>
          <a:p>
            <a:fld id="{70BC1078-46ED-40F9-8930-935BAD7C2B02}" type="datetimeFigureOut">
              <a:rPr lang="zh-CN" altLang="en-US" smtClean="0"/>
              <a:pPr/>
              <a:t>2024/7/30</a:t>
            </a:fld>
            <a:endParaRPr lang="zh-CN" altLang="en-US"/>
          </a:p>
        </p:txBody>
      </p:sp>
      <p:sp>
        <p:nvSpPr>
          <p:cNvPr id="1048616" name="Footer Placeholder 4"/>
          <p:cNvSpPr>
            <a:spLocks noGrp="1"/>
          </p:cNvSpPr>
          <p:nvPr>
            <p:ph type="ftr" sz="quarter" idx="11"/>
          </p:nvPr>
        </p:nvSpPr>
        <p:spPr/>
        <p:txBody>
          <a:bodyPr/>
          <a:lstStyle/>
          <a:p>
            <a:endParaRPr lang="zh-CN" altLang="en-US"/>
          </a:p>
        </p:txBody>
      </p:sp>
      <p:sp>
        <p:nvSpPr>
          <p:cNvPr id="1048617"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altLang="zh-CN" smtClean="0"/>
              <a:t>Click to edit Master title style</a:t>
            </a:r>
            <a:endParaRPr lang="en-US" dirty="0"/>
          </a:p>
        </p:txBody>
      </p:sp>
      <p:sp>
        <p:nvSpPr>
          <p:cNvPr id="1048619" name="Content Placeholder 2"/>
          <p:cNvSpPr>
            <a:spLocks noGrp="1"/>
          </p:cNvSpPr>
          <p:nvPr>
            <p:ph sz="half" idx="1"/>
          </p:nvPr>
        </p:nvSpPr>
        <p:spPr>
          <a:xfrm>
            <a:off x="6286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20"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21" name="Date Placeholder 4"/>
          <p:cNvSpPr>
            <a:spLocks noGrp="1"/>
          </p:cNvSpPr>
          <p:nvPr>
            <p:ph type="dt" sz="half" idx="10"/>
          </p:nvPr>
        </p:nvSpPr>
        <p:spPr/>
        <p:txBody>
          <a:bodyPr/>
          <a:lstStyle/>
          <a:p>
            <a:fld id="{70BC1078-46ED-40F9-8930-935BAD7C2B02}" type="datetimeFigureOut">
              <a:rPr lang="zh-CN" altLang="en-US" smtClean="0"/>
              <a:pPr/>
              <a:t>2024/7/30</a:t>
            </a:fld>
            <a:endParaRPr lang="zh-CN" altLang="en-US"/>
          </a:p>
        </p:txBody>
      </p:sp>
      <p:sp>
        <p:nvSpPr>
          <p:cNvPr id="1048622" name="Footer Placeholder 5"/>
          <p:cNvSpPr>
            <a:spLocks noGrp="1"/>
          </p:cNvSpPr>
          <p:nvPr>
            <p:ph type="ftr" sz="quarter" idx="11"/>
          </p:nvPr>
        </p:nvSpPr>
        <p:spPr/>
        <p:txBody>
          <a:bodyPr/>
          <a:lstStyle/>
          <a:p>
            <a:endParaRPr lang="zh-CN" altLang="en-US"/>
          </a:p>
        </p:txBody>
      </p:sp>
      <p:sp>
        <p:nvSpPr>
          <p:cNvPr id="1048623" name="Slide Number Placeholder 6"/>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24" name="Title 1"/>
          <p:cNvSpPr>
            <a:spLocks noGrp="1"/>
          </p:cNvSpPr>
          <p:nvPr>
            <p:ph type="title"/>
          </p:nvPr>
        </p:nvSpPr>
        <p:spPr>
          <a:xfrm>
            <a:off x="629841" y="365126"/>
            <a:ext cx="7886700" cy="1325563"/>
          </a:xfrm>
        </p:spPr>
        <p:txBody>
          <a:bodyPr/>
          <a:lstStyle/>
          <a:p>
            <a:r>
              <a:rPr lang="en-US" altLang="zh-CN" smtClean="0"/>
              <a:t>Click to edit Master title style</a:t>
            </a:r>
            <a:endParaRPr lang="en-US" dirty="0"/>
          </a:p>
        </p:txBody>
      </p:sp>
      <p:sp>
        <p:nvSpPr>
          <p:cNvPr id="1048625"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626"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27"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628"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29" name="Date Placeholder 6"/>
          <p:cNvSpPr>
            <a:spLocks noGrp="1"/>
          </p:cNvSpPr>
          <p:nvPr>
            <p:ph type="dt" sz="half" idx="10"/>
          </p:nvPr>
        </p:nvSpPr>
        <p:spPr/>
        <p:txBody>
          <a:bodyPr/>
          <a:lstStyle/>
          <a:p>
            <a:fld id="{70BC1078-46ED-40F9-8930-935BAD7C2B02}" type="datetimeFigureOut">
              <a:rPr lang="zh-CN" altLang="en-US" smtClean="0"/>
              <a:pPr/>
              <a:t>2024/7/30</a:t>
            </a:fld>
            <a:endParaRPr lang="zh-CN" altLang="en-US"/>
          </a:p>
        </p:txBody>
      </p:sp>
      <p:sp>
        <p:nvSpPr>
          <p:cNvPr id="1048630" name="Footer Placeholder 7"/>
          <p:cNvSpPr>
            <a:spLocks noGrp="1"/>
          </p:cNvSpPr>
          <p:nvPr>
            <p:ph type="ftr" sz="quarter" idx="11"/>
          </p:nvPr>
        </p:nvSpPr>
        <p:spPr/>
        <p:txBody>
          <a:bodyPr/>
          <a:lstStyle/>
          <a:p>
            <a:endParaRPr lang="zh-CN" altLang="en-US"/>
          </a:p>
        </p:txBody>
      </p:sp>
      <p:sp>
        <p:nvSpPr>
          <p:cNvPr id="1048631" name="Slide Number Placeholder 8"/>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altLang="zh-CN" smtClean="0"/>
              <a:t>Click to edit Master title style</a:t>
            </a:r>
            <a:endParaRPr lang="en-US" dirty="0"/>
          </a:p>
        </p:txBody>
      </p:sp>
      <p:sp>
        <p:nvSpPr>
          <p:cNvPr id="1048589" name="Date Placeholder 2"/>
          <p:cNvSpPr>
            <a:spLocks noGrp="1"/>
          </p:cNvSpPr>
          <p:nvPr>
            <p:ph type="dt" sz="half" idx="10"/>
          </p:nvPr>
        </p:nvSpPr>
        <p:spPr/>
        <p:txBody>
          <a:bodyPr/>
          <a:lstStyle/>
          <a:p>
            <a:fld id="{70BC1078-46ED-40F9-8930-935BAD7C2B02}" type="datetimeFigureOut">
              <a:rPr lang="zh-CN" altLang="en-US" smtClean="0"/>
              <a:pPr/>
              <a:t>2024/7/30</a:t>
            </a:fld>
            <a:endParaRPr lang="zh-CN" altLang="en-US"/>
          </a:p>
        </p:txBody>
      </p:sp>
      <p:sp>
        <p:nvSpPr>
          <p:cNvPr id="1048590" name="Footer Placeholder 3"/>
          <p:cNvSpPr>
            <a:spLocks noGrp="1"/>
          </p:cNvSpPr>
          <p:nvPr>
            <p:ph type="ftr" sz="quarter" idx="11"/>
          </p:nvPr>
        </p:nvSpPr>
        <p:spPr/>
        <p:txBody>
          <a:bodyPr/>
          <a:lstStyle/>
          <a:p>
            <a:endParaRPr lang="zh-CN" altLang="en-US"/>
          </a:p>
        </p:txBody>
      </p:sp>
      <p:sp>
        <p:nvSpPr>
          <p:cNvPr id="1048591" name="Slide Number Placeholder 4"/>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32" name="Date Placeholder 1"/>
          <p:cNvSpPr>
            <a:spLocks noGrp="1"/>
          </p:cNvSpPr>
          <p:nvPr>
            <p:ph type="dt" sz="half" idx="10"/>
          </p:nvPr>
        </p:nvSpPr>
        <p:spPr/>
        <p:txBody>
          <a:bodyPr/>
          <a:lstStyle/>
          <a:p>
            <a:fld id="{70BC1078-46ED-40F9-8930-935BAD7C2B02}" type="datetimeFigureOut">
              <a:rPr lang="zh-CN" altLang="en-US" smtClean="0"/>
              <a:pPr/>
              <a:t>2024/7/30</a:t>
            </a:fld>
            <a:endParaRPr lang="zh-CN" altLang="en-US"/>
          </a:p>
        </p:txBody>
      </p:sp>
      <p:sp>
        <p:nvSpPr>
          <p:cNvPr id="1048633" name="Footer Placeholder 2"/>
          <p:cNvSpPr>
            <a:spLocks noGrp="1"/>
          </p:cNvSpPr>
          <p:nvPr>
            <p:ph type="ftr" sz="quarter" idx="11"/>
          </p:nvPr>
        </p:nvSpPr>
        <p:spPr/>
        <p:txBody>
          <a:bodyPr/>
          <a:lstStyle/>
          <a:p>
            <a:endParaRPr lang="zh-CN" altLang="en-US"/>
          </a:p>
        </p:txBody>
      </p:sp>
      <p:sp>
        <p:nvSpPr>
          <p:cNvPr id="1048634" name="Slide Number Placeholder 3"/>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37"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638" name="Date Placeholder 4"/>
          <p:cNvSpPr>
            <a:spLocks noGrp="1"/>
          </p:cNvSpPr>
          <p:nvPr>
            <p:ph type="dt" sz="half" idx="10"/>
          </p:nvPr>
        </p:nvSpPr>
        <p:spPr/>
        <p:txBody>
          <a:bodyPr/>
          <a:lstStyle/>
          <a:p>
            <a:fld id="{70BC1078-46ED-40F9-8930-935BAD7C2B02}" type="datetimeFigureOut">
              <a:rPr lang="zh-CN" altLang="en-US" smtClean="0"/>
              <a:pPr/>
              <a:t>2024/7/30</a:t>
            </a:fld>
            <a:endParaRPr lang="zh-CN" altLang="en-US"/>
          </a:p>
        </p:txBody>
      </p:sp>
      <p:sp>
        <p:nvSpPr>
          <p:cNvPr id="1048639" name="Footer Placeholder 5"/>
          <p:cNvSpPr>
            <a:spLocks noGrp="1"/>
          </p:cNvSpPr>
          <p:nvPr>
            <p:ph type="ftr" sz="quarter" idx="11"/>
          </p:nvPr>
        </p:nvSpPr>
        <p:spPr/>
        <p:txBody>
          <a:bodyPr/>
          <a:lstStyle/>
          <a:p>
            <a:endParaRPr lang="zh-CN" altLang="en-US"/>
          </a:p>
        </p:txBody>
      </p:sp>
      <p:sp>
        <p:nvSpPr>
          <p:cNvPr id="1048640" name="Slide Number Placeholder 6"/>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0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104860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104860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605" name="Date Placeholder 4"/>
          <p:cNvSpPr>
            <a:spLocks noGrp="1"/>
          </p:cNvSpPr>
          <p:nvPr>
            <p:ph type="dt" sz="half" idx="10"/>
          </p:nvPr>
        </p:nvSpPr>
        <p:spPr/>
        <p:txBody>
          <a:bodyPr/>
          <a:lstStyle/>
          <a:p>
            <a:fld id="{70BC1078-46ED-40F9-8930-935BAD7C2B02}" type="datetimeFigureOut">
              <a:rPr lang="zh-CN" altLang="en-US" smtClean="0"/>
              <a:pPr/>
              <a:t>2024/7/30</a:t>
            </a:fld>
            <a:endParaRPr lang="zh-CN" altLang="en-US"/>
          </a:p>
        </p:txBody>
      </p:sp>
      <p:sp>
        <p:nvSpPr>
          <p:cNvPr id="1048606" name="Footer Placeholder 5"/>
          <p:cNvSpPr>
            <a:spLocks noGrp="1"/>
          </p:cNvSpPr>
          <p:nvPr>
            <p:ph type="ftr" sz="quarter" idx="11"/>
          </p:nvPr>
        </p:nvSpPr>
        <p:spPr/>
        <p:txBody>
          <a:bodyPr/>
          <a:lstStyle/>
          <a:p>
            <a:endParaRPr lang="zh-CN" altLang="en-US"/>
          </a:p>
        </p:txBody>
      </p:sp>
      <p:sp>
        <p:nvSpPr>
          <p:cNvPr id="1048607" name="Slide Number Placeholder 6"/>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pPr/>
              <a:t>2024/7/30</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p:txBody>
          <a:bodyPr/>
          <a:lstStyle/>
          <a:p>
            <a:r>
              <a:rPr lang="en-US" altLang="zh-CN" b="1" dirty="0" err="1">
                <a:latin typeface="Algerian" pitchFamily="82" charset="0"/>
              </a:rPr>
              <a:t>Corvit</a:t>
            </a:r>
            <a:r>
              <a:rPr lang="en-US" altLang="zh-CN" b="1" dirty="0">
                <a:latin typeface="Algerian" pitchFamily="82" charset="0"/>
              </a:rPr>
              <a:t> Systems Multan </a:t>
            </a:r>
          </a:p>
        </p:txBody>
      </p:sp>
      <p:sp>
        <p:nvSpPr>
          <p:cNvPr id="1048587" name="Subtitle 2"/>
          <p:cNvSpPr>
            <a:spLocks noGrp="1"/>
          </p:cNvSpPr>
          <p:nvPr>
            <p:ph type="subTitle" idx="1"/>
          </p:nvPr>
        </p:nvSpPr>
        <p:spPr/>
        <p:txBody>
          <a:bodyPr/>
          <a:lstStyle/>
          <a:p>
            <a:r>
              <a:rPr lang="en-US" altLang="zh-CN" b="1" dirty="0" smtClean="0">
                <a:latin typeface="Algerian" pitchFamily="82" charset="0"/>
              </a:rPr>
              <a:t>Report </a:t>
            </a:r>
          </a:p>
          <a:p>
            <a:endParaRPr lang="en-US" altLang="zh-CN" dirty="0" smtClean="0"/>
          </a:p>
          <a:p>
            <a:endParaRPr lang="en-US" altLang="zh-CN" dirty="0"/>
          </a:p>
        </p:txBody>
      </p:sp>
      <p:sp>
        <p:nvSpPr>
          <p:cNvPr id="1048647" name="TextBox 1048646"/>
          <p:cNvSpPr txBox="1"/>
          <p:nvPr/>
        </p:nvSpPr>
        <p:spPr>
          <a:xfrm>
            <a:off x="1142999" y="4429919"/>
            <a:ext cx="4000000" cy="523220"/>
          </a:xfrm>
          <a:prstGeom prst="rect">
            <a:avLst/>
          </a:prstGeom>
        </p:spPr>
        <p:txBody>
          <a:bodyPr wrap="square" rtlCol="0">
            <a:spAutoFit/>
          </a:bodyPr>
          <a:lstStyle/>
          <a:p>
            <a:r>
              <a:rPr lang="en-US" sz="2800" b="1" dirty="0" smtClean="0">
                <a:solidFill>
                  <a:srgbClr val="000000"/>
                </a:solidFill>
                <a:latin typeface="Algerian" pitchFamily="82" charset="0"/>
              </a:rPr>
              <a:t>Muhammad </a:t>
            </a:r>
            <a:r>
              <a:rPr lang="en-US" sz="2800" b="1" dirty="0" err="1" smtClean="0">
                <a:solidFill>
                  <a:srgbClr val="000000"/>
                </a:solidFill>
                <a:latin typeface="Algerian" pitchFamily="82" charset="0"/>
              </a:rPr>
              <a:t>Zain</a:t>
            </a:r>
            <a:r>
              <a:rPr lang="en-US" sz="2800" b="1" dirty="0" smtClean="0">
                <a:solidFill>
                  <a:srgbClr val="000000"/>
                </a:solidFill>
                <a:latin typeface="Algerian" pitchFamily="82" charset="0"/>
              </a:rPr>
              <a:t>  </a:t>
            </a:r>
            <a:endParaRPr lang="x-none" sz="2800">
              <a:solidFill>
                <a:srgbClr val="000000"/>
              </a:solidFill>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048648"/>
          <p:cNvSpPr>
            <a:spLocks noGrp="1"/>
          </p:cNvSpPr>
          <p:nvPr>
            <p:ph type="ctrTitle"/>
          </p:nvPr>
        </p:nvSpPr>
        <p:spPr>
          <a:xfrm>
            <a:off x="-570529" y="0"/>
            <a:ext cx="7772400" cy="2387600"/>
          </a:xfrm>
        </p:spPr>
        <p:txBody>
          <a:bodyPr/>
          <a:lstStyle/>
          <a:p>
            <a:r>
              <a:rPr lang="en-US" b="1" dirty="0" err="1">
                <a:latin typeface="Algerian" pitchFamily="82" charset="0"/>
              </a:rPr>
              <a:t>Wireshark</a:t>
            </a:r>
            <a:r>
              <a:rPr lang="en-US" b="1" dirty="0">
                <a:latin typeface="Algerian" pitchFamily="82" charset="0"/>
              </a:rPr>
              <a:t> </a:t>
            </a:r>
            <a:br>
              <a:rPr lang="en-US" b="1" dirty="0">
                <a:latin typeface="Algerian" pitchFamily="82" charset="0"/>
              </a:rPr>
            </a:br>
            <a:endParaRPr lang="x-none" b="1">
              <a:latin typeface="Algerian" pitchFamily="82" charset="0"/>
            </a:endParaRPr>
          </a:p>
        </p:txBody>
      </p:sp>
      <p:pic>
        <p:nvPicPr>
          <p:cNvPr id="2097152" name="Picture 2097151"/>
          <p:cNvPicPr>
            <a:picLocks/>
          </p:cNvPicPr>
          <p:nvPr/>
        </p:nvPicPr>
        <p:blipFill>
          <a:blip r:embed="rId2" cstate="print"/>
          <a:srcRect r="3966" b="5288"/>
          <a:stretch>
            <a:fillRect/>
          </a:stretch>
        </p:blipFill>
        <p:spPr>
          <a:xfrm>
            <a:off x="0" y="1969753"/>
            <a:ext cx="8781348" cy="524810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048650"/>
          <p:cNvSpPr>
            <a:spLocks noGrp="1"/>
          </p:cNvSpPr>
          <p:nvPr>
            <p:ph type="ctrTitle"/>
          </p:nvPr>
        </p:nvSpPr>
        <p:spPr/>
        <p:txBody>
          <a:bodyPr/>
          <a:lstStyle/>
          <a:p>
            <a:endParaRPr lang="x-none"/>
          </a:p>
        </p:txBody>
      </p:sp>
      <p:sp>
        <p:nvSpPr>
          <p:cNvPr id="1048652" name="Subtitle 1048651"/>
          <p:cNvSpPr>
            <a:spLocks noGrp="1"/>
          </p:cNvSpPr>
          <p:nvPr>
            <p:ph type="subTitle" idx="1"/>
          </p:nvPr>
        </p:nvSpPr>
        <p:spPr/>
        <p:txBody>
          <a:bodyPr/>
          <a:lstStyle/>
          <a:p>
            <a:endParaRPr lang="x-none"/>
          </a:p>
        </p:txBody>
      </p:sp>
      <p:pic>
        <p:nvPicPr>
          <p:cNvPr id="2097153" name="Picture 2097152"/>
          <p:cNvPicPr>
            <a:picLocks/>
          </p:cNvPicPr>
          <p:nvPr/>
        </p:nvPicPr>
        <p:blipFill>
          <a:blip r:embed="rId2" cstate="print"/>
          <a:stretch>
            <a:fillRect/>
          </a:stretch>
        </p:blipFill>
        <p:spPr>
          <a:xfrm>
            <a:off x="0" y="254898"/>
            <a:ext cx="8807252" cy="66005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048652"/>
          <p:cNvSpPr>
            <a:spLocks noGrp="1"/>
          </p:cNvSpPr>
          <p:nvPr>
            <p:ph type="ctrTitle"/>
          </p:nvPr>
        </p:nvSpPr>
        <p:spPr/>
        <p:txBody>
          <a:bodyPr/>
          <a:lstStyle/>
          <a:p>
            <a:endParaRPr lang="x-none"/>
          </a:p>
        </p:txBody>
      </p:sp>
      <p:sp>
        <p:nvSpPr>
          <p:cNvPr id="1048654" name="Subtitle 1048653"/>
          <p:cNvSpPr>
            <a:spLocks noGrp="1"/>
          </p:cNvSpPr>
          <p:nvPr>
            <p:ph type="subTitle" idx="1"/>
          </p:nvPr>
        </p:nvSpPr>
        <p:spPr/>
        <p:txBody>
          <a:bodyPr/>
          <a:lstStyle/>
          <a:p>
            <a:endParaRPr lang="x-none"/>
          </a:p>
        </p:txBody>
      </p:sp>
      <p:pic>
        <p:nvPicPr>
          <p:cNvPr id="2097154" name="Picture 2097153"/>
          <p:cNvPicPr>
            <a:picLocks/>
          </p:cNvPicPr>
          <p:nvPr/>
        </p:nvPicPr>
        <p:blipFill>
          <a:blip r:embed="rId2" cstate="print"/>
          <a:stretch>
            <a:fillRect/>
          </a:stretch>
        </p:blipFill>
        <p:spPr>
          <a:xfrm>
            <a:off x="0" y="95697"/>
            <a:ext cx="9144000" cy="66026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extBox 1048658"/>
          <p:cNvSpPr txBox="1"/>
          <p:nvPr/>
        </p:nvSpPr>
        <p:spPr>
          <a:xfrm>
            <a:off x="438720" y="672270"/>
            <a:ext cx="7332956" cy="1767840"/>
          </a:xfrm>
          <a:prstGeom prst="rect">
            <a:avLst/>
          </a:prstGeom>
        </p:spPr>
        <p:txBody>
          <a:bodyPr wrap="square" rtlCol="0">
            <a:spAutoFit/>
          </a:bodyPr>
          <a:lstStyle/>
          <a:p>
            <a:r>
              <a:rPr lang="en-US" sz="2800" b="1">
                <a:solidFill>
                  <a:srgbClr val="000000"/>
                </a:solidFill>
              </a:rPr>
              <a:t>WHEN I PING THE GOOGLE.COM IT SHOW THE PRIVATE IP BUT WHEN I PING IN THE NCBAE.EDU.PK WEBSIITE IT ALSO GIVE THE PRIVATE IP, WHY?</a:t>
            </a:r>
            <a:endParaRPr lang="x-none" sz="2800" b="1">
              <a:solidFill>
                <a:srgbClr val="000000"/>
              </a:solidFill>
            </a:endParaRPr>
          </a:p>
        </p:txBody>
      </p:sp>
      <p:sp>
        <p:nvSpPr>
          <p:cNvPr id="1048660" name="TextBox 1048659"/>
          <p:cNvSpPr txBox="1"/>
          <p:nvPr/>
        </p:nvSpPr>
        <p:spPr>
          <a:xfrm>
            <a:off x="438720" y="3428999"/>
            <a:ext cx="5475090" cy="510540"/>
          </a:xfrm>
          <a:prstGeom prst="rect">
            <a:avLst/>
          </a:prstGeom>
        </p:spPr>
        <p:txBody>
          <a:bodyPr wrap="square" rtlCol="0">
            <a:spAutoFit/>
          </a:bodyPr>
          <a:lstStyle/>
          <a:p>
            <a:r>
              <a:rPr lang="en-US" sz="2800">
                <a:solidFill>
                  <a:srgbClr val="000000"/>
                </a:solidFill>
              </a:rPr>
              <a:t>Reason</a:t>
            </a:r>
            <a:endParaRPr lang="x-none" sz="2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Subtitle 1048661"/>
          <p:cNvSpPr>
            <a:spLocks noGrp="1"/>
          </p:cNvSpPr>
          <p:nvPr>
            <p:ph type="subTitle" idx="1"/>
          </p:nvPr>
        </p:nvSpPr>
        <p:spPr>
          <a:xfrm>
            <a:off x="1143000" y="409850"/>
            <a:ext cx="6858000" cy="6060738"/>
          </a:xfrm>
        </p:spPr>
        <p:txBody>
          <a:bodyPr>
            <a:normAutofit/>
          </a:bodyPr>
          <a:lstStyle/>
          <a:p>
            <a:endParaRPr lang="x-none" b="1"/>
          </a:p>
          <a:p>
            <a:r>
              <a:rPr lang="en-US" b="1"/>
              <a:t>“The most likely reason you're getting a private IP address when pinging ncbae.edu.pk is that the DNS server you're using is configured to resolve that domain to an internal IP address for network management or access control purposes.”</a:t>
            </a:r>
            <a:endParaRPr lang="x-none" b="1"/>
          </a:p>
          <a:p>
            <a:endParaRPr lang="x-none" b="1"/>
          </a:p>
          <a:p>
            <a:r>
              <a:rPr lang="en-US" b="1"/>
              <a:t>"configured" means that the DNS server has been set up or adjusted to return a specific IP address for the domain ncbae.edu.pk, which in this case is a private IP address rather than a public one. This configuration could be done for reasons such as network routing, security, or internal resource access.</a:t>
            </a:r>
            <a:endParaRPr lang="x-none" b="1"/>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134</Words>
  <Application>Microsoft Office PowerPoint</Application>
  <PresentationFormat>On-screen Show (4:3)</PresentationFormat>
  <Paragraphs>10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Corvit Systems Multan </vt:lpstr>
      <vt:lpstr>Wireshark  </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Corvit Systems Multan </dc:title>
  <dc:creator>V2102</dc:creator>
  <cp:lastModifiedBy>Dell</cp:lastModifiedBy>
  <cp:revision>1</cp:revision>
  <dcterms:created xsi:type="dcterms:W3CDTF">2015-05-11T23:30:45Z</dcterms:created>
  <dcterms:modified xsi:type="dcterms:W3CDTF">2024-07-30T11:20:11Z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8ead8e050129403bb06861b9da4958c5</vt:lpwstr>
  </property>
</Properties>
</file>