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Bebas Neue"/>
      <p:regular r:id="rId47"/>
    </p:embeddedFont>
    <p:embeddedFont>
      <p:font typeface="Prompt"/>
      <p:regular r:id="rId48"/>
      <p:bold r:id="rId49"/>
      <p:italic r:id="rId50"/>
      <p:boldItalic r:id="rId51"/>
    </p:embeddedFont>
    <p:embeddedFont>
      <p:font typeface="Space Grotesk"/>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rompt-regular.fntdata"/><Relationship Id="rId47" Type="http://schemas.openxmlformats.org/officeDocument/2006/relationships/font" Target="fonts/BebasNeue-regular.fntdata"/><Relationship Id="rId49" Type="http://schemas.openxmlformats.org/officeDocument/2006/relationships/font" Target="fonts/Promp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rompt-boldItalic.fntdata"/><Relationship Id="rId50" Type="http://schemas.openxmlformats.org/officeDocument/2006/relationships/font" Target="fonts/Prompt-italic.fntdata"/><Relationship Id="rId53" Type="http://schemas.openxmlformats.org/officeDocument/2006/relationships/font" Target="fonts/SpaceGrotesk-bold.fntdata"/><Relationship Id="rId52" Type="http://schemas.openxmlformats.org/officeDocument/2006/relationships/font" Target="fonts/SpaceGrotesk-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3" name="Google Shape;6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9" name="Google Shape;66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5" name="Google Shape;67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1" name="Google Shape;68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7" name="Google Shape;68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3" name="Google Shape;69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9" name="Google Shape;69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5" name="Google Shape;70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1" name="Google Shape;71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7" name="Google Shape;71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3" name="Google Shape;72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9" name="Google Shape;72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5" name="Google Shape;73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1" name="Google Shape;74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7" name="Google Shape;74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3" name="Google Shape;75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9" name="Google Shape;75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5" name="Google Shape;76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1" name="Google Shape;77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8" name="Google Shape;78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4" name="Google Shape;79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0" name="Google Shape;80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7" name="Google Shape;81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3" name="Google Shape;82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9" name="Google Shape;82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5" name="Google Shape;83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1" name="Google Shape;84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7" name="Google Shape;84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3" name="Google Shape;85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4" name="Google Shape;6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0" name="Google Shape;6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6" name="Google Shape;6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2" name="Google Shape;6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p:nvPr/>
        </p:nvSpPr>
        <p:spPr>
          <a:xfrm>
            <a:off x="1609025" y="2756600"/>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p:nvPr/>
        </p:nvSpPr>
        <p:spPr>
          <a:xfrm>
            <a:off x="6495825" y="-94622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rot="10800000">
            <a:off x="8428907" y="264711"/>
            <a:ext cx="394890" cy="2708974"/>
            <a:chOff x="1091626" y="1489114"/>
            <a:chExt cx="502981" cy="3450483"/>
          </a:xfrm>
        </p:grpSpPr>
        <p:sp>
          <p:nvSpPr>
            <p:cNvPr id="12" name="Google Shape;12;p2"/>
            <p:cNvSpPr/>
            <p:nvPr/>
          </p:nvSpPr>
          <p:spPr>
            <a:xfrm>
              <a:off x="1343105" y="1489114"/>
              <a:ext cx="152621" cy="3450483"/>
            </a:xfrm>
            <a:custGeom>
              <a:rect b="b" l="l" r="r" t="t"/>
              <a:pathLst>
                <a:path extrusionOk="0" h="153645" w="6796">
                  <a:moveTo>
                    <a:pt x="6511" y="1"/>
                  </a:moveTo>
                  <a:lnTo>
                    <a:pt x="6511" y="8956"/>
                  </a:lnTo>
                  <a:lnTo>
                    <a:pt x="0" y="15384"/>
                  </a:lnTo>
                  <a:lnTo>
                    <a:pt x="0" y="153644"/>
                  </a:lnTo>
                  <a:lnTo>
                    <a:pt x="285" y="153644"/>
                  </a:lnTo>
                  <a:lnTo>
                    <a:pt x="285" y="15501"/>
                  </a:lnTo>
                  <a:lnTo>
                    <a:pt x="6796" y="9073"/>
                  </a:lnTo>
                  <a:lnTo>
                    <a:pt x="6796"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1482925" y="3087864"/>
              <a:ext cx="24097" cy="1851733"/>
            </a:xfrm>
            <a:custGeom>
              <a:rect b="b" l="l" r="r" t="t"/>
              <a:pathLst>
                <a:path extrusionOk="0" h="82455" w="1073">
                  <a:moveTo>
                    <a:pt x="1" y="0"/>
                  </a:moveTo>
                  <a:lnTo>
                    <a:pt x="1" y="2126"/>
                  </a:lnTo>
                  <a:lnTo>
                    <a:pt x="1072" y="2126"/>
                  </a:lnTo>
                  <a:lnTo>
                    <a:pt x="1072" y="0"/>
                  </a:lnTo>
                  <a:close/>
                  <a:moveTo>
                    <a:pt x="1" y="4787"/>
                  </a:moveTo>
                  <a:lnTo>
                    <a:pt x="1" y="6913"/>
                  </a:lnTo>
                  <a:lnTo>
                    <a:pt x="1072" y="6913"/>
                  </a:lnTo>
                  <a:lnTo>
                    <a:pt x="1072" y="4787"/>
                  </a:lnTo>
                  <a:close/>
                  <a:moveTo>
                    <a:pt x="1" y="9574"/>
                  </a:moveTo>
                  <a:lnTo>
                    <a:pt x="1" y="11700"/>
                  </a:lnTo>
                  <a:lnTo>
                    <a:pt x="1072" y="11700"/>
                  </a:lnTo>
                  <a:lnTo>
                    <a:pt x="1072" y="9574"/>
                  </a:lnTo>
                  <a:close/>
                  <a:moveTo>
                    <a:pt x="1" y="14345"/>
                  </a:moveTo>
                  <a:lnTo>
                    <a:pt x="1" y="16471"/>
                  </a:lnTo>
                  <a:lnTo>
                    <a:pt x="1072" y="16471"/>
                  </a:lnTo>
                  <a:lnTo>
                    <a:pt x="1072" y="14345"/>
                  </a:lnTo>
                  <a:close/>
                  <a:moveTo>
                    <a:pt x="1" y="19132"/>
                  </a:moveTo>
                  <a:lnTo>
                    <a:pt x="1" y="21258"/>
                  </a:lnTo>
                  <a:lnTo>
                    <a:pt x="1072" y="21258"/>
                  </a:lnTo>
                  <a:lnTo>
                    <a:pt x="1072" y="19132"/>
                  </a:lnTo>
                  <a:close/>
                  <a:moveTo>
                    <a:pt x="1" y="23919"/>
                  </a:moveTo>
                  <a:lnTo>
                    <a:pt x="1" y="26045"/>
                  </a:lnTo>
                  <a:lnTo>
                    <a:pt x="1072" y="26045"/>
                  </a:lnTo>
                  <a:lnTo>
                    <a:pt x="1072" y="23919"/>
                  </a:lnTo>
                  <a:close/>
                  <a:moveTo>
                    <a:pt x="1" y="28690"/>
                  </a:moveTo>
                  <a:lnTo>
                    <a:pt x="1" y="30816"/>
                  </a:lnTo>
                  <a:lnTo>
                    <a:pt x="1072" y="30816"/>
                  </a:lnTo>
                  <a:lnTo>
                    <a:pt x="1072" y="28690"/>
                  </a:lnTo>
                  <a:close/>
                  <a:moveTo>
                    <a:pt x="1" y="33477"/>
                  </a:moveTo>
                  <a:lnTo>
                    <a:pt x="1" y="35603"/>
                  </a:lnTo>
                  <a:lnTo>
                    <a:pt x="1072" y="35603"/>
                  </a:lnTo>
                  <a:lnTo>
                    <a:pt x="1072" y="33477"/>
                  </a:lnTo>
                  <a:close/>
                  <a:moveTo>
                    <a:pt x="1" y="38264"/>
                  </a:moveTo>
                  <a:lnTo>
                    <a:pt x="1" y="40390"/>
                  </a:lnTo>
                  <a:lnTo>
                    <a:pt x="1072" y="40390"/>
                  </a:lnTo>
                  <a:lnTo>
                    <a:pt x="1072" y="38264"/>
                  </a:lnTo>
                  <a:close/>
                  <a:moveTo>
                    <a:pt x="1" y="43052"/>
                  </a:moveTo>
                  <a:lnTo>
                    <a:pt x="1" y="45177"/>
                  </a:lnTo>
                  <a:lnTo>
                    <a:pt x="1072" y="45177"/>
                  </a:lnTo>
                  <a:lnTo>
                    <a:pt x="1072" y="43052"/>
                  </a:lnTo>
                  <a:close/>
                  <a:moveTo>
                    <a:pt x="1" y="47822"/>
                  </a:moveTo>
                  <a:lnTo>
                    <a:pt x="1" y="49948"/>
                  </a:lnTo>
                  <a:lnTo>
                    <a:pt x="1072" y="49948"/>
                  </a:lnTo>
                  <a:lnTo>
                    <a:pt x="1072" y="47822"/>
                  </a:lnTo>
                  <a:close/>
                  <a:moveTo>
                    <a:pt x="1" y="52609"/>
                  </a:moveTo>
                  <a:lnTo>
                    <a:pt x="1" y="54735"/>
                  </a:lnTo>
                  <a:lnTo>
                    <a:pt x="1072" y="54735"/>
                  </a:lnTo>
                  <a:lnTo>
                    <a:pt x="1072" y="52609"/>
                  </a:lnTo>
                  <a:close/>
                  <a:moveTo>
                    <a:pt x="1" y="57397"/>
                  </a:moveTo>
                  <a:lnTo>
                    <a:pt x="1" y="59522"/>
                  </a:lnTo>
                  <a:lnTo>
                    <a:pt x="1072" y="59522"/>
                  </a:lnTo>
                  <a:lnTo>
                    <a:pt x="1072" y="57397"/>
                  </a:lnTo>
                  <a:close/>
                  <a:moveTo>
                    <a:pt x="1" y="62167"/>
                  </a:moveTo>
                  <a:lnTo>
                    <a:pt x="1" y="64293"/>
                  </a:lnTo>
                  <a:lnTo>
                    <a:pt x="1072" y="64293"/>
                  </a:lnTo>
                  <a:lnTo>
                    <a:pt x="1072" y="62167"/>
                  </a:lnTo>
                  <a:close/>
                  <a:moveTo>
                    <a:pt x="1" y="66954"/>
                  </a:moveTo>
                  <a:lnTo>
                    <a:pt x="1" y="69080"/>
                  </a:lnTo>
                  <a:lnTo>
                    <a:pt x="1072" y="69080"/>
                  </a:lnTo>
                  <a:lnTo>
                    <a:pt x="1072" y="66954"/>
                  </a:lnTo>
                  <a:close/>
                  <a:moveTo>
                    <a:pt x="1" y="71741"/>
                  </a:moveTo>
                  <a:lnTo>
                    <a:pt x="1" y="73867"/>
                  </a:lnTo>
                  <a:lnTo>
                    <a:pt x="1072" y="73867"/>
                  </a:lnTo>
                  <a:lnTo>
                    <a:pt x="1072" y="71741"/>
                  </a:lnTo>
                  <a:close/>
                  <a:moveTo>
                    <a:pt x="1" y="76529"/>
                  </a:moveTo>
                  <a:lnTo>
                    <a:pt x="1" y="78638"/>
                  </a:lnTo>
                  <a:lnTo>
                    <a:pt x="1072" y="78638"/>
                  </a:lnTo>
                  <a:lnTo>
                    <a:pt x="1072" y="76529"/>
                  </a:lnTo>
                  <a:close/>
                  <a:moveTo>
                    <a:pt x="1" y="81299"/>
                  </a:moveTo>
                  <a:lnTo>
                    <a:pt x="1" y="82454"/>
                  </a:lnTo>
                  <a:lnTo>
                    <a:pt x="1072" y="82454"/>
                  </a:lnTo>
                  <a:lnTo>
                    <a:pt x="1072" y="81299"/>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1091626" y="2103731"/>
              <a:ext cx="502981" cy="502599"/>
            </a:xfrm>
            <a:custGeom>
              <a:rect b="b" l="l" r="r" t="t"/>
              <a:pathLst>
                <a:path extrusionOk="0" h="22380" w="22397">
                  <a:moveTo>
                    <a:pt x="10495" y="0"/>
                  </a:moveTo>
                  <a:cubicBezTo>
                    <a:pt x="10127" y="17"/>
                    <a:pt x="9742" y="67"/>
                    <a:pt x="9374" y="118"/>
                  </a:cubicBezTo>
                  <a:lnTo>
                    <a:pt x="9457" y="670"/>
                  </a:lnTo>
                  <a:cubicBezTo>
                    <a:pt x="9809" y="620"/>
                    <a:pt x="10177" y="570"/>
                    <a:pt x="10529" y="553"/>
                  </a:cubicBezTo>
                  <a:lnTo>
                    <a:pt x="10495" y="0"/>
                  </a:lnTo>
                  <a:close/>
                  <a:moveTo>
                    <a:pt x="11935" y="0"/>
                  </a:moveTo>
                  <a:lnTo>
                    <a:pt x="11884" y="553"/>
                  </a:lnTo>
                  <a:cubicBezTo>
                    <a:pt x="12236" y="570"/>
                    <a:pt x="12604" y="620"/>
                    <a:pt x="12972" y="670"/>
                  </a:cubicBezTo>
                  <a:lnTo>
                    <a:pt x="13056" y="118"/>
                  </a:lnTo>
                  <a:cubicBezTo>
                    <a:pt x="12688" y="67"/>
                    <a:pt x="12303" y="17"/>
                    <a:pt x="11935" y="0"/>
                  </a:cubicBezTo>
                  <a:close/>
                  <a:moveTo>
                    <a:pt x="7984" y="452"/>
                  </a:moveTo>
                  <a:cubicBezTo>
                    <a:pt x="7616" y="553"/>
                    <a:pt x="7248" y="687"/>
                    <a:pt x="6913" y="837"/>
                  </a:cubicBezTo>
                  <a:lnTo>
                    <a:pt x="7114" y="1340"/>
                  </a:lnTo>
                  <a:cubicBezTo>
                    <a:pt x="7449" y="1206"/>
                    <a:pt x="7800" y="1088"/>
                    <a:pt x="8135" y="971"/>
                  </a:cubicBezTo>
                  <a:lnTo>
                    <a:pt x="7984" y="452"/>
                  </a:lnTo>
                  <a:close/>
                  <a:moveTo>
                    <a:pt x="14445" y="452"/>
                  </a:moveTo>
                  <a:lnTo>
                    <a:pt x="14278" y="988"/>
                  </a:lnTo>
                  <a:cubicBezTo>
                    <a:pt x="14629" y="1088"/>
                    <a:pt x="14964" y="1206"/>
                    <a:pt x="15299" y="1340"/>
                  </a:cubicBezTo>
                  <a:lnTo>
                    <a:pt x="15517" y="837"/>
                  </a:lnTo>
                  <a:cubicBezTo>
                    <a:pt x="15165" y="687"/>
                    <a:pt x="14797" y="553"/>
                    <a:pt x="14445" y="452"/>
                  </a:cubicBezTo>
                  <a:close/>
                  <a:moveTo>
                    <a:pt x="5624" y="1457"/>
                  </a:moveTo>
                  <a:cubicBezTo>
                    <a:pt x="5289" y="1641"/>
                    <a:pt x="4971" y="1858"/>
                    <a:pt x="4670" y="2093"/>
                  </a:cubicBezTo>
                  <a:lnTo>
                    <a:pt x="4988" y="2528"/>
                  </a:lnTo>
                  <a:cubicBezTo>
                    <a:pt x="5273" y="2310"/>
                    <a:pt x="5591" y="2126"/>
                    <a:pt x="5892" y="1942"/>
                  </a:cubicBezTo>
                  <a:lnTo>
                    <a:pt x="5624" y="1457"/>
                  </a:lnTo>
                  <a:close/>
                  <a:moveTo>
                    <a:pt x="16789" y="1457"/>
                  </a:moveTo>
                  <a:lnTo>
                    <a:pt x="16504" y="1942"/>
                  </a:lnTo>
                  <a:cubicBezTo>
                    <a:pt x="16822" y="2126"/>
                    <a:pt x="17124" y="2327"/>
                    <a:pt x="17425" y="2545"/>
                  </a:cubicBezTo>
                  <a:lnTo>
                    <a:pt x="17743" y="2093"/>
                  </a:lnTo>
                  <a:cubicBezTo>
                    <a:pt x="17442" y="1858"/>
                    <a:pt x="17124" y="1641"/>
                    <a:pt x="16789" y="1457"/>
                  </a:cubicBezTo>
                  <a:close/>
                  <a:moveTo>
                    <a:pt x="3565" y="2980"/>
                  </a:moveTo>
                  <a:cubicBezTo>
                    <a:pt x="3281" y="3248"/>
                    <a:pt x="3030" y="3516"/>
                    <a:pt x="2779" y="3800"/>
                  </a:cubicBezTo>
                  <a:lnTo>
                    <a:pt x="3180" y="4168"/>
                  </a:lnTo>
                  <a:cubicBezTo>
                    <a:pt x="3415" y="3901"/>
                    <a:pt x="3666" y="3633"/>
                    <a:pt x="3934" y="3398"/>
                  </a:cubicBezTo>
                  <a:lnTo>
                    <a:pt x="3565" y="2980"/>
                  </a:lnTo>
                  <a:close/>
                  <a:moveTo>
                    <a:pt x="18848" y="2997"/>
                  </a:moveTo>
                  <a:lnTo>
                    <a:pt x="18463" y="3398"/>
                  </a:lnTo>
                  <a:cubicBezTo>
                    <a:pt x="18730" y="3649"/>
                    <a:pt x="18981" y="3901"/>
                    <a:pt x="19216" y="4168"/>
                  </a:cubicBezTo>
                  <a:lnTo>
                    <a:pt x="19634" y="3817"/>
                  </a:lnTo>
                  <a:cubicBezTo>
                    <a:pt x="19383" y="3516"/>
                    <a:pt x="19115" y="3248"/>
                    <a:pt x="18848" y="2997"/>
                  </a:cubicBezTo>
                  <a:close/>
                  <a:moveTo>
                    <a:pt x="1908" y="4938"/>
                  </a:moveTo>
                  <a:cubicBezTo>
                    <a:pt x="1691" y="5240"/>
                    <a:pt x="1490" y="5574"/>
                    <a:pt x="1306" y="5909"/>
                  </a:cubicBezTo>
                  <a:lnTo>
                    <a:pt x="1808" y="6177"/>
                  </a:lnTo>
                  <a:cubicBezTo>
                    <a:pt x="1975" y="5859"/>
                    <a:pt x="2159" y="5541"/>
                    <a:pt x="2360" y="5240"/>
                  </a:cubicBezTo>
                  <a:lnTo>
                    <a:pt x="1908" y="4938"/>
                  </a:lnTo>
                  <a:close/>
                  <a:moveTo>
                    <a:pt x="20505" y="4938"/>
                  </a:moveTo>
                  <a:lnTo>
                    <a:pt x="20036" y="5256"/>
                  </a:lnTo>
                  <a:lnTo>
                    <a:pt x="20053" y="5256"/>
                  </a:lnTo>
                  <a:cubicBezTo>
                    <a:pt x="20254" y="5541"/>
                    <a:pt x="20438" y="5859"/>
                    <a:pt x="20605" y="6177"/>
                  </a:cubicBezTo>
                  <a:lnTo>
                    <a:pt x="21091" y="5909"/>
                  </a:lnTo>
                  <a:cubicBezTo>
                    <a:pt x="20906" y="5574"/>
                    <a:pt x="20722" y="5256"/>
                    <a:pt x="20505" y="4938"/>
                  </a:cubicBezTo>
                  <a:close/>
                  <a:moveTo>
                    <a:pt x="720" y="7198"/>
                  </a:moveTo>
                  <a:cubicBezTo>
                    <a:pt x="586" y="7566"/>
                    <a:pt x="469" y="7918"/>
                    <a:pt x="368" y="8286"/>
                  </a:cubicBezTo>
                  <a:lnTo>
                    <a:pt x="904" y="8437"/>
                  </a:lnTo>
                  <a:cubicBezTo>
                    <a:pt x="1004" y="8085"/>
                    <a:pt x="1105" y="7734"/>
                    <a:pt x="1239" y="7399"/>
                  </a:cubicBezTo>
                  <a:lnTo>
                    <a:pt x="720" y="7198"/>
                  </a:lnTo>
                  <a:close/>
                  <a:moveTo>
                    <a:pt x="21676" y="7215"/>
                  </a:moveTo>
                  <a:lnTo>
                    <a:pt x="21158" y="7416"/>
                  </a:lnTo>
                  <a:cubicBezTo>
                    <a:pt x="21291" y="7750"/>
                    <a:pt x="21409" y="8085"/>
                    <a:pt x="21492" y="8437"/>
                  </a:cubicBezTo>
                  <a:lnTo>
                    <a:pt x="22028" y="8303"/>
                  </a:lnTo>
                  <a:cubicBezTo>
                    <a:pt x="21927" y="7935"/>
                    <a:pt x="21810" y="7566"/>
                    <a:pt x="21676" y="7215"/>
                  </a:cubicBezTo>
                  <a:close/>
                  <a:moveTo>
                    <a:pt x="100" y="9692"/>
                  </a:moveTo>
                  <a:cubicBezTo>
                    <a:pt x="50" y="10060"/>
                    <a:pt x="17" y="10445"/>
                    <a:pt x="0" y="10830"/>
                  </a:cubicBezTo>
                  <a:lnTo>
                    <a:pt x="552" y="10847"/>
                  </a:lnTo>
                  <a:cubicBezTo>
                    <a:pt x="569" y="10479"/>
                    <a:pt x="603" y="10127"/>
                    <a:pt x="653" y="9759"/>
                  </a:cubicBezTo>
                  <a:lnTo>
                    <a:pt x="100" y="9692"/>
                  </a:lnTo>
                  <a:close/>
                  <a:moveTo>
                    <a:pt x="22312" y="9692"/>
                  </a:moveTo>
                  <a:lnTo>
                    <a:pt x="21760" y="9759"/>
                  </a:lnTo>
                  <a:lnTo>
                    <a:pt x="21760" y="9776"/>
                  </a:lnTo>
                  <a:cubicBezTo>
                    <a:pt x="21810" y="10127"/>
                    <a:pt x="21827" y="10479"/>
                    <a:pt x="21844" y="10847"/>
                  </a:cubicBezTo>
                  <a:lnTo>
                    <a:pt x="22396" y="10830"/>
                  </a:lnTo>
                  <a:cubicBezTo>
                    <a:pt x="22396" y="10445"/>
                    <a:pt x="22363" y="10060"/>
                    <a:pt x="22312" y="9692"/>
                  </a:cubicBezTo>
                  <a:close/>
                  <a:moveTo>
                    <a:pt x="21794" y="12203"/>
                  </a:moveTo>
                  <a:cubicBezTo>
                    <a:pt x="21760" y="12554"/>
                    <a:pt x="21710" y="12906"/>
                    <a:pt x="21643" y="13274"/>
                  </a:cubicBezTo>
                  <a:lnTo>
                    <a:pt x="22195" y="13375"/>
                  </a:lnTo>
                  <a:cubicBezTo>
                    <a:pt x="22262" y="13006"/>
                    <a:pt x="22312" y="12621"/>
                    <a:pt x="22363" y="12253"/>
                  </a:cubicBezTo>
                  <a:lnTo>
                    <a:pt x="21794" y="12203"/>
                  </a:lnTo>
                  <a:close/>
                  <a:moveTo>
                    <a:pt x="603" y="12203"/>
                  </a:moveTo>
                  <a:lnTo>
                    <a:pt x="50" y="12253"/>
                  </a:lnTo>
                  <a:cubicBezTo>
                    <a:pt x="84" y="12621"/>
                    <a:pt x="134" y="13006"/>
                    <a:pt x="218" y="13391"/>
                  </a:cubicBezTo>
                  <a:lnTo>
                    <a:pt x="753" y="13274"/>
                  </a:lnTo>
                  <a:cubicBezTo>
                    <a:pt x="686" y="12906"/>
                    <a:pt x="636" y="12554"/>
                    <a:pt x="603" y="12203"/>
                  </a:cubicBezTo>
                  <a:close/>
                  <a:moveTo>
                    <a:pt x="1105" y="14580"/>
                  </a:moveTo>
                  <a:lnTo>
                    <a:pt x="586" y="14747"/>
                  </a:lnTo>
                  <a:lnTo>
                    <a:pt x="569" y="14747"/>
                  </a:lnTo>
                  <a:cubicBezTo>
                    <a:pt x="703" y="15115"/>
                    <a:pt x="837" y="15467"/>
                    <a:pt x="1004" y="15818"/>
                  </a:cubicBezTo>
                  <a:lnTo>
                    <a:pt x="1506" y="15584"/>
                  </a:lnTo>
                  <a:cubicBezTo>
                    <a:pt x="1356" y="15266"/>
                    <a:pt x="1222" y="14915"/>
                    <a:pt x="1105" y="14580"/>
                  </a:cubicBezTo>
                  <a:close/>
                  <a:moveTo>
                    <a:pt x="21291" y="14580"/>
                  </a:moveTo>
                  <a:cubicBezTo>
                    <a:pt x="21174" y="14931"/>
                    <a:pt x="21040" y="15266"/>
                    <a:pt x="20906" y="15584"/>
                  </a:cubicBezTo>
                  <a:lnTo>
                    <a:pt x="21409" y="15818"/>
                  </a:lnTo>
                  <a:cubicBezTo>
                    <a:pt x="21559" y="15484"/>
                    <a:pt x="21710" y="15115"/>
                    <a:pt x="21827" y="14764"/>
                  </a:cubicBezTo>
                  <a:lnTo>
                    <a:pt x="21291" y="14580"/>
                  </a:lnTo>
                  <a:close/>
                  <a:moveTo>
                    <a:pt x="2143" y="16772"/>
                  </a:moveTo>
                  <a:lnTo>
                    <a:pt x="1674" y="17074"/>
                  </a:lnTo>
                  <a:cubicBezTo>
                    <a:pt x="1858" y="17392"/>
                    <a:pt x="2092" y="17710"/>
                    <a:pt x="2327" y="18011"/>
                  </a:cubicBezTo>
                  <a:lnTo>
                    <a:pt x="2762" y="17676"/>
                  </a:lnTo>
                  <a:cubicBezTo>
                    <a:pt x="2544" y="17392"/>
                    <a:pt x="2343" y="17091"/>
                    <a:pt x="2143" y="16772"/>
                  </a:cubicBezTo>
                  <a:close/>
                  <a:moveTo>
                    <a:pt x="20254" y="16789"/>
                  </a:moveTo>
                  <a:cubicBezTo>
                    <a:pt x="20070" y="17091"/>
                    <a:pt x="19852" y="17392"/>
                    <a:pt x="19651" y="17676"/>
                  </a:cubicBezTo>
                  <a:lnTo>
                    <a:pt x="20086" y="18011"/>
                  </a:lnTo>
                  <a:cubicBezTo>
                    <a:pt x="20321" y="17710"/>
                    <a:pt x="20538" y="17409"/>
                    <a:pt x="20739" y="17074"/>
                  </a:cubicBezTo>
                  <a:lnTo>
                    <a:pt x="20254" y="16789"/>
                  </a:lnTo>
                  <a:close/>
                  <a:moveTo>
                    <a:pt x="3649" y="18681"/>
                  </a:moveTo>
                  <a:lnTo>
                    <a:pt x="3264" y="19082"/>
                  </a:lnTo>
                  <a:lnTo>
                    <a:pt x="3247" y="19082"/>
                  </a:lnTo>
                  <a:cubicBezTo>
                    <a:pt x="3515" y="19350"/>
                    <a:pt x="3800" y="19601"/>
                    <a:pt x="4101" y="19852"/>
                  </a:cubicBezTo>
                  <a:lnTo>
                    <a:pt x="4452" y="19417"/>
                  </a:lnTo>
                  <a:cubicBezTo>
                    <a:pt x="4185" y="19183"/>
                    <a:pt x="3917" y="18949"/>
                    <a:pt x="3649" y="18681"/>
                  </a:cubicBezTo>
                  <a:close/>
                  <a:moveTo>
                    <a:pt x="18747" y="18697"/>
                  </a:moveTo>
                  <a:cubicBezTo>
                    <a:pt x="18496" y="18949"/>
                    <a:pt x="18228" y="19200"/>
                    <a:pt x="17944" y="19417"/>
                  </a:cubicBezTo>
                  <a:lnTo>
                    <a:pt x="18312" y="19852"/>
                  </a:lnTo>
                  <a:cubicBezTo>
                    <a:pt x="18597" y="19618"/>
                    <a:pt x="18881" y="19350"/>
                    <a:pt x="19149" y="19082"/>
                  </a:cubicBezTo>
                  <a:lnTo>
                    <a:pt x="18747" y="18697"/>
                  </a:lnTo>
                  <a:close/>
                  <a:moveTo>
                    <a:pt x="5540" y="20221"/>
                  </a:moveTo>
                  <a:lnTo>
                    <a:pt x="5256" y="20689"/>
                  </a:lnTo>
                  <a:cubicBezTo>
                    <a:pt x="5574" y="20890"/>
                    <a:pt x="5909" y="21074"/>
                    <a:pt x="6243" y="21242"/>
                  </a:cubicBezTo>
                  <a:lnTo>
                    <a:pt x="6495" y="20740"/>
                  </a:lnTo>
                  <a:cubicBezTo>
                    <a:pt x="6177" y="20589"/>
                    <a:pt x="5858" y="20405"/>
                    <a:pt x="5540" y="20221"/>
                  </a:cubicBezTo>
                  <a:close/>
                  <a:moveTo>
                    <a:pt x="16856" y="20221"/>
                  </a:moveTo>
                  <a:cubicBezTo>
                    <a:pt x="16538" y="20405"/>
                    <a:pt x="16220" y="20589"/>
                    <a:pt x="15902" y="20740"/>
                  </a:cubicBezTo>
                  <a:lnTo>
                    <a:pt x="16153" y="21242"/>
                  </a:lnTo>
                  <a:cubicBezTo>
                    <a:pt x="16487" y="21074"/>
                    <a:pt x="16822" y="20890"/>
                    <a:pt x="17140" y="20689"/>
                  </a:cubicBezTo>
                  <a:lnTo>
                    <a:pt x="16856" y="20221"/>
                  </a:lnTo>
                  <a:close/>
                  <a:moveTo>
                    <a:pt x="7750" y="21258"/>
                  </a:moveTo>
                  <a:lnTo>
                    <a:pt x="7566" y="21777"/>
                  </a:lnTo>
                  <a:lnTo>
                    <a:pt x="7566" y="21794"/>
                  </a:lnTo>
                  <a:cubicBezTo>
                    <a:pt x="7917" y="21911"/>
                    <a:pt x="8286" y="22012"/>
                    <a:pt x="8671" y="22095"/>
                  </a:cubicBezTo>
                  <a:lnTo>
                    <a:pt x="8804" y="21560"/>
                  </a:lnTo>
                  <a:cubicBezTo>
                    <a:pt x="8436" y="21476"/>
                    <a:pt x="8101" y="21376"/>
                    <a:pt x="7750" y="21258"/>
                  </a:cubicBezTo>
                  <a:close/>
                  <a:moveTo>
                    <a:pt x="14663" y="21258"/>
                  </a:moveTo>
                  <a:cubicBezTo>
                    <a:pt x="14328" y="21376"/>
                    <a:pt x="13977" y="21476"/>
                    <a:pt x="13625" y="21560"/>
                  </a:cubicBezTo>
                  <a:lnTo>
                    <a:pt x="13759" y="22095"/>
                  </a:lnTo>
                  <a:cubicBezTo>
                    <a:pt x="14111" y="22012"/>
                    <a:pt x="14496" y="21911"/>
                    <a:pt x="14847" y="21777"/>
                  </a:cubicBezTo>
                  <a:lnTo>
                    <a:pt x="14663" y="21258"/>
                  </a:lnTo>
                  <a:close/>
                  <a:moveTo>
                    <a:pt x="10127" y="21777"/>
                  </a:moveTo>
                  <a:lnTo>
                    <a:pt x="10077" y="22330"/>
                  </a:lnTo>
                  <a:lnTo>
                    <a:pt x="10060" y="22330"/>
                  </a:lnTo>
                  <a:cubicBezTo>
                    <a:pt x="10445" y="22380"/>
                    <a:pt x="10830" y="22380"/>
                    <a:pt x="11215" y="22380"/>
                  </a:cubicBezTo>
                  <a:cubicBezTo>
                    <a:pt x="11583" y="22380"/>
                    <a:pt x="11968" y="22363"/>
                    <a:pt x="12336" y="22330"/>
                  </a:cubicBezTo>
                  <a:lnTo>
                    <a:pt x="12286" y="21777"/>
                  </a:lnTo>
                  <a:cubicBezTo>
                    <a:pt x="11935" y="21811"/>
                    <a:pt x="11566" y="21828"/>
                    <a:pt x="11215" y="21828"/>
                  </a:cubicBezTo>
                  <a:cubicBezTo>
                    <a:pt x="10847" y="21828"/>
                    <a:pt x="10478" y="21811"/>
                    <a:pt x="10127" y="21777"/>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 name="Google Shape;15;p2"/>
          <p:cNvSpPr txBox="1"/>
          <p:nvPr>
            <p:ph type="ctrTitle"/>
          </p:nvPr>
        </p:nvSpPr>
        <p:spPr>
          <a:xfrm>
            <a:off x="3979300" y="1025075"/>
            <a:ext cx="4209600" cy="21936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5200"/>
              <a:buNone/>
              <a:defRPr b="1" sz="4800">
                <a:latin typeface="Space Grotesk"/>
                <a:ea typeface="Space Grotesk"/>
                <a:cs typeface="Space Grotesk"/>
                <a:sym typeface="Space Grotes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16" name="Google Shape;16;p2"/>
          <p:cNvSpPr txBox="1"/>
          <p:nvPr>
            <p:ph idx="1" type="subTitle"/>
          </p:nvPr>
        </p:nvSpPr>
        <p:spPr>
          <a:xfrm>
            <a:off x="3979300" y="3640225"/>
            <a:ext cx="4209600" cy="43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Space Grotesk"/>
                <a:ea typeface="Space Grotesk"/>
                <a:cs typeface="Space Grotesk"/>
                <a:sym typeface="Space Grotesk"/>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7" name="Google Shape;17;p2"/>
          <p:cNvSpPr/>
          <p:nvPr>
            <p:ph idx="2" type="pic"/>
          </p:nvPr>
        </p:nvSpPr>
        <p:spPr>
          <a:xfrm>
            <a:off x="381350" y="474300"/>
            <a:ext cx="3092100" cy="4194900"/>
          </a:xfrm>
          <a:prstGeom prst="snip2DiagRect">
            <a:avLst>
              <a:gd fmla="val 0" name="adj1"/>
              <a:gd fmla="val 16667" name="adj2"/>
            </a:avLst>
          </a:prstGeom>
          <a:noFill/>
          <a:ln>
            <a:noFill/>
          </a:ln>
        </p:spPr>
      </p:sp>
      <p:grpSp>
        <p:nvGrpSpPr>
          <p:cNvPr id="18" name="Google Shape;18;p2"/>
          <p:cNvGrpSpPr/>
          <p:nvPr/>
        </p:nvGrpSpPr>
        <p:grpSpPr>
          <a:xfrm>
            <a:off x="165650" y="260513"/>
            <a:ext cx="8807500" cy="4622450"/>
            <a:chOff x="165650" y="260513"/>
            <a:chExt cx="8807500" cy="4622450"/>
          </a:xfrm>
        </p:grpSpPr>
        <p:grpSp>
          <p:nvGrpSpPr>
            <p:cNvPr id="19" name="Google Shape;19;p2"/>
            <p:cNvGrpSpPr/>
            <p:nvPr/>
          </p:nvGrpSpPr>
          <p:grpSpPr>
            <a:xfrm>
              <a:off x="3017550" y="260513"/>
              <a:ext cx="5955600" cy="4596012"/>
              <a:chOff x="3002250" y="299588"/>
              <a:chExt cx="5955600" cy="4596012"/>
            </a:xfrm>
          </p:grpSpPr>
          <p:cxnSp>
            <p:nvCxnSpPr>
              <p:cNvPr id="20" name="Google Shape;20;p2"/>
              <p:cNvCxnSpPr/>
              <p:nvPr/>
            </p:nvCxnSpPr>
            <p:spPr>
              <a:xfrm>
                <a:off x="8953075" y="299588"/>
                <a:ext cx="0" cy="4596000"/>
              </a:xfrm>
              <a:prstGeom prst="straightConnector1">
                <a:avLst/>
              </a:prstGeom>
              <a:noFill/>
              <a:ln cap="flat" cmpd="sng" w="9525">
                <a:solidFill>
                  <a:schemeClr val="dk1"/>
                </a:solidFill>
                <a:prstDash val="solid"/>
                <a:round/>
                <a:headEnd len="sm" w="sm" type="none"/>
                <a:tailEnd len="sm" w="sm" type="none"/>
              </a:ln>
            </p:spPr>
          </p:cxnSp>
          <p:cxnSp>
            <p:nvCxnSpPr>
              <p:cNvPr id="21" name="Google Shape;21;p2"/>
              <p:cNvCxnSpPr/>
              <p:nvPr/>
            </p:nvCxnSpPr>
            <p:spPr>
              <a:xfrm rot="10800000">
                <a:off x="3002250" y="300625"/>
                <a:ext cx="5955600" cy="0"/>
              </a:xfrm>
              <a:prstGeom prst="straightConnector1">
                <a:avLst/>
              </a:prstGeom>
              <a:noFill/>
              <a:ln cap="flat" cmpd="sng" w="9525">
                <a:solidFill>
                  <a:schemeClr val="dk1"/>
                </a:solidFill>
                <a:prstDash val="solid"/>
                <a:round/>
                <a:headEnd len="sm" w="sm" type="none"/>
                <a:tailEnd len="sm" w="sm" type="none"/>
              </a:ln>
            </p:spPr>
          </p:cxnSp>
          <p:cxnSp>
            <p:nvCxnSpPr>
              <p:cNvPr id="22" name="Google Shape;22;p2"/>
              <p:cNvCxnSpPr/>
              <p:nvPr/>
            </p:nvCxnSpPr>
            <p:spPr>
              <a:xfrm rot="10800000">
                <a:off x="3002250" y="4895600"/>
                <a:ext cx="5955600" cy="0"/>
              </a:xfrm>
              <a:prstGeom prst="straightConnector1">
                <a:avLst/>
              </a:prstGeom>
              <a:noFill/>
              <a:ln cap="flat" cmpd="sng" w="9525">
                <a:solidFill>
                  <a:schemeClr val="dk1"/>
                </a:solidFill>
                <a:prstDash val="solid"/>
                <a:round/>
                <a:headEnd len="sm" w="sm" type="none"/>
                <a:tailEnd len="sm" w="sm" type="none"/>
              </a:ln>
            </p:spPr>
          </p:cxnSp>
        </p:grpSp>
        <p:cxnSp>
          <p:nvCxnSpPr>
            <p:cNvPr id="23" name="Google Shape;23;p2"/>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20" name="Shape 320"/>
        <p:cNvGrpSpPr/>
        <p:nvPr/>
      </p:nvGrpSpPr>
      <p:grpSpPr>
        <a:xfrm>
          <a:off x="0" y="0"/>
          <a:ext cx="0" cy="0"/>
          <a:chOff x="0" y="0"/>
          <a:chExt cx="0" cy="0"/>
        </a:xfrm>
      </p:grpSpPr>
      <p:sp>
        <p:nvSpPr>
          <p:cNvPr id="321" name="Google Shape;321;p11"/>
          <p:cNvSpPr/>
          <p:nvPr/>
        </p:nvSpPr>
        <p:spPr>
          <a:xfrm>
            <a:off x="-1526275" y="-15643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1"/>
          <p:cNvSpPr txBox="1"/>
          <p:nvPr>
            <p:ph type="title"/>
          </p:nvPr>
        </p:nvSpPr>
        <p:spPr>
          <a:xfrm>
            <a:off x="715100" y="3408100"/>
            <a:ext cx="3835200" cy="531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23" name="Google Shape;323;p11"/>
          <p:cNvSpPr txBox="1"/>
          <p:nvPr>
            <p:ph idx="1" type="subTitle"/>
          </p:nvPr>
        </p:nvSpPr>
        <p:spPr>
          <a:xfrm>
            <a:off x="715100" y="1453250"/>
            <a:ext cx="3835200" cy="1878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24" name="Google Shape;324;p11"/>
          <p:cNvSpPr/>
          <p:nvPr>
            <p:ph idx="2" type="pic"/>
          </p:nvPr>
        </p:nvSpPr>
        <p:spPr>
          <a:xfrm>
            <a:off x="5026900" y="474300"/>
            <a:ext cx="3402000" cy="4194900"/>
          </a:xfrm>
          <a:prstGeom prst="snip2DiagRect">
            <a:avLst>
              <a:gd fmla="val 0" name="adj1"/>
              <a:gd fmla="val 24821" name="adj2"/>
            </a:avLst>
          </a:prstGeom>
          <a:noFill/>
          <a:ln>
            <a:noFill/>
          </a:ln>
        </p:spPr>
      </p:sp>
      <p:grpSp>
        <p:nvGrpSpPr>
          <p:cNvPr id="325" name="Google Shape;325;p11"/>
          <p:cNvGrpSpPr/>
          <p:nvPr/>
        </p:nvGrpSpPr>
        <p:grpSpPr>
          <a:xfrm rot="10800000">
            <a:off x="164900" y="260513"/>
            <a:ext cx="8813438" cy="4625213"/>
            <a:chOff x="165650" y="257750"/>
            <a:chExt cx="8813438" cy="4625213"/>
          </a:xfrm>
        </p:grpSpPr>
        <p:grpSp>
          <p:nvGrpSpPr>
            <p:cNvPr id="326" name="Google Shape;326;p11"/>
            <p:cNvGrpSpPr/>
            <p:nvPr/>
          </p:nvGrpSpPr>
          <p:grpSpPr>
            <a:xfrm>
              <a:off x="3017486" y="257750"/>
              <a:ext cx="5961602" cy="4599900"/>
              <a:chOff x="3002186" y="296825"/>
              <a:chExt cx="5961602" cy="4599900"/>
            </a:xfrm>
          </p:grpSpPr>
          <p:cxnSp>
            <p:nvCxnSpPr>
              <p:cNvPr id="327" name="Google Shape;327;p11"/>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328" name="Google Shape;328;p11"/>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329" name="Google Shape;329;p11"/>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cxnSp>
          <p:nvCxnSpPr>
            <p:cNvPr id="330" name="Google Shape;330;p11"/>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sp>
        <p:nvSpPr>
          <p:cNvPr id="331" name="Google Shape;331;p11"/>
          <p:cNvSpPr/>
          <p:nvPr/>
        </p:nvSpPr>
        <p:spPr>
          <a:xfrm>
            <a:off x="6445275" y="29165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2" name="Google Shape;332;p11"/>
          <p:cNvGrpSpPr/>
          <p:nvPr/>
        </p:nvGrpSpPr>
        <p:grpSpPr>
          <a:xfrm rot="-5400000">
            <a:off x="519086" y="65352"/>
            <a:ext cx="642876" cy="1352058"/>
            <a:chOff x="3447799" y="584684"/>
            <a:chExt cx="362756" cy="762926"/>
          </a:xfrm>
        </p:grpSpPr>
        <p:sp>
          <p:nvSpPr>
            <p:cNvPr id="333" name="Google Shape;333;p11"/>
            <p:cNvSpPr/>
            <p:nvPr/>
          </p:nvSpPr>
          <p:spPr>
            <a:xfrm>
              <a:off x="3762429" y="1074504"/>
              <a:ext cx="40626" cy="35146"/>
            </a:xfrm>
            <a:custGeom>
              <a:rect b="b" l="l" r="r" t="t"/>
              <a:pathLst>
                <a:path extrusionOk="0" h="1565" w="1809">
                  <a:moveTo>
                    <a:pt x="1038" y="0"/>
                  </a:moveTo>
                  <a:cubicBezTo>
                    <a:pt x="335" y="0"/>
                    <a:pt x="0" y="837"/>
                    <a:pt x="486" y="1339"/>
                  </a:cubicBezTo>
                  <a:cubicBezTo>
                    <a:pt x="641" y="1495"/>
                    <a:pt x="833" y="1565"/>
                    <a:pt x="1022" y="1565"/>
                  </a:cubicBezTo>
                  <a:cubicBezTo>
                    <a:pt x="1422" y="1565"/>
                    <a:pt x="1808" y="1253"/>
                    <a:pt x="1808" y="787"/>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1"/>
            <p:cNvSpPr/>
            <p:nvPr/>
          </p:nvSpPr>
          <p:spPr>
            <a:xfrm>
              <a:off x="3717312" y="1166221"/>
              <a:ext cx="41007" cy="40626"/>
            </a:xfrm>
            <a:custGeom>
              <a:rect b="b" l="l" r="r" t="t"/>
              <a:pathLst>
                <a:path extrusionOk="0" fill="none" h="1809" w="1826">
                  <a:moveTo>
                    <a:pt x="1825" y="770"/>
                  </a:moveTo>
                  <a:cubicBezTo>
                    <a:pt x="1825" y="1457"/>
                    <a:pt x="988" y="1808"/>
                    <a:pt x="486" y="1323"/>
                  </a:cubicBezTo>
                  <a:cubicBezTo>
                    <a:pt x="1" y="821"/>
                    <a:pt x="352" y="1"/>
                    <a:pt x="1038" y="1"/>
                  </a:cubicBezTo>
                  <a:cubicBezTo>
                    <a:pt x="1474" y="1"/>
                    <a:pt x="1825" y="335"/>
                    <a:pt x="1825"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1"/>
            <p:cNvSpPr/>
            <p:nvPr/>
          </p:nvSpPr>
          <p:spPr>
            <a:xfrm>
              <a:off x="3504931" y="1038415"/>
              <a:ext cx="40626" cy="40626"/>
            </a:xfrm>
            <a:custGeom>
              <a:rect b="b" l="l" r="r" t="t"/>
              <a:pathLst>
                <a:path extrusionOk="0" fill="none" h="1809" w="1809">
                  <a:moveTo>
                    <a:pt x="1808" y="770"/>
                  </a:moveTo>
                  <a:cubicBezTo>
                    <a:pt x="1808" y="1457"/>
                    <a:pt x="971" y="1808"/>
                    <a:pt x="486" y="1323"/>
                  </a:cubicBezTo>
                  <a:cubicBezTo>
                    <a:pt x="0" y="837"/>
                    <a:pt x="335" y="0"/>
                    <a:pt x="1038" y="0"/>
                  </a:cubicBezTo>
                  <a:cubicBezTo>
                    <a:pt x="1457" y="0"/>
                    <a:pt x="1808" y="335"/>
                    <a:pt x="1808"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1"/>
            <p:cNvSpPr/>
            <p:nvPr/>
          </p:nvSpPr>
          <p:spPr>
            <a:xfrm>
              <a:off x="3642124" y="1151938"/>
              <a:ext cx="40626" cy="40626"/>
            </a:xfrm>
            <a:custGeom>
              <a:rect b="b" l="l" r="r" t="t"/>
              <a:pathLst>
                <a:path extrusionOk="0" fill="none" h="1809" w="1809">
                  <a:moveTo>
                    <a:pt x="1809" y="770"/>
                  </a:moveTo>
                  <a:cubicBezTo>
                    <a:pt x="1809" y="1473"/>
                    <a:pt x="972" y="1808"/>
                    <a:pt x="486" y="1323"/>
                  </a:cubicBezTo>
                  <a:cubicBezTo>
                    <a:pt x="1" y="837"/>
                    <a:pt x="352" y="0"/>
                    <a:pt x="1039" y="0"/>
                  </a:cubicBezTo>
                  <a:cubicBezTo>
                    <a:pt x="1474" y="0"/>
                    <a:pt x="1809" y="352"/>
                    <a:pt x="1809"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1"/>
            <p:cNvSpPr/>
            <p:nvPr/>
          </p:nvSpPr>
          <p:spPr>
            <a:xfrm>
              <a:off x="3508322" y="1295149"/>
              <a:ext cx="40985" cy="41007"/>
            </a:xfrm>
            <a:custGeom>
              <a:rect b="b" l="l" r="r" t="t"/>
              <a:pathLst>
                <a:path extrusionOk="0" fill="none" h="1826" w="1825">
                  <a:moveTo>
                    <a:pt x="1825" y="788"/>
                  </a:moveTo>
                  <a:cubicBezTo>
                    <a:pt x="1825" y="1474"/>
                    <a:pt x="988" y="1825"/>
                    <a:pt x="485" y="1340"/>
                  </a:cubicBezTo>
                  <a:cubicBezTo>
                    <a:pt x="0" y="838"/>
                    <a:pt x="352" y="1"/>
                    <a:pt x="1038" y="18"/>
                  </a:cubicBezTo>
                  <a:cubicBezTo>
                    <a:pt x="1473" y="18"/>
                    <a:pt x="1808" y="352"/>
                    <a:pt x="1825" y="788"/>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1"/>
            <p:cNvSpPr/>
            <p:nvPr/>
          </p:nvSpPr>
          <p:spPr>
            <a:xfrm>
              <a:off x="3473356" y="983147"/>
              <a:ext cx="40985" cy="35056"/>
            </a:xfrm>
            <a:custGeom>
              <a:rect b="b" l="l" r="r" t="t"/>
              <a:pathLst>
                <a:path extrusionOk="0" h="1561" w="1825">
                  <a:moveTo>
                    <a:pt x="1055" y="1"/>
                  </a:moveTo>
                  <a:cubicBezTo>
                    <a:pt x="352" y="1"/>
                    <a:pt x="0" y="838"/>
                    <a:pt x="502" y="1323"/>
                  </a:cubicBezTo>
                  <a:cubicBezTo>
                    <a:pt x="661" y="1487"/>
                    <a:pt x="857" y="1560"/>
                    <a:pt x="1049" y="1560"/>
                  </a:cubicBezTo>
                  <a:cubicBezTo>
                    <a:pt x="1445" y="1560"/>
                    <a:pt x="1825" y="1250"/>
                    <a:pt x="1825" y="788"/>
                  </a:cubicBezTo>
                  <a:cubicBezTo>
                    <a:pt x="1825" y="352"/>
                    <a:pt x="1473" y="1"/>
                    <a:pt x="1055"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1"/>
            <p:cNvSpPr/>
            <p:nvPr/>
          </p:nvSpPr>
          <p:spPr>
            <a:xfrm>
              <a:off x="3615445" y="1200042"/>
              <a:ext cx="40626" cy="34876"/>
            </a:xfrm>
            <a:custGeom>
              <a:rect b="b" l="l" r="r" t="t"/>
              <a:pathLst>
                <a:path extrusionOk="0" h="1553" w="1809">
                  <a:moveTo>
                    <a:pt x="1038" y="1"/>
                  </a:moveTo>
                  <a:cubicBezTo>
                    <a:pt x="335" y="1"/>
                    <a:pt x="1" y="838"/>
                    <a:pt x="486" y="1323"/>
                  </a:cubicBezTo>
                  <a:cubicBezTo>
                    <a:pt x="644" y="1481"/>
                    <a:pt x="839" y="1552"/>
                    <a:pt x="1030" y="1552"/>
                  </a:cubicBezTo>
                  <a:cubicBezTo>
                    <a:pt x="1427" y="1552"/>
                    <a:pt x="1808" y="1245"/>
                    <a:pt x="1808" y="771"/>
                  </a:cubicBezTo>
                  <a:cubicBezTo>
                    <a:pt x="1808" y="352"/>
                    <a:pt x="1457"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1"/>
            <p:cNvSpPr/>
            <p:nvPr/>
          </p:nvSpPr>
          <p:spPr>
            <a:xfrm>
              <a:off x="3574100" y="926397"/>
              <a:ext cx="40985" cy="35146"/>
            </a:xfrm>
            <a:custGeom>
              <a:rect b="b" l="l" r="r" t="t"/>
              <a:pathLst>
                <a:path extrusionOk="0" h="1565" w="1825">
                  <a:moveTo>
                    <a:pt x="1038" y="0"/>
                  </a:moveTo>
                  <a:cubicBezTo>
                    <a:pt x="352" y="0"/>
                    <a:pt x="0" y="837"/>
                    <a:pt x="486" y="1339"/>
                  </a:cubicBezTo>
                  <a:cubicBezTo>
                    <a:pt x="647" y="1495"/>
                    <a:pt x="842" y="1565"/>
                    <a:pt x="1034" y="1565"/>
                  </a:cubicBezTo>
                  <a:cubicBezTo>
                    <a:pt x="1439" y="1565"/>
                    <a:pt x="1825" y="1253"/>
                    <a:pt x="1825" y="787"/>
                  </a:cubicBezTo>
                  <a:cubicBezTo>
                    <a:pt x="1825"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1"/>
            <p:cNvSpPr/>
            <p:nvPr/>
          </p:nvSpPr>
          <p:spPr>
            <a:xfrm>
              <a:off x="3574100" y="1312823"/>
              <a:ext cx="40985" cy="34787"/>
            </a:xfrm>
            <a:custGeom>
              <a:rect b="b" l="l" r="r" t="t"/>
              <a:pathLst>
                <a:path extrusionOk="0" h="1549" w="1825">
                  <a:moveTo>
                    <a:pt x="1038" y="1"/>
                  </a:moveTo>
                  <a:cubicBezTo>
                    <a:pt x="352" y="1"/>
                    <a:pt x="0" y="837"/>
                    <a:pt x="486" y="1323"/>
                  </a:cubicBezTo>
                  <a:cubicBezTo>
                    <a:pt x="647" y="1479"/>
                    <a:pt x="842" y="1548"/>
                    <a:pt x="1034" y="1548"/>
                  </a:cubicBezTo>
                  <a:cubicBezTo>
                    <a:pt x="1439" y="1548"/>
                    <a:pt x="1825" y="1237"/>
                    <a:pt x="1825" y="771"/>
                  </a:cubicBezTo>
                  <a:cubicBezTo>
                    <a:pt x="1825" y="352"/>
                    <a:pt x="1473"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1"/>
            <p:cNvSpPr/>
            <p:nvPr/>
          </p:nvSpPr>
          <p:spPr>
            <a:xfrm>
              <a:off x="3638756" y="1272983"/>
              <a:ext cx="40626" cy="34854"/>
            </a:xfrm>
            <a:custGeom>
              <a:rect b="b" l="l" r="r" t="t"/>
              <a:pathLst>
                <a:path extrusionOk="0" h="1552" w="1809">
                  <a:moveTo>
                    <a:pt x="1038" y="0"/>
                  </a:moveTo>
                  <a:cubicBezTo>
                    <a:pt x="352" y="0"/>
                    <a:pt x="0" y="837"/>
                    <a:pt x="486" y="1323"/>
                  </a:cubicBezTo>
                  <a:cubicBezTo>
                    <a:pt x="643" y="1480"/>
                    <a:pt x="838" y="1551"/>
                    <a:pt x="1030" y="1551"/>
                  </a:cubicBezTo>
                  <a:cubicBezTo>
                    <a:pt x="1427" y="1551"/>
                    <a:pt x="1808" y="1245"/>
                    <a:pt x="1808" y="770"/>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1"/>
            <p:cNvSpPr/>
            <p:nvPr/>
          </p:nvSpPr>
          <p:spPr>
            <a:xfrm>
              <a:off x="3447799" y="996307"/>
              <a:ext cx="124055" cy="302255"/>
            </a:xfrm>
            <a:custGeom>
              <a:rect b="b" l="l" r="r" t="t"/>
              <a:pathLst>
                <a:path extrusionOk="0" fill="none" h="13459" w="5524">
                  <a:moveTo>
                    <a:pt x="0" y="1"/>
                  </a:moveTo>
                  <a:lnTo>
                    <a:pt x="0" y="2009"/>
                  </a:lnTo>
                  <a:lnTo>
                    <a:pt x="5524" y="7483"/>
                  </a:lnTo>
                  <a:lnTo>
                    <a:pt x="5524" y="12270"/>
                  </a:lnTo>
                  <a:lnTo>
                    <a:pt x="4252" y="13458"/>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1"/>
            <p:cNvSpPr/>
            <p:nvPr/>
          </p:nvSpPr>
          <p:spPr>
            <a:xfrm>
              <a:off x="3597411" y="961341"/>
              <a:ext cx="22" cy="368797"/>
            </a:xfrm>
            <a:custGeom>
              <a:rect b="b" l="l" r="r" t="t"/>
              <a:pathLst>
                <a:path extrusionOk="0" fill="none" h="16422" w="1">
                  <a:moveTo>
                    <a:pt x="0" y="1"/>
                  </a:moveTo>
                  <a:lnTo>
                    <a:pt x="0" y="16422"/>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1"/>
            <p:cNvSpPr/>
            <p:nvPr/>
          </p:nvSpPr>
          <p:spPr>
            <a:xfrm>
              <a:off x="3497026" y="594475"/>
              <a:ext cx="72201" cy="388694"/>
            </a:xfrm>
            <a:custGeom>
              <a:rect b="b" l="l" r="r" t="t"/>
              <a:pathLst>
                <a:path extrusionOk="0" fill="none" h="17308" w="3215">
                  <a:moveTo>
                    <a:pt x="1" y="17308"/>
                  </a:moveTo>
                  <a:lnTo>
                    <a:pt x="1" y="6997"/>
                  </a:lnTo>
                  <a:lnTo>
                    <a:pt x="3215" y="3783"/>
                  </a:lnTo>
                  <a:lnTo>
                    <a:pt x="3215"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1"/>
            <p:cNvSpPr/>
            <p:nvPr/>
          </p:nvSpPr>
          <p:spPr>
            <a:xfrm>
              <a:off x="3528242" y="586188"/>
              <a:ext cx="69192" cy="451867"/>
            </a:xfrm>
            <a:custGeom>
              <a:rect b="b" l="l" r="r" t="t"/>
              <a:pathLst>
                <a:path extrusionOk="0" fill="none" h="20121" w="3081">
                  <a:moveTo>
                    <a:pt x="3080" y="1"/>
                  </a:moveTo>
                  <a:lnTo>
                    <a:pt x="3080" y="7366"/>
                  </a:lnTo>
                  <a:lnTo>
                    <a:pt x="0" y="10596"/>
                  </a:lnTo>
                  <a:lnTo>
                    <a:pt x="0" y="2012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1"/>
            <p:cNvSpPr/>
            <p:nvPr/>
          </p:nvSpPr>
          <p:spPr>
            <a:xfrm>
              <a:off x="3638756" y="647857"/>
              <a:ext cx="42871" cy="559731"/>
            </a:xfrm>
            <a:custGeom>
              <a:rect b="b" l="l" r="r" t="t"/>
              <a:pathLst>
                <a:path extrusionOk="0" fill="none" h="24924" w="1909">
                  <a:moveTo>
                    <a:pt x="268" y="0"/>
                  </a:moveTo>
                  <a:lnTo>
                    <a:pt x="268" y="1440"/>
                  </a:lnTo>
                  <a:lnTo>
                    <a:pt x="1908" y="3097"/>
                  </a:lnTo>
                  <a:lnTo>
                    <a:pt x="1908" y="12186"/>
                  </a:lnTo>
                  <a:lnTo>
                    <a:pt x="0" y="14094"/>
                  </a:lnTo>
                  <a:lnTo>
                    <a:pt x="0" y="24924"/>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1"/>
            <p:cNvSpPr/>
            <p:nvPr/>
          </p:nvSpPr>
          <p:spPr>
            <a:xfrm>
              <a:off x="3665435" y="616641"/>
              <a:ext cx="43635" cy="534938"/>
            </a:xfrm>
            <a:custGeom>
              <a:rect b="b" l="l" r="r" t="t"/>
              <a:pathLst>
                <a:path extrusionOk="0" fill="none" h="23820" w="1943">
                  <a:moveTo>
                    <a:pt x="1" y="23820"/>
                  </a:moveTo>
                  <a:lnTo>
                    <a:pt x="1" y="16103"/>
                  </a:lnTo>
                  <a:lnTo>
                    <a:pt x="1942" y="14162"/>
                  </a:lnTo>
                  <a:lnTo>
                    <a:pt x="1942" y="4236"/>
                  </a:lnTo>
                  <a:lnTo>
                    <a:pt x="436" y="2880"/>
                  </a:lnTo>
                  <a:lnTo>
                    <a:pt x="436"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1"/>
            <p:cNvSpPr/>
            <p:nvPr/>
          </p:nvSpPr>
          <p:spPr>
            <a:xfrm>
              <a:off x="3665435" y="584684"/>
              <a:ext cx="95130" cy="705615"/>
            </a:xfrm>
            <a:custGeom>
              <a:rect b="b" l="l" r="r" t="t"/>
              <a:pathLst>
                <a:path extrusionOk="0" fill="none" h="31420" w="4236">
                  <a:moveTo>
                    <a:pt x="4236" y="1"/>
                  </a:moveTo>
                  <a:lnTo>
                    <a:pt x="1808" y="2428"/>
                  </a:lnTo>
                  <a:lnTo>
                    <a:pt x="1808" y="4119"/>
                  </a:lnTo>
                  <a:lnTo>
                    <a:pt x="3064" y="5374"/>
                  </a:lnTo>
                  <a:lnTo>
                    <a:pt x="3064" y="16204"/>
                  </a:lnTo>
                  <a:lnTo>
                    <a:pt x="1273" y="17995"/>
                  </a:lnTo>
                  <a:lnTo>
                    <a:pt x="1273" y="29009"/>
                  </a:lnTo>
                  <a:lnTo>
                    <a:pt x="1" y="30281"/>
                  </a:lnTo>
                  <a:lnTo>
                    <a:pt x="1" y="31419"/>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1"/>
            <p:cNvSpPr/>
            <p:nvPr/>
          </p:nvSpPr>
          <p:spPr>
            <a:xfrm>
              <a:off x="3740623" y="668136"/>
              <a:ext cx="50776" cy="498107"/>
            </a:xfrm>
            <a:custGeom>
              <a:rect b="b" l="l" r="r" t="t"/>
              <a:pathLst>
                <a:path extrusionOk="0" fill="none" h="22180" w="2261">
                  <a:moveTo>
                    <a:pt x="603" y="1"/>
                  </a:moveTo>
                  <a:lnTo>
                    <a:pt x="603" y="6914"/>
                  </a:lnTo>
                  <a:lnTo>
                    <a:pt x="2260" y="8588"/>
                  </a:lnTo>
                  <a:lnTo>
                    <a:pt x="2260" y="12421"/>
                  </a:lnTo>
                  <a:lnTo>
                    <a:pt x="0" y="14664"/>
                  </a:lnTo>
                  <a:lnTo>
                    <a:pt x="0" y="2218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1"/>
            <p:cNvSpPr/>
            <p:nvPr/>
          </p:nvSpPr>
          <p:spPr>
            <a:xfrm>
              <a:off x="3760924" y="638829"/>
              <a:ext cx="49631" cy="439067"/>
            </a:xfrm>
            <a:custGeom>
              <a:rect b="b" l="l" r="r" t="t"/>
              <a:pathLst>
                <a:path extrusionOk="0" fill="none" h="19551" w="2210">
                  <a:moveTo>
                    <a:pt x="670" y="19551"/>
                  </a:moveTo>
                  <a:lnTo>
                    <a:pt x="0" y="18898"/>
                  </a:lnTo>
                  <a:lnTo>
                    <a:pt x="0" y="16421"/>
                  </a:lnTo>
                  <a:lnTo>
                    <a:pt x="2210" y="14195"/>
                  </a:lnTo>
                  <a:lnTo>
                    <a:pt x="2210" y="9776"/>
                  </a:lnTo>
                  <a:lnTo>
                    <a:pt x="268" y="7834"/>
                  </a:lnTo>
                  <a:lnTo>
                    <a:pt x="268" y="1842"/>
                  </a:lnTo>
                  <a:lnTo>
                    <a:pt x="1088" y="1038"/>
                  </a:lnTo>
                  <a:lnTo>
                    <a:pt x="1088"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2" name="Google Shape;352;p11"/>
          <p:cNvGrpSpPr/>
          <p:nvPr/>
        </p:nvGrpSpPr>
        <p:grpSpPr>
          <a:xfrm rot="10800000">
            <a:off x="4186925" y="4591022"/>
            <a:ext cx="518768" cy="294703"/>
            <a:chOff x="3654925" y="3120254"/>
            <a:chExt cx="518768" cy="294703"/>
          </a:xfrm>
        </p:grpSpPr>
        <p:sp>
          <p:nvSpPr>
            <p:cNvPr id="353" name="Google Shape;353;p11"/>
            <p:cNvSpPr/>
            <p:nvPr/>
          </p:nvSpPr>
          <p:spPr>
            <a:xfrm>
              <a:off x="3654925" y="3325419"/>
              <a:ext cx="104787" cy="89538"/>
            </a:xfrm>
            <a:custGeom>
              <a:rect b="b" l="l" r="r" t="t"/>
              <a:pathLst>
                <a:path extrusionOk="0" h="3987" w="4666">
                  <a:moveTo>
                    <a:pt x="2029" y="1"/>
                  </a:moveTo>
                  <a:cubicBezTo>
                    <a:pt x="2022" y="1"/>
                    <a:pt x="2016" y="1"/>
                    <a:pt x="2009" y="1"/>
                  </a:cubicBezTo>
                  <a:cubicBezTo>
                    <a:pt x="904" y="1"/>
                    <a:pt x="0" y="888"/>
                    <a:pt x="17" y="1993"/>
                  </a:cubicBezTo>
                  <a:cubicBezTo>
                    <a:pt x="17" y="3193"/>
                    <a:pt x="997" y="3987"/>
                    <a:pt x="2020" y="3987"/>
                  </a:cubicBezTo>
                  <a:cubicBezTo>
                    <a:pt x="2509" y="3987"/>
                    <a:pt x="3008" y="3805"/>
                    <a:pt x="3415" y="3399"/>
                  </a:cubicBezTo>
                  <a:cubicBezTo>
                    <a:pt x="4665" y="2148"/>
                    <a:pt x="3790" y="1"/>
                    <a:pt x="20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1"/>
            <p:cNvSpPr/>
            <p:nvPr/>
          </p:nvSpPr>
          <p:spPr>
            <a:xfrm>
              <a:off x="3760924" y="3325419"/>
              <a:ext cx="104899" cy="89538"/>
            </a:xfrm>
            <a:custGeom>
              <a:rect b="b" l="l" r="r" t="t"/>
              <a:pathLst>
                <a:path extrusionOk="0" h="3987" w="4671">
                  <a:moveTo>
                    <a:pt x="1979" y="1"/>
                  </a:moveTo>
                  <a:cubicBezTo>
                    <a:pt x="888" y="1"/>
                    <a:pt x="0" y="898"/>
                    <a:pt x="17" y="1993"/>
                  </a:cubicBezTo>
                  <a:cubicBezTo>
                    <a:pt x="17" y="3193"/>
                    <a:pt x="997" y="3987"/>
                    <a:pt x="2020" y="3987"/>
                  </a:cubicBezTo>
                  <a:cubicBezTo>
                    <a:pt x="2509" y="3987"/>
                    <a:pt x="3009" y="3805"/>
                    <a:pt x="3415" y="3399"/>
                  </a:cubicBezTo>
                  <a:cubicBezTo>
                    <a:pt x="4670" y="2143"/>
                    <a:pt x="3783" y="1"/>
                    <a:pt x="2009" y="1"/>
                  </a:cubicBezTo>
                  <a:cubicBezTo>
                    <a:pt x="1999" y="1"/>
                    <a:pt x="1989" y="1"/>
                    <a:pt x="197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1"/>
            <p:cNvSpPr/>
            <p:nvPr/>
          </p:nvSpPr>
          <p:spPr>
            <a:xfrm>
              <a:off x="3866542" y="3325060"/>
              <a:ext cx="89493" cy="89852"/>
            </a:xfrm>
            <a:custGeom>
              <a:rect b="b" l="l" r="r" t="t"/>
              <a:pathLst>
                <a:path extrusionOk="0" h="4001" w="3985">
                  <a:moveTo>
                    <a:pt x="1993" y="0"/>
                  </a:moveTo>
                  <a:cubicBezTo>
                    <a:pt x="888" y="0"/>
                    <a:pt x="1" y="904"/>
                    <a:pt x="1" y="2009"/>
                  </a:cubicBezTo>
                  <a:cubicBezTo>
                    <a:pt x="1" y="3097"/>
                    <a:pt x="888" y="4001"/>
                    <a:pt x="1993" y="4001"/>
                  </a:cubicBezTo>
                  <a:cubicBezTo>
                    <a:pt x="3097" y="4001"/>
                    <a:pt x="3985" y="3097"/>
                    <a:pt x="3985" y="2009"/>
                  </a:cubicBezTo>
                  <a:cubicBezTo>
                    <a:pt x="3985" y="904"/>
                    <a:pt x="3097" y="0"/>
                    <a:pt x="19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1"/>
            <p:cNvSpPr/>
            <p:nvPr/>
          </p:nvSpPr>
          <p:spPr>
            <a:xfrm>
              <a:off x="3972564" y="3325060"/>
              <a:ext cx="89471" cy="89852"/>
            </a:xfrm>
            <a:custGeom>
              <a:rect b="b" l="l" r="r" t="t"/>
              <a:pathLst>
                <a:path extrusionOk="0" h="4001" w="3984">
                  <a:moveTo>
                    <a:pt x="1992" y="0"/>
                  </a:moveTo>
                  <a:cubicBezTo>
                    <a:pt x="887" y="0"/>
                    <a:pt x="0" y="904"/>
                    <a:pt x="0" y="2009"/>
                  </a:cubicBezTo>
                  <a:cubicBezTo>
                    <a:pt x="0" y="3097"/>
                    <a:pt x="887" y="4001"/>
                    <a:pt x="1992" y="4001"/>
                  </a:cubicBezTo>
                  <a:cubicBezTo>
                    <a:pt x="3097" y="4001"/>
                    <a:pt x="3984" y="3097"/>
                    <a:pt x="3984" y="2009"/>
                  </a:cubicBezTo>
                  <a:cubicBezTo>
                    <a:pt x="3984" y="904"/>
                    <a:pt x="3097" y="0"/>
                    <a:pt x="199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1"/>
            <p:cNvSpPr/>
            <p:nvPr/>
          </p:nvSpPr>
          <p:spPr>
            <a:xfrm>
              <a:off x="4084200" y="3325060"/>
              <a:ext cx="89493" cy="89852"/>
            </a:xfrm>
            <a:custGeom>
              <a:rect b="b" l="l" r="r" t="t"/>
              <a:pathLst>
                <a:path extrusionOk="0" h="4001" w="3985">
                  <a:moveTo>
                    <a:pt x="1992" y="0"/>
                  </a:moveTo>
                  <a:cubicBezTo>
                    <a:pt x="888" y="0"/>
                    <a:pt x="0" y="904"/>
                    <a:pt x="0" y="2009"/>
                  </a:cubicBezTo>
                  <a:cubicBezTo>
                    <a:pt x="0" y="3097"/>
                    <a:pt x="888"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1"/>
            <p:cNvSpPr/>
            <p:nvPr/>
          </p:nvSpPr>
          <p:spPr>
            <a:xfrm>
              <a:off x="3700018" y="3123579"/>
              <a:ext cx="22" cy="208600"/>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1"/>
            <p:cNvSpPr/>
            <p:nvPr/>
          </p:nvSpPr>
          <p:spPr>
            <a:xfrm>
              <a:off x="3806021" y="3123579"/>
              <a:ext cx="22" cy="208600"/>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1"/>
            <p:cNvSpPr/>
            <p:nvPr/>
          </p:nvSpPr>
          <p:spPr>
            <a:xfrm>
              <a:off x="3908868" y="3120254"/>
              <a:ext cx="1900" cy="211343"/>
            </a:xfrm>
            <a:custGeom>
              <a:rect b="b" l="l" r="r" t="t"/>
              <a:pathLst>
                <a:path extrusionOk="0" h="8572" w="1">
                  <a:moveTo>
                    <a:pt x="1" y="8571"/>
                  </a:moveTo>
                  <a:lnTo>
                    <a:pt x="1"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1"/>
            <p:cNvSpPr/>
            <p:nvPr/>
          </p:nvSpPr>
          <p:spPr>
            <a:xfrm flipH="1">
              <a:off x="4017749" y="3123579"/>
              <a:ext cx="1700" cy="208600"/>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1"/>
            <p:cNvSpPr/>
            <p:nvPr/>
          </p:nvSpPr>
          <p:spPr>
            <a:xfrm flipH="1">
              <a:off x="4127497" y="3121454"/>
              <a:ext cx="1650" cy="212521"/>
            </a:xfrm>
            <a:custGeom>
              <a:rect b="b" l="l" r="r" t="t"/>
              <a:pathLst>
                <a:path extrusionOk="0" h="8572" w="1">
                  <a:moveTo>
                    <a:pt x="0" y="8571"/>
                  </a:moveTo>
                  <a:lnTo>
                    <a:pt x="0"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63" name="Shape 363"/>
        <p:cNvGrpSpPr/>
        <p:nvPr/>
      </p:nvGrpSpPr>
      <p:grpSpPr>
        <a:xfrm>
          <a:off x="0" y="0"/>
          <a:ext cx="0" cy="0"/>
          <a:chOff x="0" y="0"/>
          <a:chExt cx="0" cy="0"/>
        </a:xfrm>
      </p:grpSpPr>
      <p:sp>
        <p:nvSpPr>
          <p:cNvPr id="364" name="Google Shape;364;p12"/>
          <p:cNvSpPr/>
          <p:nvPr/>
        </p:nvSpPr>
        <p:spPr>
          <a:xfrm>
            <a:off x="-1294062" y="-1088687"/>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66" name="Google Shape;366;p12"/>
          <p:cNvSpPr/>
          <p:nvPr/>
        </p:nvSpPr>
        <p:spPr>
          <a:xfrm>
            <a:off x="6842575" y="2862113"/>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7" name="Google Shape;367;p12"/>
          <p:cNvGrpSpPr/>
          <p:nvPr/>
        </p:nvGrpSpPr>
        <p:grpSpPr>
          <a:xfrm flipH="1">
            <a:off x="8403476" y="4363958"/>
            <a:ext cx="488062" cy="482563"/>
            <a:chOff x="5281836" y="834299"/>
            <a:chExt cx="566131" cy="559753"/>
          </a:xfrm>
        </p:grpSpPr>
        <p:sp>
          <p:nvSpPr>
            <p:cNvPr id="368" name="Google Shape;368;p12"/>
            <p:cNvSpPr/>
            <p:nvPr/>
          </p:nvSpPr>
          <p:spPr>
            <a:xfrm>
              <a:off x="5435198" y="972637"/>
              <a:ext cx="272567" cy="272162"/>
            </a:xfrm>
            <a:custGeom>
              <a:rect b="b" l="l" r="r" t="t"/>
              <a:pathLst>
                <a:path extrusionOk="0" h="12119" w="12137">
                  <a:moveTo>
                    <a:pt x="5876" y="0"/>
                  </a:moveTo>
                  <a:cubicBezTo>
                    <a:pt x="5658" y="0"/>
                    <a:pt x="5457" y="17"/>
                    <a:pt x="5257" y="50"/>
                  </a:cubicBezTo>
                  <a:lnTo>
                    <a:pt x="5290" y="335"/>
                  </a:lnTo>
                  <a:lnTo>
                    <a:pt x="5290" y="352"/>
                  </a:lnTo>
                  <a:cubicBezTo>
                    <a:pt x="5491" y="318"/>
                    <a:pt x="5675" y="301"/>
                    <a:pt x="5876" y="301"/>
                  </a:cubicBezTo>
                  <a:lnTo>
                    <a:pt x="5876" y="0"/>
                  </a:lnTo>
                  <a:close/>
                  <a:moveTo>
                    <a:pt x="6646" y="17"/>
                  </a:moveTo>
                  <a:lnTo>
                    <a:pt x="6612" y="318"/>
                  </a:lnTo>
                  <a:cubicBezTo>
                    <a:pt x="6813" y="335"/>
                    <a:pt x="6997" y="368"/>
                    <a:pt x="7198" y="402"/>
                  </a:cubicBezTo>
                  <a:lnTo>
                    <a:pt x="7249" y="101"/>
                  </a:lnTo>
                  <a:cubicBezTo>
                    <a:pt x="7048" y="67"/>
                    <a:pt x="6847" y="34"/>
                    <a:pt x="6646" y="17"/>
                  </a:cubicBezTo>
                  <a:close/>
                  <a:moveTo>
                    <a:pt x="4503" y="201"/>
                  </a:moveTo>
                  <a:cubicBezTo>
                    <a:pt x="4303" y="251"/>
                    <a:pt x="4102" y="318"/>
                    <a:pt x="3918" y="385"/>
                  </a:cubicBezTo>
                  <a:lnTo>
                    <a:pt x="4018" y="670"/>
                  </a:lnTo>
                  <a:cubicBezTo>
                    <a:pt x="4202" y="603"/>
                    <a:pt x="4386" y="536"/>
                    <a:pt x="4570" y="486"/>
                  </a:cubicBezTo>
                  <a:lnTo>
                    <a:pt x="4503" y="201"/>
                  </a:lnTo>
                  <a:close/>
                  <a:moveTo>
                    <a:pt x="8002" y="318"/>
                  </a:moveTo>
                  <a:lnTo>
                    <a:pt x="7901" y="603"/>
                  </a:lnTo>
                  <a:cubicBezTo>
                    <a:pt x="8085" y="653"/>
                    <a:pt x="8270" y="737"/>
                    <a:pt x="8454" y="804"/>
                  </a:cubicBezTo>
                  <a:lnTo>
                    <a:pt x="8571" y="536"/>
                  </a:lnTo>
                  <a:cubicBezTo>
                    <a:pt x="8387" y="452"/>
                    <a:pt x="8203" y="385"/>
                    <a:pt x="8002" y="318"/>
                  </a:cubicBezTo>
                  <a:close/>
                  <a:moveTo>
                    <a:pt x="3215" y="703"/>
                  </a:moveTo>
                  <a:cubicBezTo>
                    <a:pt x="3030" y="804"/>
                    <a:pt x="2846" y="904"/>
                    <a:pt x="2679" y="1021"/>
                  </a:cubicBezTo>
                  <a:lnTo>
                    <a:pt x="2846" y="1272"/>
                  </a:lnTo>
                  <a:cubicBezTo>
                    <a:pt x="3014" y="1155"/>
                    <a:pt x="3181" y="1055"/>
                    <a:pt x="3348" y="971"/>
                  </a:cubicBezTo>
                  <a:lnTo>
                    <a:pt x="3215" y="703"/>
                  </a:lnTo>
                  <a:close/>
                  <a:moveTo>
                    <a:pt x="9257" y="887"/>
                  </a:moveTo>
                  <a:lnTo>
                    <a:pt x="9090" y="1138"/>
                  </a:lnTo>
                  <a:cubicBezTo>
                    <a:pt x="9257" y="1256"/>
                    <a:pt x="9425" y="1356"/>
                    <a:pt x="9575" y="1473"/>
                  </a:cubicBezTo>
                  <a:lnTo>
                    <a:pt x="9759" y="1239"/>
                  </a:lnTo>
                  <a:cubicBezTo>
                    <a:pt x="9609" y="1122"/>
                    <a:pt x="9425" y="1004"/>
                    <a:pt x="9257" y="887"/>
                  </a:cubicBezTo>
                  <a:close/>
                  <a:moveTo>
                    <a:pt x="2076" y="1473"/>
                  </a:moveTo>
                  <a:cubicBezTo>
                    <a:pt x="1909" y="1607"/>
                    <a:pt x="1775" y="1758"/>
                    <a:pt x="1624" y="1908"/>
                  </a:cubicBezTo>
                  <a:lnTo>
                    <a:pt x="1842" y="2126"/>
                  </a:lnTo>
                  <a:cubicBezTo>
                    <a:pt x="1976" y="1975"/>
                    <a:pt x="2127" y="1841"/>
                    <a:pt x="2277" y="1707"/>
                  </a:cubicBezTo>
                  <a:lnTo>
                    <a:pt x="2076" y="1473"/>
                  </a:lnTo>
                  <a:close/>
                  <a:moveTo>
                    <a:pt x="10328" y="1758"/>
                  </a:moveTo>
                  <a:lnTo>
                    <a:pt x="10128" y="1959"/>
                  </a:lnTo>
                  <a:cubicBezTo>
                    <a:pt x="10261" y="2092"/>
                    <a:pt x="10395" y="2243"/>
                    <a:pt x="10513" y="2394"/>
                  </a:cubicBezTo>
                  <a:lnTo>
                    <a:pt x="10747" y="2210"/>
                  </a:lnTo>
                  <a:cubicBezTo>
                    <a:pt x="10613" y="2042"/>
                    <a:pt x="10479" y="1892"/>
                    <a:pt x="10328" y="1758"/>
                  </a:cubicBezTo>
                  <a:close/>
                  <a:moveTo>
                    <a:pt x="1122" y="2511"/>
                  </a:moveTo>
                  <a:cubicBezTo>
                    <a:pt x="1005" y="2678"/>
                    <a:pt x="888" y="2846"/>
                    <a:pt x="787" y="3030"/>
                  </a:cubicBezTo>
                  <a:lnTo>
                    <a:pt x="1055" y="3180"/>
                  </a:lnTo>
                  <a:cubicBezTo>
                    <a:pt x="1156" y="3013"/>
                    <a:pt x="1256" y="2846"/>
                    <a:pt x="1373" y="2678"/>
                  </a:cubicBezTo>
                  <a:lnTo>
                    <a:pt x="1122" y="2511"/>
                  </a:lnTo>
                  <a:close/>
                  <a:moveTo>
                    <a:pt x="11199" y="2829"/>
                  </a:moveTo>
                  <a:lnTo>
                    <a:pt x="10948" y="2996"/>
                  </a:lnTo>
                  <a:cubicBezTo>
                    <a:pt x="11048" y="3164"/>
                    <a:pt x="11149" y="3331"/>
                    <a:pt x="11232" y="3499"/>
                  </a:cubicBezTo>
                  <a:lnTo>
                    <a:pt x="11500" y="3381"/>
                  </a:lnTo>
                  <a:cubicBezTo>
                    <a:pt x="11416" y="3197"/>
                    <a:pt x="11316" y="3013"/>
                    <a:pt x="11199" y="2829"/>
                  </a:cubicBezTo>
                  <a:close/>
                  <a:moveTo>
                    <a:pt x="453" y="3716"/>
                  </a:moveTo>
                  <a:cubicBezTo>
                    <a:pt x="369" y="3917"/>
                    <a:pt x="302" y="4101"/>
                    <a:pt x="235" y="4302"/>
                  </a:cubicBezTo>
                  <a:lnTo>
                    <a:pt x="536" y="4386"/>
                  </a:lnTo>
                  <a:lnTo>
                    <a:pt x="536" y="4402"/>
                  </a:lnTo>
                  <a:cubicBezTo>
                    <a:pt x="587" y="4202"/>
                    <a:pt x="654" y="4017"/>
                    <a:pt x="737" y="3833"/>
                  </a:cubicBezTo>
                  <a:lnTo>
                    <a:pt x="453" y="3716"/>
                  </a:lnTo>
                  <a:close/>
                  <a:moveTo>
                    <a:pt x="11801" y="4084"/>
                  </a:moveTo>
                  <a:lnTo>
                    <a:pt x="11517" y="4185"/>
                  </a:lnTo>
                  <a:cubicBezTo>
                    <a:pt x="11584" y="4369"/>
                    <a:pt x="11634" y="4553"/>
                    <a:pt x="11684" y="4754"/>
                  </a:cubicBezTo>
                  <a:lnTo>
                    <a:pt x="11969" y="4687"/>
                  </a:lnTo>
                  <a:cubicBezTo>
                    <a:pt x="11919" y="4469"/>
                    <a:pt x="11868" y="4285"/>
                    <a:pt x="11801" y="4084"/>
                  </a:cubicBezTo>
                  <a:close/>
                  <a:moveTo>
                    <a:pt x="68" y="5055"/>
                  </a:moveTo>
                  <a:cubicBezTo>
                    <a:pt x="34" y="5256"/>
                    <a:pt x="17" y="5474"/>
                    <a:pt x="1" y="5675"/>
                  </a:cubicBezTo>
                  <a:lnTo>
                    <a:pt x="302" y="5691"/>
                  </a:lnTo>
                  <a:cubicBezTo>
                    <a:pt x="319" y="5490"/>
                    <a:pt x="336" y="5306"/>
                    <a:pt x="369" y="5105"/>
                  </a:cubicBezTo>
                  <a:lnTo>
                    <a:pt x="68" y="5055"/>
                  </a:lnTo>
                  <a:close/>
                  <a:moveTo>
                    <a:pt x="12103" y="5440"/>
                  </a:moveTo>
                  <a:lnTo>
                    <a:pt x="11801" y="5474"/>
                  </a:lnTo>
                  <a:cubicBezTo>
                    <a:pt x="11835" y="5675"/>
                    <a:pt x="11835" y="5859"/>
                    <a:pt x="11835" y="6060"/>
                  </a:cubicBezTo>
                  <a:cubicBezTo>
                    <a:pt x="11835" y="6260"/>
                    <a:pt x="11818" y="6444"/>
                    <a:pt x="11801" y="6645"/>
                  </a:cubicBezTo>
                  <a:lnTo>
                    <a:pt x="12103" y="6679"/>
                  </a:lnTo>
                  <a:cubicBezTo>
                    <a:pt x="12119" y="6478"/>
                    <a:pt x="12119" y="6260"/>
                    <a:pt x="12119" y="6060"/>
                  </a:cubicBezTo>
                  <a:cubicBezTo>
                    <a:pt x="12136" y="5859"/>
                    <a:pt x="12119" y="5658"/>
                    <a:pt x="12103" y="5440"/>
                  </a:cubicBezTo>
                  <a:close/>
                  <a:moveTo>
                    <a:pt x="302" y="6428"/>
                  </a:moveTo>
                  <a:lnTo>
                    <a:pt x="1" y="6444"/>
                  </a:lnTo>
                  <a:cubicBezTo>
                    <a:pt x="17" y="6645"/>
                    <a:pt x="34" y="6846"/>
                    <a:pt x="68" y="7064"/>
                  </a:cubicBezTo>
                  <a:lnTo>
                    <a:pt x="369" y="7014"/>
                  </a:lnTo>
                  <a:cubicBezTo>
                    <a:pt x="336" y="6813"/>
                    <a:pt x="319" y="6612"/>
                    <a:pt x="302" y="6428"/>
                  </a:cubicBezTo>
                  <a:close/>
                  <a:moveTo>
                    <a:pt x="11684" y="7365"/>
                  </a:moveTo>
                  <a:cubicBezTo>
                    <a:pt x="11634" y="7566"/>
                    <a:pt x="11584" y="7750"/>
                    <a:pt x="11517" y="7934"/>
                  </a:cubicBezTo>
                  <a:lnTo>
                    <a:pt x="11801" y="8035"/>
                  </a:lnTo>
                  <a:cubicBezTo>
                    <a:pt x="11868" y="7834"/>
                    <a:pt x="11919" y="7633"/>
                    <a:pt x="11969" y="7432"/>
                  </a:cubicBezTo>
                  <a:lnTo>
                    <a:pt x="11684" y="7365"/>
                  </a:lnTo>
                  <a:close/>
                  <a:moveTo>
                    <a:pt x="536" y="7717"/>
                  </a:moveTo>
                  <a:lnTo>
                    <a:pt x="235" y="7817"/>
                  </a:lnTo>
                  <a:cubicBezTo>
                    <a:pt x="302" y="8001"/>
                    <a:pt x="369" y="8202"/>
                    <a:pt x="453" y="8386"/>
                  </a:cubicBezTo>
                  <a:lnTo>
                    <a:pt x="720" y="8269"/>
                  </a:lnTo>
                  <a:cubicBezTo>
                    <a:pt x="654" y="8102"/>
                    <a:pt x="587" y="7901"/>
                    <a:pt x="536" y="7717"/>
                  </a:cubicBezTo>
                  <a:close/>
                  <a:moveTo>
                    <a:pt x="11232" y="8604"/>
                  </a:moveTo>
                  <a:cubicBezTo>
                    <a:pt x="11149" y="8788"/>
                    <a:pt x="11048" y="8955"/>
                    <a:pt x="10948" y="9123"/>
                  </a:cubicBezTo>
                  <a:lnTo>
                    <a:pt x="11199" y="9273"/>
                  </a:lnTo>
                  <a:lnTo>
                    <a:pt x="11199" y="9290"/>
                  </a:lnTo>
                  <a:cubicBezTo>
                    <a:pt x="11316" y="9106"/>
                    <a:pt x="11416" y="8939"/>
                    <a:pt x="11500" y="8738"/>
                  </a:cubicBezTo>
                  <a:lnTo>
                    <a:pt x="11232" y="8604"/>
                  </a:lnTo>
                  <a:close/>
                  <a:moveTo>
                    <a:pt x="1055" y="8939"/>
                  </a:moveTo>
                  <a:lnTo>
                    <a:pt x="787" y="9089"/>
                  </a:lnTo>
                  <a:cubicBezTo>
                    <a:pt x="888" y="9257"/>
                    <a:pt x="1005" y="9441"/>
                    <a:pt x="1122" y="9608"/>
                  </a:cubicBezTo>
                  <a:lnTo>
                    <a:pt x="1373" y="9424"/>
                  </a:lnTo>
                  <a:cubicBezTo>
                    <a:pt x="1256" y="9273"/>
                    <a:pt x="1156" y="9106"/>
                    <a:pt x="1055" y="8939"/>
                  </a:cubicBezTo>
                  <a:close/>
                  <a:moveTo>
                    <a:pt x="10529" y="9725"/>
                  </a:moveTo>
                  <a:cubicBezTo>
                    <a:pt x="10395" y="9876"/>
                    <a:pt x="10261" y="10027"/>
                    <a:pt x="10128" y="10160"/>
                  </a:cubicBezTo>
                  <a:lnTo>
                    <a:pt x="10328" y="10361"/>
                  </a:lnTo>
                  <a:cubicBezTo>
                    <a:pt x="10479" y="10227"/>
                    <a:pt x="10613" y="10060"/>
                    <a:pt x="10747" y="9909"/>
                  </a:cubicBezTo>
                  <a:lnTo>
                    <a:pt x="10529" y="9725"/>
                  </a:lnTo>
                  <a:close/>
                  <a:moveTo>
                    <a:pt x="1842" y="9993"/>
                  </a:moveTo>
                  <a:lnTo>
                    <a:pt x="1608" y="10194"/>
                  </a:lnTo>
                  <a:cubicBezTo>
                    <a:pt x="1758" y="10345"/>
                    <a:pt x="1909" y="10495"/>
                    <a:pt x="2060" y="10629"/>
                  </a:cubicBezTo>
                  <a:lnTo>
                    <a:pt x="2260" y="10412"/>
                  </a:lnTo>
                  <a:cubicBezTo>
                    <a:pt x="2110" y="10278"/>
                    <a:pt x="1976" y="10144"/>
                    <a:pt x="1842" y="9993"/>
                  </a:cubicBezTo>
                  <a:close/>
                  <a:moveTo>
                    <a:pt x="9575" y="10629"/>
                  </a:moveTo>
                  <a:cubicBezTo>
                    <a:pt x="9408" y="10763"/>
                    <a:pt x="9257" y="10863"/>
                    <a:pt x="9090" y="10964"/>
                  </a:cubicBezTo>
                  <a:lnTo>
                    <a:pt x="9240" y="11232"/>
                  </a:lnTo>
                  <a:cubicBezTo>
                    <a:pt x="9425" y="11115"/>
                    <a:pt x="9592" y="10997"/>
                    <a:pt x="9759" y="10880"/>
                  </a:cubicBezTo>
                  <a:lnTo>
                    <a:pt x="9575" y="10629"/>
                  </a:lnTo>
                  <a:close/>
                  <a:moveTo>
                    <a:pt x="2846" y="10847"/>
                  </a:moveTo>
                  <a:lnTo>
                    <a:pt x="2679" y="11098"/>
                  </a:lnTo>
                  <a:cubicBezTo>
                    <a:pt x="2846" y="11215"/>
                    <a:pt x="3014" y="11315"/>
                    <a:pt x="3198" y="11416"/>
                  </a:cubicBezTo>
                  <a:lnTo>
                    <a:pt x="3348" y="11148"/>
                  </a:lnTo>
                  <a:cubicBezTo>
                    <a:pt x="3164" y="11064"/>
                    <a:pt x="2997" y="10964"/>
                    <a:pt x="2846" y="10847"/>
                  </a:cubicBezTo>
                  <a:close/>
                  <a:moveTo>
                    <a:pt x="8437" y="11315"/>
                  </a:moveTo>
                  <a:cubicBezTo>
                    <a:pt x="8270" y="11399"/>
                    <a:pt x="8085" y="11466"/>
                    <a:pt x="7901" y="11533"/>
                  </a:cubicBezTo>
                  <a:lnTo>
                    <a:pt x="7985" y="11818"/>
                  </a:lnTo>
                  <a:cubicBezTo>
                    <a:pt x="8186" y="11751"/>
                    <a:pt x="8387" y="11667"/>
                    <a:pt x="8571" y="11600"/>
                  </a:cubicBezTo>
                  <a:lnTo>
                    <a:pt x="8437" y="11315"/>
                  </a:lnTo>
                  <a:close/>
                  <a:moveTo>
                    <a:pt x="4018" y="11449"/>
                  </a:moveTo>
                  <a:lnTo>
                    <a:pt x="3901" y="11734"/>
                  </a:lnTo>
                  <a:cubicBezTo>
                    <a:pt x="4102" y="11818"/>
                    <a:pt x="4286" y="11868"/>
                    <a:pt x="4487" y="11918"/>
                  </a:cubicBezTo>
                  <a:lnTo>
                    <a:pt x="4570" y="11633"/>
                  </a:lnTo>
                  <a:cubicBezTo>
                    <a:pt x="4386" y="11583"/>
                    <a:pt x="4185" y="11516"/>
                    <a:pt x="4018" y="11449"/>
                  </a:cubicBezTo>
                  <a:close/>
                  <a:moveTo>
                    <a:pt x="7182" y="11717"/>
                  </a:moveTo>
                  <a:cubicBezTo>
                    <a:pt x="6997" y="11751"/>
                    <a:pt x="6797" y="11784"/>
                    <a:pt x="6612" y="11801"/>
                  </a:cubicBezTo>
                  <a:lnTo>
                    <a:pt x="6629" y="12102"/>
                  </a:lnTo>
                  <a:cubicBezTo>
                    <a:pt x="6847" y="12085"/>
                    <a:pt x="7048" y="12052"/>
                    <a:pt x="7249" y="12018"/>
                  </a:cubicBezTo>
                  <a:lnTo>
                    <a:pt x="7182" y="11717"/>
                  </a:lnTo>
                  <a:close/>
                  <a:moveTo>
                    <a:pt x="5290" y="11784"/>
                  </a:moveTo>
                  <a:lnTo>
                    <a:pt x="5240" y="12069"/>
                  </a:lnTo>
                  <a:cubicBezTo>
                    <a:pt x="5457" y="12102"/>
                    <a:pt x="5658" y="12119"/>
                    <a:pt x="5859" y="12119"/>
                  </a:cubicBezTo>
                  <a:lnTo>
                    <a:pt x="5876" y="11834"/>
                  </a:lnTo>
                  <a:cubicBezTo>
                    <a:pt x="5675" y="11818"/>
                    <a:pt x="5474" y="11801"/>
                    <a:pt x="5290" y="11784"/>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2"/>
            <p:cNvSpPr/>
            <p:nvPr/>
          </p:nvSpPr>
          <p:spPr>
            <a:xfrm>
              <a:off x="5281836" y="834299"/>
              <a:ext cx="566131" cy="559753"/>
            </a:xfrm>
            <a:custGeom>
              <a:rect b="b" l="l" r="r" t="t"/>
              <a:pathLst>
                <a:path extrusionOk="0" h="24925" w="25209">
                  <a:moveTo>
                    <a:pt x="15350" y="51"/>
                  </a:moveTo>
                  <a:lnTo>
                    <a:pt x="15701" y="134"/>
                  </a:lnTo>
                  <a:lnTo>
                    <a:pt x="15517" y="871"/>
                  </a:lnTo>
                  <a:cubicBezTo>
                    <a:pt x="15400" y="837"/>
                    <a:pt x="15299" y="821"/>
                    <a:pt x="15182" y="787"/>
                  </a:cubicBezTo>
                  <a:lnTo>
                    <a:pt x="15350" y="51"/>
                  </a:lnTo>
                  <a:close/>
                  <a:moveTo>
                    <a:pt x="15299" y="0"/>
                  </a:moveTo>
                  <a:lnTo>
                    <a:pt x="15115" y="837"/>
                  </a:lnTo>
                  <a:lnTo>
                    <a:pt x="15149" y="837"/>
                  </a:lnTo>
                  <a:lnTo>
                    <a:pt x="15534" y="938"/>
                  </a:lnTo>
                  <a:lnTo>
                    <a:pt x="15567" y="938"/>
                  </a:lnTo>
                  <a:lnTo>
                    <a:pt x="15768" y="101"/>
                  </a:lnTo>
                  <a:lnTo>
                    <a:pt x="15751" y="101"/>
                  </a:lnTo>
                  <a:cubicBezTo>
                    <a:pt x="15617" y="51"/>
                    <a:pt x="15467" y="17"/>
                    <a:pt x="15333" y="0"/>
                  </a:cubicBezTo>
                  <a:close/>
                  <a:moveTo>
                    <a:pt x="9407" y="168"/>
                  </a:moveTo>
                  <a:lnTo>
                    <a:pt x="9592" y="904"/>
                  </a:lnTo>
                  <a:cubicBezTo>
                    <a:pt x="9474" y="938"/>
                    <a:pt x="9357" y="971"/>
                    <a:pt x="9240" y="1005"/>
                  </a:cubicBezTo>
                  <a:lnTo>
                    <a:pt x="9022" y="268"/>
                  </a:lnTo>
                  <a:lnTo>
                    <a:pt x="9039" y="268"/>
                  </a:lnTo>
                  <a:cubicBezTo>
                    <a:pt x="9156" y="235"/>
                    <a:pt x="9290" y="184"/>
                    <a:pt x="9407" y="168"/>
                  </a:cubicBezTo>
                  <a:close/>
                  <a:moveTo>
                    <a:pt x="9424" y="101"/>
                  </a:moveTo>
                  <a:cubicBezTo>
                    <a:pt x="9290" y="134"/>
                    <a:pt x="9156" y="168"/>
                    <a:pt x="9006" y="218"/>
                  </a:cubicBezTo>
                  <a:lnTo>
                    <a:pt x="8956" y="235"/>
                  </a:lnTo>
                  <a:lnTo>
                    <a:pt x="9207" y="1072"/>
                  </a:lnTo>
                  <a:lnTo>
                    <a:pt x="9257" y="1055"/>
                  </a:lnTo>
                  <a:lnTo>
                    <a:pt x="9642" y="938"/>
                  </a:lnTo>
                  <a:lnTo>
                    <a:pt x="9659" y="938"/>
                  </a:lnTo>
                  <a:lnTo>
                    <a:pt x="9458" y="101"/>
                  </a:lnTo>
                  <a:close/>
                  <a:moveTo>
                    <a:pt x="16572" y="385"/>
                  </a:moveTo>
                  <a:lnTo>
                    <a:pt x="16588" y="402"/>
                  </a:lnTo>
                  <a:cubicBezTo>
                    <a:pt x="16689" y="452"/>
                    <a:pt x="16806" y="469"/>
                    <a:pt x="16923" y="519"/>
                  </a:cubicBezTo>
                  <a:lnTo>
                    <a:pt x="16655" y="1222"/>
                  </a:lnTo>
                  <a:lnTo>
                    <a:pt x="16337" y="1105"/>
                  </a:lnTo>
                  <a:lnTo>
                    <a:pt x="16572" y="385"/>
                  </a:lnTo>
                  <a:close/>
                  <a:moveTo>
                    <a:pt x="16538" y="318"/>
                  </a:moveTo>
                  <a:lnTo>
                    <a:pt x="16270" y="1139"/>
                  </a:lnTo>
                  <a:lnTo>
                    <a:pt x="16287" y="1139"/>
                  </a:lnTo>
                  <a:cubicBezTo>
                    <a:pt x="16404" y="1189"/>
                    <a:pt x="16538" y="1239"/>
                    <a:pt x="16655" y="1272"/>
                  </a:cubicBezTo>
                  <a:lnTo>
                    <a:pt x="16689" y="1272"/>
                  </a:lnTo>
                  <a:lnTo>
                    <a:pt x="16990" y="469"/>
                  </a:lnTo>
                  <a:lnTo>
                    <a:pt x="16957" y="469"/>
                  </a:lnTo>
                  <a:cubicBezTo>
                    <a:pt x="16839" y="419"/>
                    <a:pt x="16705" y="369"/>
                    <a:pt x="16572" y="318"/>
                  </a:cubicBezTo>
                  <a:close/>
                  <a:moveTo>
                    <a:pt x="8169" y="553"/>
                  </a:moveTo>
                  <a:lnTo>
                    <a:pt x="8437" y="1272"/>
                  </a:lnTo>
                  <a:cubicBezTo>
                    <a:pt x="8319" y="1306"/>
                    <a:pt x="8219" y="1356"/>
                    <a:pt x="8119" y="1406"/>
                  </a:cubicBezTo>
                  <a:lnTo>
                    <a:pt x="7834" y="687"/>
                  </a:lnTo>
                  <a:lnTo>
                    <a:pt x="8169" y="553"/>
                  </a:lnTo>
                  <a:close/>
                  <a:moveTo>
                    <a:pt x="8202" y="486"/>
                  </a:moveTo>
                  <a:lnTo>
                    <a:pt x="8186" y="503"/>
                  </a:lnTo>
                  <a:cubicBezTo>
                    <a:pt x="8052" y="553"/>
                    <a:pt x="7918" y="603"/>
                    <a:pt x="7784" y="653"/>
                  </a:cubicBezTo>
                  <a:lnTo>
                    <a:pt x="7767" y="653"/>
                  </a:lnTo>
                  <a:lnTo>
                    <a:pt x="8085" y="1473"/>
                  </a:lnTo>
                  <a:lnTo>
                    <a:pt x="8119" y="1440"/>
                  </a:lnTo>
                  <a:cubicBezTo>
                    <a:pt x="8236" y="1390"/>
                    <a:pt x="8353" y="1339"/>
                    <a:pt x="8487" y="1306"/>
                  </a:cubicBezTo>
                  <a:lnTo>
                    <a:pt x="8504" y="1306"/>
                  </a:lnTo>
                  <a:lnTo>
                    <a:pt x="8202" y="486"/>
                  </a:lnTo>
                  <a:close/>
                  <a:moveTo>
                    <a:pt x="17760" y="854"/>
                  </a:moveTo>
                  <a:lnTo>
                    <a:pt x="18095" y="1021"/>
                  </a:lnTo>
                  <a:lnTo>
                    <a:pt x="17760" y="1708"/>
                  </a:lnTo>
                  <a:lnTo>
                    <a:pt x="17459" y="1557"/>
                  </a:lnTo>
                  <a:lnTo>
                    <a:pt x="17442" y="1557"/>
                  </a:lnTo>
                  <a:lnTo>
                    <a:pt x="17760" y="854"/>
                  </a:lnTo>
                  <a:close/>
                  <a:moveTo>
                    <a:pt x="17727" y="787"/>
                  </a:moveTo>
                  <a:lnTo>
                    <a:pt x="17375" y="1574"/>
                  </a:lnTo>
                  <a:lnTo>
                    <a:pt x="17392" y="1591"/>
                  </a:lnTo>
                  <a:cubicBezTo>
                    <a:pt x="17509" y="1641"/>
                    <a:pt x="17643" y="1691"/>
                    <a:pt x="17760" y="1758"/>
                  </a:cubicBezTo>
                  <a:lnTo>
                    <a:pt x="17777" y="1775"/>
                  </a:lnTo>
                  <a:lnTo>
                    <a:pt x="18162" y="988"/>
                  </a:lnTo>
                  <a:lnTo>
                    <a:pt x="18145" y="971"/>
                  </a:lnTo>
                  <a:cubicBezTo>
                    <a:pt x="18011" y="904"/>
                    <a:pt x="17877" y="854"/>
                    <a:pt x="17760" y="787"/>
                  </a:cubicBezTo>
                  <a:close/>
                  <a:moveTo>
                    <a:pt x="7014" y="1055"/>
                  </a:moveTo>
                  <a:lnTo>
                    <a:pt x="7349" y="1741"/>
                  </a:lnTo>
                  <a:cubicBezTo>
                    <a:pt x="7248" y="1791"/>
                    <a:pt x="7131" y="1858"/>
                    <a:pt x="7031" y="1909"/>
                  </a:cubicBezTo>
                  <a:lnTo>
                    <a:pt x="6679" y="1239"/>
                  </a:lnTo>
                  <a:lnTo>
                    <a:pt x="6679" y="1222"/>
                  </a:lnTo>
                  <a:cubicBezTo>
                    <a:pt x="6796" y="1172"/>
                    <a:pt x="6897" y="1105"/>
                    <a:pt x="7014" y="1055"/>
                  </a:cubicBezTo>
                  <a:close/>
                  <a:moveTo>
                    <a:pt x="7031" y="988"/>
                  </a:moveTo>
                  <a:lnTo>
                    <a:pt x="6997" y="1005"/>
                  </a:lnTo>
                  <a:cubicBezTo>
                    <a:pt x="6880" y="1072"/>
                    <a:pt x="6746" y="1139"/>
                    <a:pt x="6612" y="1206"/>
                  </a:cubicBezTo>
                  <a:lnTo>
                    <a:pt x="6595" y="1206"/>
                  </a:lnTo>
                  <a:lnTo>
                    <a:pt x="7014" y="1976"/>
                  </a:lnTo>
                  <a:lnTo>
                    <a:pt x="7031" y="1959"/>
                  </a:lnTo>
                  <a:cubicBezTo>
                    <a:pt x="7148" y="1909"/>
                    <a:pt x="7265" y="1842"/>
                    <a:pt x="7382" y="1775"/>
                  </a:cubicBezTo>
                  <a:lnTo>
                    <a:pt x="7399" y="1775"/>
                  </a:lnTo>
                  <a:lnTo>
                    <a:pt x="7031" y="988"/>
                  </a:lnTo>
                  <a:close/>
                  <a:moveTo>
                    <a:pt x="18881" y="1440"/>
                  </a:moveTo>
                  <a:lnTo>
                    <a:pt x="19200" y="1624"/>
                  </a:lnTo>
                  <a:lnTo>
                    <a:pt x="18798" y="2277"/>
                  </a:lnTo>
                  <a:cubicBezTo>
                    <a:pt x="18697" y="2210"/>
                    <a:pt x="18597" y="2160"/>
                    <a:pt x="18513" y="2093"/>
                  </a:cubicBezTo>
                  <a:lnTo>
                    <a:pt x="18881" y="1440"/>
                  </a:lnTo>
                  <a:close/>
                  <a:moveTo>
                    <a:pt x="18865" y="1356"/>
                  </a:moveTo>
                  <a:lnTo>
                    <a:pt x="18430" y="2109"/>
                  </a:lnTo>
                  <a:lnTo>
                    <a:pt x="18463" y="2126"/>
                  </a:lnTo>
                  <a:cubicBezTo>
                    <a:pt x="18563" y="2193"/>
                    <a:pt x="18681" y="2260"/>
                    <a:pt x="18798" y="2327"/>
                  </a:cubicBezTo>
                  <a:lnTo>
                    <a:pt x="18815" y="2344"/>
                  </a:lnTo>
                  <a:lnTo>
                    <a:pt x="19283" y="1591"/>
                  </a:lnTo>
                  <a:lnTo>
                    <a:pt x="19250" y="1574"/>
                  </a:lnTo>
                  <a:cubicBezTo>
                    <a:pt x="19133" y="1507"/>
                    <a:pt x="19015" y="1440"/>
                    <a:pt x="18898" y="1373"/>
                  </a:cubicBezTo>
                  <a:lnTo>
                    <a:pt x="18865" y="1356"/>
                  </a:lnTo>
                  <a:close/>
                  <a:moveTo>
                    <a:pt x="5909" y="1674"/>
                  </a:moveTo>
                  <a:lnTo>
                    <a:pt x="6294" y="2327"/>
                  </a:lnTo>
                  <a:cubicBezTo>
                    <a:pt x="6194" y="2394"/>
                    <a:pt x="6093" y="2444"/>
                    <a:pt x="6010" y="2511"/>
                  </a:cubicBezTo>
                  <a:lnTo>
                    <a:pt x="5591" y="1892"/>
                  </a:lnTo>
                  <a:lnTo>
                    <a:pt x="5591" y="1875"/>
                  </a:lnTo>
                  <a:cubicBezTo>
                    <a:pt x="5708" y="1808"/>
                    <a:pt x="5792" y="1741"/>
                    <a:pt x="5909" y="1674"/>
                  </a:cubicBezTo>
                  <a:close/>
                  <a:moveTo>
                    <a:pt x="5926" y="1607"/>
                  </a:moveTo>
                  <a:lnTo>
                    <a:pt x="5892" y="1624"/>
                  </a:lnTo>
                  <a:cubicBezTo>
                    <a:pt x="5775" y="1708"/>
                    <a:pt x="5658" y="1775"/>
                    <a:pt x="5541" y="1858"/>
                  </a:cubicBezTo>
                  <a:lnTo>
                    <a:pt x="5524" y="1875"/>
                  </a:lnTo>
                  <a:lnTo>
                    <a:pt x="6010" y="2595"/>
                  </a:lnTo>
                  <a:lnTo>
                    <a:pt x="6026" y="2578"/>
                  </a:lnTo>
                  <a:lnTo>
                    <a:pt x="6361" y="2360"/>
                  </a:lnTo>
                  <a:lnTo>
                    <a:pt x="6378" y="2344"/>
                  </a:lnTo>
                  <a:lnTo>
                    <a:pt x="5926" y="1607"/>
                  </a:lnTo>
                  <a:close/>
                  <a:moveTo>
                    <a:pt x="19953" y="2126"/>
                  </a:moveTo>
                  <a:cubicBezTo>
                    <a:pt x="20053" y="2210"/>
                    <a:pt x="20154" y="2277"/>
                    <a:pt x="20254" y="2344"/>
                  </a:cubicBezTo>
                  <a:lnTo>
                    <a:pt x="19785" y="2963"/>
                  </a:lnTo>
                  <a:cubicBezTo>
                    <a:pt x="19702" y="2879"/>
                    <a:pt x="19601" y="2812"/>
                    <a:pt x="19518" y="2745"/>
                  </a:cubicBezTo>
                  <a:lnTo>
                    <a:pt x="19953" y="2126"/>
                  </a:lnTo>
                  <a:close/>
                  <a:moveTo>
                    <a:pt x="19953" y="2059"/>
                  </a:moveTo>
                  <a:lnTo>
                    <a:pt x="19434" y="2779"/>
                  </a:lnTo>
                  <a:lnTo>
                    <a:pt x="19451" y="2779"/>
                  </a:lnTo>
                  <a:cubicBezTo>
                    <a:pt x="19568" y="2863"/>
                    <a:pt x="19668" y="2946"/>
                    <a:pt x="19769" y="3030"/>
                  </a:cubicBezTo>
                  <a:lnTo>
                    <a:pt x="19802" y="3047"/>
                  </a:lnTo>
                  <a:lnTo>
                    <a:pt x="20321" y="2344"/>
                  </a:lnTo>
                  <a:lnTo>
                    <a:pt x="20304" y="2327"/>
                  </a:lnTo>
                  <a:cubicBezTo>
                    <a:pt x="20204" y="2243"/>
                    <a:pt x="20087" y="2160"/>
                    <a:pt x="19969" y="2076"/>
                  </a:cubicBezTo>
                  <a:lnTo>
                    <a:pt x="19953" y="2059"/>
                  </a:lnTo>
                  <a:close/>
                  <a:moveTo>
                    <a:pt x="4871" y="2411"/>
                  </a:moveTo>
                  <a:lnTo>
                    <a:pt x="5340" y="3030"/>
                  </a:lnTo>
                  <a:cubicBezTo>
                    <a:pt x="5240" y="3097"/>
                    <a:pt x="5156" y="3164"/>
                    <a:pt x="5072" y="3231"/>
                  </a:cubicBezTo>
                  <a:lnTo>
                    <a:pt x="4587" y="2645"/>
                  </a:lnTo>
                  <a:lnTo>
                    <a:pt x="4570" y="2645"/>
                  </a:lnTo>
                  <a:cubicBezTo>
                    <a:pt x="4670" y="2561"/>
                    <a:pt x="4771" y="2494"/>
                    <a:pt x="4871" y="2411"/>
                  </a:cubicBezTo>
                  <a:close/>
                  <a:moveTo>
                    <a:pt x="4871" y="2344"/>
                  </a:moveTo>
                  <a:lnTo>
                    <a:pt x="4855" y="2360"/>
                  </a:lnTo>
                  <a:cubicBezTo>
                    <a:pt x="4737" y="2444"/>
                    <a:pt x="4637" y="2528"/>
                    <a:pt x="4520" y="2628"/>
                  </a:cubicBezTo>
                  <a:lnTo>
                    <a:pt x="4503" y="2645"/>
                  </a:lnTo>
                  <a:lnTo>
                    <a:pt x="5055" y="3315"/>
                  </a:lnTo>
                  <a:lnTo>
                    <a:pt x="5089" y="3298"/>
                  </a:lnTo>
                  <a:cubicBezTo>
                    <a:pt x="5173" y="3214"/>
                    <a:pt x="5290" y="3130"/>
                    <a:pt x="5390" y="3047"/>
                  </a:cubicBezTo>
                  <a:lnTo>
                    <a:pt x="5407" y="3030"/>
                  </a:lnTo>
                  <a:lnTo>
                    <a:pt x="4871" y="2344"/>
                  </a:lnTo>
                  <a:close/>
                  <a:moveTo>
                    <a:pt x="20940" y="2930"/>
                  </a:moveTo>
                  <a:cubicBezTo>
                    <a:pt x="21041" y="3013"/>
                    <a:pt x="21124" y="3097"/>
                    <a:pt x="21225" y="3181"/>
                  </a:cubicBezTo>
                  <a:lnTo>
                    <a:pt x="20689" y="3733"/>
                  </a:lnTo>
                  <a:cubicBezTo>
                    <a:pt x="20606" y="3666"/>
                    <a:pt x="20522" y="3582"/>
                    <a:pt x="20438" y="3499"/>
                  </a:cubicBezTo>
                  <a:lnTo>
                    <a:pt x="20940" y="2930"/>
                  </a:lnTo>
                  <a:close/>
                  <a:moveTo>
                    <a:pt x="20940" y="2863"/>
                  </a:moveTo>
                  <a:lnTo>
                    <a:pt x="20371" y="3515"/>
                  </a:lnTo>
                  <a:lnTo>
                    <a:pt x="20388" y="3532"/>
                  </a:lnTo>
                  <a:cubicBezTo>
                    <a:pt x="20488" y="3616"/>
                    <a:pt x="20589" y="3700"/>
                    <a:pt x="20673" y="3800"/>
                  </a:cubicBezTo>
                  <a:lnTo>
                    <a:pt x="20706" y="3817"/>
                  </a:lnTo>
                  <a:lnTo>
                    <a:pt x="21292" y="3181"/>
                  </a:lnTo>
                  <a:lnTo>
                    <a:pt x="21275" y="3164"/>
                  </a:lnTo>
                  <a:cubicBezTo>
                    <a:pt x="21175" y="3064"/>
                    <a:pt x="21074" y="2963"/>
                    <a:pt x="20957" y="2879"/>
                  </a:cubicBezTo>
                  <a:lnTo>
                    <a:pt x="20940" y="2863"/>
                  </a:lnTo>
                  <a:close/>
                  <a:moveTo>
                    <a:pt x="3900" y="3248"/>
                  </a:moveTo>
                  <a:lnTo>
                    <a:pt x="4419" y="3800"/>
                  </a:lnTo>
                  <a:cubicBezTo>
                    <a:pt x="4336" y="3884"/>
                    <a:pt x="4269" y="3967"/>
                    <a:pt x="4185" y="4034"/>
                  </a:cubicBezTo>
                  <a:lnTo>
                    <a:pt x="3633" y="3515"/>
                  </a:lnTo>
                  <a:lnTo>
                    <a:pt x="3900" y="3248"/>
                  </a:lnTo>
                  <a:close/>
                  <a:moveTo>
                    <a:pt x="3900" y="3181"/>
                  </a:moveTo>
                  <a:lnTo>
                    <a:pt x="3884" y="3197"/>
                  </a:lnTo>
                  <a:cubicBezTo>
                    <a:pt x="3783" y="3281"/>
                    <a:pt x="3666" y="3382"/>
                    <a:pt x="3566" y="3499"/>
                  </a:cubicBezTo>
                  <a:lnTo>
                    <a:pt x="3549" y="3515"/>
                  </a:lnTo>
                  <a:lnTo>
                    <a:pt x="4185" y="4118"/>
                  </a:lnTo>
                  <a:lnTo>
                    <a:pt x="4202" y="4101"/>
                  </a:lnTo>
                  <a:cubicBezTo>
                    <a:pt x="4285" y="4001"/>
                    <a:pt x="4386" y="3917"/>
                    <a:pt x="4470" y="3817"/>
                  </a:cubicBezTo>
                  <a:lnTo>
                    <a:pt x="4503" y="3800"/>
                  </a:lnTo>
                  <a:lnTo>
                    <a:pt x="3900" y="3181"/>
                  </a:lnTo>
                  <a:close/>
                  <a:moveTo>
                    <a:pt x="21861" y="3833"/>
                  </a:moveTo>
                  <a:cubicBezTo>
                    <a:pt x="21928" y="3917"/>
                    <a:pt x="22012" y="4001"/>
                    <a:pt x="22095" y="4101"/>
                  </a:cubicBezTo>
                  <a:lnTo>
                    <a:pt x="21526" y="4603"/>
                  </a:lnTo>
                  <a:cubicBezTo>
                    <a:pt x="21442" y="4520"/>
                    <a:pt x="21376" y="4436"/>
                    <a:pt x="21292" y="4336"/>
                  </a:cubicBezTo>
                  <a:lnTo>
                    <a:pt x="21861" y="3833"/>
                  </a:lnTo>
                  <a:close/>
                  <a:moveTo>
                    <a:pt x="21861" y="3750"/>
                  </a:moveTo>
                  <a:lnTo>
                    <a:pt x="21225" y="4336"/>
                  </a:lnTo>
                  <a:lnTo>
                    <a:pt x="21242" y="4352"/>
                  </a:lnTo>
                  <a:cubicBezTo>
                    <a:pt x="21325" y="4453"/>
                    <a:pt x="21409" y="4553"/>
                    <a:pt x="21493" y="4654"/>
                  </a:cubicBezTo>
                  <a:lnTo>
                    <a:pt x="21509" y="4670"/>
                  </a:lnTo>
                  <a:lnTo>
                    <a:pt x="22179" y="4101"/>
                  </a:lnTo>
                  <a:lnTo>
                    <a:pt x="22162" y="4085"/>
                  </a:lnTo>
                  <a:cubicBezTo>
                    <a:pt x="22062" y="3984"/>
                    <a:pt x="21961" y="3867"/>
                    <a:pt x="21878" y="3767"/>
                  </a:cubicBezTo>
                  <a:lnTo>
                    <a:pt x="21861" y="3750"/>
                  </a:lnTo>
                  <a:close/>
                  <a:moveTo>
                    <a:pt x="3013" y="4168"/>
                  </a:moveTo>
                  <a:lnTo>
                    <a:pt x="3599" y="4670"/>
                  </a:lnTo>
                  <a:cubicBezTo>
                    <a:pt x="3532" y="4754"/>
                    <a:pt x="3465" y="4838"/>
                    <a:pt x="3398" y="4938"/>
                  </a:cubicBezTo>
                  <a:lnTo>
                    <a:pt x="2796" y="4453"/>
                  </a:lnTo>
                  <a:cubicBezTo>
                    <a:pt x="2879" y="4352"/>
                    <a:pt x="2946" y="4269"/>
                    <a:pt x="3013" y="4168"/>
                  </a:cubicBezTo>
                  <a:close/>
                  <a:moveTo>
                    <a:pt x="3030" y="4101"/>
                  </a:moveTo>
                  <a:lnTo>
                    <a:pt x="3013" y="4118"/>
                  </a:lnTo>
                  <a:cubicBezTo>
                    <a:pt x="2913" y="4218"/>
                    <a:pt x="2829" y="4336"/>
                    <a:pt x="2729" y="4436"/>
                  </a:cubicBezTo>
                  <a:lnTo>
                    <a:pt x="2712" y="4470"/>
                  </a:lnTo>
                  <a:lnTo>
                    <a:pt x="3398" y="5005"/>
                  </a:lnTo>
                  <a:lnTo>
                    <a:pt x="3415" y="4988"/>
                  </a:lnTo>
                  <a:cubicBezTo>
                    <a:pt x="3499" y="4888"/>
                    <a:pt x="3582" y="4771"/>
                    <a:pt x="3666" y="4670"/>
                  </a:cubicBezTo>
                  <a:lnTo>
                    <a:pt x="3683" y="4654"/>
                  </a:lnTo>
                  <a:lnTo>
                    <a:pt x="3030" y="4101"/>
                  </a:lnTo>
                  <a:close/>
                  <a:moveTo>
                    <a:pt x="22681" y="4804"/>
                  </a:moveTo>
                  <a:cubicBezTo>
                    <a:pt x="22748" y="4888"/>
                    <a:pt x="22815" y="5005"/>
                    <a:pt x="22882" y="5106"/>
                  </a:cubicBezTo>
                  <a:lnTo>
                    <a:pt x="22263" y="5541"/>
                  </a:lnTo>
                  <a:cubicBezTo>
                    <a:pt x="22179" y="5440"/>
                    <a:pt x="22112" y="5357"/>
                    <a:pt x="22045" y="5256"/>
                  </a:cubicBezTo>
                  <a:lnTo>
                    <a:pt x="22681" y="4804"/>
                  </a:lnTo>
                  <a:close/>
                  <a:moveTo>
                    <a:pt x="22681" y="4737"/>
                  </a:moveTo>
                  <a:lnTo>
                    <a:pt x="21978" y="5256"/>
                  </a:lnTo>
                  <a:lnTo>
                    <a:pt x="21995" y="5273"/>
                  </a:lnTo>
                  <a:cubicBezTo>
                    <a:pt x="22079" y="5373"/>
                    <a:pt x="22145" y="5474"/>
                    <a:pt x="22229" y="5591"/>
                  </a:cubicBezTo>
                  <a:lnTo>
                    <a:pt x="22246" y="5608"/>
                  </a:lnTo>
                  <a:lnTo>
                    <a:pt x="22949" y="5122"/>
                  </a:lnTo>
                  <a:lnTo>
                    <a:pt x="22932" y="5089"/>
                  </a:lnTo>
                  <a:cubicBezTo>
                    <a:pt x="22849" y="4972"/>
                    <a:pt x="22765" y="4855"/>
                    <a:pt x="22698" y="4754"/>
                  </a:cubicBezTo>
                  <a:lnTo>
                    <a:pt x="22681" y="4737"/>
                  </a:lnTo>
                  <a:close/>
                  <a:moveTo>
                    <a:pt x="2260" y="5189"/>
                  </a:moveTo>
                  <a:lnTo>
                    <a:pt x="2879" y="5625"/>
                  </a:lnTo>
                  <a:cubicBezTo>
                    <a:pt x="2812" y="5708"/>
                    <a:pt x="2762" y="5809"/>
                    <a:pt x="2695" y="5909"/>
                  </a:cubicBezTo>
                  <a:lnTo>
                    <a:pt x="2059" y="5491"/>
                  </a:lnTo>
                  <a:cubicBezTo>
                    <a:pt x="2126" y="5390"/>
                    <a:pt x="2193" y="5273"/>
                    <a:pt x="2260" y="5189"/>
                  </a:cubicBezTo>
                  <a:close/>
                  <a:moveTo>
                    <a:pt x="2243" y="5106"/>
                  </a:moveTo>
                  <a:lnTo>
                    <a:pt x="2227" y="5122"/>
                  </a:lnTo>
                  <a:cubicBezTo>
                    <a:pt x="2143" y="5240"/>
                    <a:pt x="2076" y="5357"/>
                    <a:pt x="1992" y="5474"/>
                  </a:cubicBezTo>
                  <a:lnTo>
                    <a:pt x="1976" y="5507"/>
                  </a:lnTo>
                  <a:lnTo>
                    <a:pt x="2712" y="5976"/>
                  </a:lnTo>
                  <a:lnTo>
                    <a:pt x="2729" y="5943"/>
                  </a:lnTo>
                  <a:cubicBezTo>
                    <a:pt x="2796" y="5825"/>
                    <a:pt x="2863" y="5725"/>
                    <a:pt x="2946" y="5625"/>
                  </a:cubicBezTo>
                  <a:lnTo>
                    <a:pt x="2963" y="5591"/>
                  </a:lnTo>
                  <a:lnTo>
                    <a:pt x="2243" y="5106"/>
                  </a:lnTo>
                  <a:close/>
                  <a:moveTo>
                    <a:pt x="23367" y="5859"/>
                  </a:moveTo>
                  <a:cubicBezTo>
                    <a:pt x="23434" y="5976"/>
                    <a:pt x="23501" y="6076"/>
                    <a:pt x="23552" y="6177"/>
                  </a:cubicBezTo>
                  <a:lnTo>
                    <a:pt x="22882" y="6562"/>
                  </a:lnTo>
                  <a:cubicBezTo>
                    <a:pt x="22832" y="6445"/>
                    <a:pt x="22782" y="6344"/>
                    <a:pt x="22715" y="6261"/>
                  </a:cubicBezTo>
                  <a:lnTo>
                    <a:pt x="23367" y="5859"/>
                  </a:lnTo>
                  <a:close/>
                  <a:moveTo>
                    <a:pt x="23384" y="5792"/>
                  </a:moveTo>
                  <a:lnTo>
                    <a:pt x="22631" y="6244"/>
                  </a:lnTo>
                  <a:lnTo>
                    <a:pt x="22648" y="6261"/>
                  </a:lnTo>
                  <a:cubicBezTo>
                    <a:pt x="22731" y="6378"/>
                    <a:pt x="22798" y="6478"/>
                    <a:pt x="22849" y="6595"/>
                  </a:cubicBezTo>
                  <a:lnTo>
                    <a:pt x="22865" y="6629"/>
                  </a:lnTo>
                  <a:lnTo>
                    <a:pt x="23618" y="6210"/>
                  </a:lnTo>
                  <a:lnTo>
                    <a:pt x="23602" y="6177"/>
                  </a:lnTo>
                  <a:cubicBezTo>
                    <a:pt x="23535" y="6060"/>
                    <a:pt x="23468" y="5926"/>
                    <a:pt x="23384" y="5809"/>
                  </a:cubicBezTo>
                  <a:lnTo>
                    <a:pt x="23384" y="5792"/>
                  </a:lnTo>
                  <a:close/>
                  <a:moveTo>
                    <a:pt x="1591" y="6261"/>
                  </a:moveTo>
                  <a:lnTo>
                    <a:pt x="2260" y="6629"/>
                  </a:lnTo>
                  <a:cubicBezTo>
                    <a:pt x="2210" y="6729"/>
                    <a:pt x="2143" y="6830"/>
                    <a:pt x="2093" y="6930"/>
                  </a:cubicBezTo>
                  <a:lnTo>
                    <a:pt x="1429" y="6582"/>
                  </a:lnTo>
                  <a:lnTo>
                    <a:pt x="1429" y="6582"/>
                  </a:lnTo>
                  <a:cubicBezTo>
                    <a:pt x="1477" y="6469"/>
                    <a:pt x="1526" y="6357"/>
                    <a:pt x="1591" y="6261"/>
                  </a:cubicBezTo>
                  <a:close/>
                  <a:moveTo>
                    <a:pt x="1574" y="6194"/>
                  </a:moveTo>
                  <a:lnTo>
                    <a:pt x="1557" y="6210"/>
                  </a:lnTo>
                  <a:cubicBezTo>
                    <a:pt x="1473" y="6328"/>
                    <a:pt x="1406" y="6461"/>
                    <a:pt x="1339" y="6579"/>
                  </a:cubicBezTo>
                  <a:lnTo>
                    <a:pt x="1339" y="6612"/>
                  </a:lnTo>
                  <a:lnTo>
                    <a:pt x="2126" y="6997"/>
                  </a:lnTo>
                  <a:lnTo>
                    <a:pt x="2126" y="6980"/>
                  </a:lnTo>
                  <a:cubicBezTo>
                    <a:pt x="2193" y="6863"/>
                    <a:pt x="2260" y="6746"/>
                    <a:pt x="2310" y="6629"/>
                  </a:cubicBezTo>
                  <a:lnTo>
                    <a:pt x="2327" y="6612"/>
                  </a:lnTo>
                  <a:lnTo>
                    <a:pt x="1574" y="6194"/>
                  </a:lnTo>
                  <a:close/>
                  <a:moveTo>
                    <a:pt x="1038" y="7416"/>
                  </a:moveTo>
                  <a:lnTo>
                    <a:pt x="1741" y="7717"/>
                  </a:lnTo>
                  <a:lnTo>
                    <a:pt x="1607" y="8035"/>
                  </a:lnTo>
                  <a:lnTo>
                    <a:pt x="904" y="7750"/>
                  </a:lnTo>
                  <a:cubicBezTo>
                    <a:pt x="938" y="7633"/>
                    <a:pt x="988" y="7516"/>
                    <a:pt x="1038" y="7416"/>
                  </a:cubicBezTo>
                  <a:close/>
                  <a:moveTo>
                    <a:pt x="1005" y="7349"/>
                  </a:moveTo>
                  <a:lnTo>
                    <a:pt x="988" y="7365"/>
                  </a:lnTo>
                  <a:cubicBezTo>
                    <a:pt x="938" y="7499"/>
                    <a:pt x="871" y="7633"/>
                    <a:pt x="821" y="7767"/>
                  </a:cubicBezTo>
                  <a:lnTo>
                    <a:pt x="821" y="7784"/>
                  </a:lnTo>
                  <a:lnTo>
                    <a:pt x="1641" y="8102"/>
                  </a:lnTo>
                  <a:lnTo>
                    <a:pt x="1641" y="8068"/>
                  </a:lnTo>
                  <a:cubicBezTo>
                    <a:pt x="1691" y="7951"/>
                    <a:pt x="1741" y="7834"/>
                    <a:pt x="1791" y="7700"/>
                  </a:cubicBezTo>
                  <a:lnTo>
                    <a:pt x="1791" y="7683"/>
                  </a:lnTo>
                  <a:lnTo>
                    <a:pt x="1005" y="7349"/>
                  </a:lnTo>
                  <a:close/>
                  <a:moveTo>
                    <a:pt x="603" y="8604"/>
                  </a:moveTo>
                  <a:lnTo>
                    <a:pt x="1323" y="8838"/>
                  </a:lnTo>
                  <a:cubicBezTo>
                    <a:pt x="1289" y="8955"/>
                    <a:pt x="1256" y="9056"/>
                    <a:pt x="1222" y="9173"/>
                  </a:cubicBezTo>
                  <a:lnTo>
                    <a:pt x="486" y="8955"/>
                  </a:lnTo>
                  <a:cubicBezTo>
                    <a:pt x="519" y="8838"/>
                    <a:pt x="553" y="8721"/>
                    <a:pt x="603" y="8604"/>
                  </a:cubicBezTo>
                  <a:close/>
                  <a:moveTo>
                    <a:pt x="553" y="8537"/>
                  </a:moveTo>
                  <a:lnTo>
                    <a:pt x="553" y="8570"/>
                  </a:lnTo>
                  <a:cubicBezTo>
                    <a:pt x="503" y="8704"/>
                    <a:pt x="469" y="8838"/>
                    <a:pt x="436" y="8972"/>
                  </a:cubicBezTo>
                  <a:lnTo>
                    <a:pt x="436" y="9006"/>
                  </a:lnTo>
                  <a:lnTo>
                    <a:pt x="1273" y="9223"/>
                  </a:lnTo>
                  <a:lnTo>
                    <a:pt x="1273" y="9207"/>
                  </a:lnTo>
                  <a:cubicBezTo>
                    <a:pt x="1306" y="9073"/>
                    <a:pt x="1339" y="8955"/>
                    <a:pt x="1390" y="8822"/>
                  </a:cubicBezTo>
                  <a:lnTo>
                    <a:pt x="1390" y="8805"/>
                  </a:lnTo>
                  <a:lnTo>
                    <a:pt x="553" y="8537"/>
                  </a:lnTo>
                  <a:close/>
                  <a:moveTo>
                    <a:pt x="285" y="9843"/>
                  </a:moveTo>
                  <a:lnTo>
                    <a:pt x="1021" y="9993"/>
                  </a:lnTo>
                  <a:cubicBezTo>
                    <a:pt x="1005" y="10094"/>
                    <a:pt x="988" y="10211"/>
                    <a:pt x="971" y="10328"/>
                  </a:cubicBezTo>
                  <a:lnTo>
                    <a:pt x="218" y="10194"/>
                  </a:lnTo>
                  <a:cubicBezTo>
                    <a:pt x="235" y="10077"/>
                    <a:pt x="251" y="9960"/>
                    <a:pt x="285" y="9843"/>
                  </a:cubicBezTo>
                  <a:close/>
                  <a:moveTo>
                    <a:pt x="235" y="9776"/>
                  </a:moveTo>
                  <a:lnTo>
                    <a:pt x="235" y="9792"/>
                  </a:lnTo>
                  <a:cubicBezTo>
                    <a:pt x="201" y="9943"/>
                    <a:pt x="168" y="10077"/>
                    <a:pt x="151" y="10211"/>
                  </a:cubicBezTo>
                  <a:lnTo>
                    <a:pt x="151" y="10244"/>
                  </a:lnTo>
                  <a:lnTo>
                    <a:pt x="1005" y="10395"/>
                  </a:lnTo>
                  <a:lnTo>
                    <a:pt x="1005" y="10362"/>
                  </a:lnTo>
                  <a:cubicBezTo>
                    <a:pt x="1038" y="10228"/>
                    <a:pt x="1055" y="10110"/>
                    <a:pt x="1088" y="9977"/>
                  </a:cubicBezTo>
                  <a:lnTo>
                    <a:pt x="1088" y="9943"/>
                  </a:lnTo>
                  <a:lnTo>
                    <a:pt x="235" y="9776"/>
                  </a:lnTo>
                  <a:close/>
                  <a:moveTo>
                    <a:pt x="25041" y="10629"/>
                  </a:moveTo>
                  <a:cubicBezTo>
                    <a:pt x="25058" y="10763"/>
                    <a:pt x="25075" y="10880"/>
                    <a:pt x="25091" y="10998"/>
                  </a:cubicBezTo>
                  <a:lnTo>
                    <a:pt x="24338" y="11081"/>
                  </a:lnTo>
                  <a:cubicBezTo>
                    <a:pt x="24322" y="10964"/>
                    <a:pt x="24305" y="10847"/>
                    <a:pt x="24288" y="10730"/>
                  </a:cubicBezTo>
                  <a:lnTo>
                    <a:pt x="25041" y="10629"/>
                  </a:lnTo>
                  <a:close/>
                  <a:moveTo>
                    <a:pt x="25108" y="10579"/>
                  </a:moveTo>
                  <a:lnTo>
                    <a:pt x="24238" y="10696"/>
                  </a:lnTo>
                  <a:lnTo>
                    <a:pt x="24238" y="10730"/>
                  </a:lnTo>
                  <a:cubicBezTo>
                    <a:pt x="24255" y="10847"/>
                    <a:pt x="24271" y="10981"/>
                    <a:pt x="24288" y="11115"/>
                  </a:cubicBezTo>
                  <a:lnTo>
                    <a:pt x="24288" y="11131"/>
                  </a:lnTo>
                  <a:lnTo>
                    <a:pt x="25158" y="11048"/>
                  </a:lnTo>
                  <a:lnTo>
                    <a:pt x="25158" y="11014"/>
                  </a:lnTo>
                  <a:cubicBezTo>
                    <a:pt x="25142" y="10880"/>
                    <a:pt x="25125" y="10747"/>
                    <a:pt x="25108" y="10596"/>
                  </a:cubicBezTo>
                  <a:lnTo>
                    <a:pt x="25108" y="10579"/>
                  </a:lnTo>
                  <a:close/>
                  <a:moveTo>
                    <a:pt x="101" y="11098"/>
                  </a:moveTo>
                  <a:lnTo>
                    <a:pt x="854" y="11165"/>
                  </a:lnTo>
                  <a:cubicBezTo>
                    <a:pt x="837" y="11282"/>
                    <a:pt x="821" y="11399"/>
                    <a:pt x="821" y="11516"/>
                  </a:cubicBezTo>
                  <a:lnTo>
                    <a:pt x="67" y="11466"/>
                  </a:lnTo>
                  <a:cubicBezTo>
                    <a:pt x="67" y="11349"/>
                    <a:pt x="84" y="11215"/>
                    <a:pt x="101" y="11098"/>
                  </a:cubicBezTo>
                  <a:close/>
                  <a:moveTo>
                    <a:pt x="34" y="11048"/>
                  </a:moveTo>
                  <a:lnTo>
                    <a:pt x="34" y="11065"/>
                  </a:lnTo>
                  <a:cubicBezTo>
                    <a:pt x="34" y="11198"/>
                    <a:pt x="0" y="11349"/>
                    <a:pt x="0" y="11483"/>
                  </a:cubicBezTo>
                  <a:lnTo>
                    <a:pt x="0" y="11516"/>
                  </a:lnTo>
                  <a:lnTo>
                    <a:pt x="871" y="11583"/>
                  </a:lnTo>
                  <a:lnTo>
                    <a:pt x="871" y="11550"/>
                  </a:lnTo>
                  <a:cubicBezTo>
                    <a:pt x="888" y="11416"/>
                    <a:pt x="888" y="11282"/>
                    <a:pt x="904" y="11148"/>
                  </a:cubicBezTo>
                  <a:lnTo>
                    <a:pt x="904" y="11131"/>
                  </a:lnTo>
                  <a:lnTo>
                    <a:pt x="34" y="11048"/>
                  </a:lnTo>
                  <a:close/>
                  <a:moveTo>
                    <a:pt x="25158" y="11901"/>
                  </a:moveTo>
                  <a:lnTo>
                    <a:pt x="25158" y="12270"/>
                  </a:lnTo>
                  <a:lnTo>
                    <a:pt x="24388" y="12270"/>
                  </a:lnTo>
                  <a:lnTo>
                    <a:pt x="24388" y="11918"/>
                  </a:lnTo>
                  <a:lnTo>
                    <a:pt x="25158" y="11901"/>
                  </a:lnTo>
                  <a:close/>
                  <a:moveTo>
                    <a:pt x="25209" y="11851"/>
                  </a:moveTo>
                  <a:lnTo>
                    <a:pt x="24355" y="11885"/>
                  </a:lnTo>
                  <a:lnTo>
                    <a:pt x="24355" y="11901"/>
                  </a:lnTo>
                  <a:lnTo>
                    <a:pt x="24355" y="12303"/>
                  </a:lnTo>
                  <a:lnTo>
                    <a:pt x="24355" y="12320"/>
                  </a:lnTo>
                  <a:lnTo>
                    <a:pt x="25209" y="12320"/>
                  </a:lnTo>
                  <a:lnTo>
                    <a:pt x="25209" y="12286"/>
                  </a:lnTo>
                  <a:lnTo>
                    <a:pt x="25209" y="11868"/>
                  </a:lnTo>
                  <a:lnTo>
                    <a:pt x="25209" y="11851"/>
                  </a:lnTo>
                  <a:close/>
                  <a:moveTo>
                    <a:pt x="804" y="12370"/>
                  </a:moveTo>
                  <a:lnTo>
                    <a:pt x="804" y="12722"/>
                  </a:lnTo>
                  <a:lnTo>
                    <a:pt x="34" y="12738"/>
                  </a:lnTo>
                  <a:lnTo>
                    <a:pt x="34" y="12370"/>
                  </a:lnTo>
                  <a:close/>
                  <a:moveTo>
                    <a:pt x="0" y="12320"/>
                  </a:moveTo>
                  <a:lnTo>
                    <a:pt x="0" y="12353"/>
                  </a:lnTo>
                  <a:lnTo>
                    <a:pt x="0" y="12772"/>
                  </a:lnTo>
                  <a:lnTo>
                    <a:pt x="0" y="12789"/>
                  </a:lnTo>
                  <a:lnTo>
                    <a:pt x="854" y="12772"/>
                  </a:lnTo>
                  <a:lnTo>
                    <a:pt x="854" y="12738"/>
                  </a:lnTo>
                  <a:lnTo>
                    <a:pt x="854" y="12353"/>
                  </a:lnTo>
                  <a:lnTo>
                    <a:pt x="854" y="12320"/>
                  </a:lnTo>
                  <a:close/>
                  <a:moveTo>
                    <a:pt x="24372" y="13107"/>
                  </a:moveTo>
                  <a:lnTo>
                    <a:pt x="25125" y="13174"/>
                  </a:lnTo>
                  <a:cubicBezTo>
                    <a:pt x="25125" y="13291"/>
                    <a:pt x="25108" y="13408"/>
                    <a:pt x="25091" y="13542"/>
                  </a:cubicBezTo>
                  <a:lnTo>
                    <a:pt x="24338" y="13458"/>
                  </a:lnTo>
                  <a:cubicBezTo>
                    <a:pt x="24338" y="13341"/>
                    <a:pt x="24372" y="13224"/>
                    <a:pt x="24372" y="13107"/>
                  </a:cubicBezTo>
                  <a:close/>
                  <a:moveTo>
                    <a:pt x="24305" y="13056"/>
                  </a:moveTo>
                  <a:lnTo>
                    <a:pt x="24305" y="13090"/>
                  </a:lnTo>
                  <a:cubicBezTo>
                    <a:pt x="24305" y="13224"/>
                    <a:pt x="24288" y="13358"/>
                    <a:pt x="24271" y="13475"/>
                  </a:cubicBezTo>
                  <a:lnTo>
                    <a:pt x="24271" y="13508"/>
                  </a:lnTo>
                  <a:lnTo>
                    <a:pt x="25142" y="13592"/>
                  </a:lnTo>
                  <a:lnTo>
                    <a:pt x="25142" y="13559"/>
                  </a:lnTo>
                  <a:cubicBezTo>
                    <a:pt x="25158" y="13425"/>
                    <a:pt x="25158" y="13274"/>
                    <a:pt x="25175" y="13140"/>
                  </a:cubicBezTo>
                  <a:lnTo>
                    <a:pt x="25175" y="13123"/>
                  </a:lnTo>
                  <a:lnTo>
                    <a:pt x="24305" y="13056"/>
                  </a:lnTo>
                  <a:close/>
                  <a:moveTo>
                    <a:pt x="837" y="13559"/>
                  </a:moveTo>
                  <a:cubicBezTo>
                    <a:pt x="854" y="13676"/>
                    <a:pt x="871" y="13793"/>
                    <a:pt x="888" y="13910"/>
                  </a:cubicBezTo>
                  <a:lnTo>
                    <a:pt x="134" y="14011"/>
                  </a:lnTo>
                  <a:cubicBezTo>
                    <a:pt x="118" y="13893"/>
                    <a:pt x="101" y="13776"/>
                    <a:pt x="84" y="13642"/>
                  </a:cubicBezTo>
                  <a:lnTo>
                    <a:pt x="837" y="13559"/>
                  </a:lnTo>
                  <a:close/>
                  <a:moveTo>
                    <a:pt x="888" y="13508"/>
                  </a:moveTo>
                  <a:lnTo>
                    <a:pt x="34" y="13592"/>
                  </a:lnTo>
                  <a:lnTo>
                    <a:pt x="34" y="13626"/>
                  </a:lnTo>
                  <a:cubicBezTo>
                    <a:pt x="51" y="13759"/>
                    <a:pt x="67" y="13910"/>
                    <a:pt x="84" y="14044"/>
                  </a:cubicBezTo>
                  <a:lnTo>
                    <a:pt x="84" y="14061"/>
                  </a:lnTo>
                  <a:lnTo>
                    <a:pt x="938" y="13944"/>
                  </a:lnTo>
                  <a:lnTo>
                    <a:pt x="938" y="13927"/>
                  </a:lnTo>
                  <a:cubicBezTo>
                    <a:pt x="921" y="13793"/>
                    <a:pt x="904" y="13659"/>
                    <a:pt x="888" y="13525"/>
                  </a:cubicBezTo>
                  <a:lnTo>
                    <a:pt x="888" y="13508"/>
                  </a:lnTo>
                  <a:close/>
                  <a:moveTo>
                    <a:pt x="24221" y="14312"/>
                  </a:moveTo>
                  <a:lnTo>
                    <a:pt x="24974" y="14446"/>
                  </a:lnTo>
                  <a:cubicBezTo>
                    <a:pt x="24958" y="14563"/>
                    <a:pt x="24941" y="14680"/>
                    <a:pt x="24907" y="14814"/>
                  </a:cubicBezTo>
                  <a:lnTo>
                    <a:pt x="24154" y="14647"/>
                  </a:lnTo>
                  <a:cubicBezTo>
                    <a:pt x="24188" y="14546"/>
                    <a:pt x="24204" y="14429"/>
                    <a:pt x="24221" y="14312"/>
                  </a:cubicBezTo>
                  <a:close/>
                  <a:moveTo>
                    <a:pt x="24171" y="14245"/>
                  </a:moveTo>
                  <a:lnTo>
                    <a:pt x="24171" y="14278"/>
                  </a:lnTo>
                  <a:cubicBezTo>
                    <a:pt x="24154" y="14412"/>
                    <a:pt x="24121" y="14546"/>
                    <a:pt x="24104" y="14663"/>
                  </a:cubicBezTo>
                  <a:lnTo>
                    <a:pt x="24104" y="14697"/>
                  </a:lnTo>
                  <a:lnTo>
                    <a:pt x="24941" y="14864"/>
                  </a:lnTo>
                  <a:lnTo>
                    <a:pt x="24941" y="14847"/>
                  </a:lnTo>
                  <a:cubicBezTo>
                    <a:pt x="24974" y="14697"/>
                    <a:pt x="25008" y="14563"/>
                    <a:pt x="25025" y="14429"/>
                  </a:cubicBezTo>
                  <a:lnTo>
                    <a:pt x="25025" y="14396"/>
                  </a:lnTo>
                  <a:lnTo>
                    <a:pt x="24171" y="14245"/>
                  </a:lnTo>
                  <a:close/>
                  <a:moveTo>
                    <a:pt x="1038" y="14747"/>
                  </a:moveTo>
                  <a:cubicBezTo>
                    <a:pt x="1055" y="14864"/>
                    <a:pt x="1088" y="14965"/>
                    <a:pt x="1122" y="15082"/>
                  </a:cubicBezTo>
                  <a:lnTo>
                    <a:pt x="369" y="15266"/>
                  </a:lnTo>
                  <a:cubicBezTo>
                    <a:pt x="335" y="15149"/>
                    <a:pt x="318" y="15032"/>
                    <a:pt x="285" y="14898"/>
                  </a:cubicBezTo>
                  <a:lnTo>
                    <a:pt x="1038" y="14747"/>
                  </a:lnTo>
                  <a:close/>
                  <a:moveTo>
                    <a:pt x="1105" y="14680"/>
                  </a:moveTo>
                  <a:lnTo>
                    <a:pt x="235" y="14847"/>
                  </a:lnTo>
                  <a:lnTo>
                    <a:pt x="235" y="14881"/>
                  </a:lnTo>
                  <a:cubicBezTo>
                    <a:pt x="268" y="15015"/>
                    <a:pt x="302" y="15165"/>
                    <a:pt x="335" y="15299"/>
                  </a:cubicBezTo>
                  <a:lnTo>
                    <a:pt x="335" y="15316"/>
                  </a:lnTo>
                  <a:lnTo>
                    <a:pt x="1189" y="15115"/>
                  </a:lnTo>
                  <a:lnTo>
                    <a:pt x="1189" y="15082"/>
                  </a:lnTo>
                  <a:cubicBezTo>
                    <a:pt x="1155" y="14948"/>
                    <a:pt x="1122" y="14831"/>
                    <a:pt x="1105" y="14697"/>
                  </a:cubicBezTo>
                  <a:lnTo>
                    <a:pt x="1105" y="14680"/>
                  </a:lnTo>
                  <a:close/>
                  <a:moveTo>
                    <a:pt x="23970" y="15467"/>
                  </a:moveTo>
                  <a:lnTo>
                    <a:pt x="24706" y="15668"/>
                  </a:lnTo>
                  <a:cubicBezTo>
                    <a:pt x="24673" y="15785"/>
                    <a:pt x="24640" y="15919"/>
                    <a:pt x="24606" y="16036"/>
                  </a:cubicBezTo>
                  <a:lnTo>
                    <a:pt x="23870" y="15802"/>
                  </a:lnTo>
                  <a:cubicBezTo>
                    <a:pt x="23903" y="15684"/>
                    <a:pt x="23937" y="15584"/>
                    <a:pt x="23970" y="15467"/>
                  </a:cubicBezTo>
                  <a:close/>
                  <a:moveTo>
                    <a:pt x="23920" y="15400"/>
                  </a:moveTo>
                  <a:lnTo>
                    <a:pt x="23920" y="15433"/>
                  </a:lnTo>
                  <a:cubicBezTo>
                    <a:pt x="23886" y="15550"/>
                    <a:pt x="23836" y="15684"/>
                    <a:pt x="23803" y="15802"/>
                  </a:cubicBezTo>
                  <a:lnTo>
                    <a:pt x="23803" y="15835"/>
                  </a:lnTo>
                  <a:lnTo>
                    <a:pt x="24623" y="16103"/>
                  </a:lnTo>
                  <a:lnTo>
                    <a:pt x="24623" y="16086"/>
                  </a:lnTo>
                  <a:cubicBezTo>
                    <a:pt x="24673" y="15935"/>
                    <a:pt x="24723" y="15802"/>
                    <a:pt x="24757" y="15668"/>
                  </a:cubicBezTo>
                  <a:lnTo>
                    <a:pt x="24757" y="15634"/>
                  </a:lnTo>
                  <a:lnTo>
                    <a:pt x="23920" y="15400"/>
                  </a:lnTo>
                  <a:close/>
                  <a:moveTo>
                    <a:pt x="1339" y="15902"/>
                  </a:moveTo>
                  <a:cubicBezTo>
                    <a:pt x="1373" y="16019"/>
                    <a:pt x="1406" y="16120"/>
                    <a:pt x="1457" y="16220"/>
                  </a:cubicBezTo>
                  <a:lnTo>
                    <a:pt x="737" y="16488"/>
                  </a:lnTo>
                  <a:cubicBezTo>
                    <a:pt x="687" y="16371"/>
                    <a:pt x="653" y="16237"/>
                    <a:pt x="620" y="16120"/>
                  </a:cubicBezTo>
                  <a:lnTo>
                    <a:pt x="1339" y="15902"/>
                  </a:lnTo>
                  <a:close/>
                  <a:moveTo>
                    <a:pt x="1406" y="15835"/>
                  </a:moveTo>
                  <a:lnTo>
                    <a:pt x="570" y="16086"/>
                  </a:lnTo>
                  <a:lnTo>
                    <a:pt x="570" y="16120"/>
                  </a:lnTo>
                  <a:cubicBezTo>
                    <a:pt x="603" y="16253"/>
                    <a:pt x="653" y="16387"/>
                    <a:pt x="703" y="16521"/>
                  </a:cubicBezTo>
                  <a:lnTo>
                    <a:pt x="703" y="16538"/>
                  </a:lnTo>
                  <a:lnTo>
                    <a:pt x="1524" y="16253"/>
                  </a:lnTo>
                  <a:lnTo>
                    <a:pt x="1524" y="16237"/>
                  </a:lnTo>
                  <a:cubicBezTo>
                    <a:pt x="1473" y="16103"/>
                    <a:pt x="1440" y="15986"/>
                    <a:pt x="1406" y="15852"/>
                  </a:cubicBezTo>
                  <a:lnTo>
                    <a:pt x="1406" y="15835"/>
                  </a:lnTo>
                  <a:close/>
                  <a:moveTo>
                    <a:pt x="23602" y="16605"/>
                  </a:moveTo>
                  <a:lnTo>
                    <a:pt x="24305" y="16890"/>
                  </a:lnTo>
                  <a:cubicBezTo>
                    <a:pt x="24255" y="17007"/>
                    <a:pt x="24221" y="17124"/>
                    <a:pt x="24171" y="17224"/>
                  </a:cubicBezTo>
                  <a:lnTo>
                    <a:pt x="23468" y="16923"/>
                  </a:lnTo>
                  <a:cubicBezTo>
                    <a:pt x="23501" y="16823"/>
                    <a:pt x="23552" y="16722"/>
                    <a:pt x="23602" y="16605"/>
                  </a:cubicBezTo>
                  <a:close/>
                  <a:moveTo>
                    <a:pt x="23535" y="16538"/>
                  </a:moveTo>
                  <a:lnTo>
                    <a:pt x="23535" y="16572"/>
                  </a:lnTo>
                  <a:cubicBezTo>
                    <a:pt x="23485" y="16689"/>
                    <a:pt x="23434" y="16806"/>
                    <a:pt x="23384" y="16940"/>
                  </a:cubicBezTo>
                  <a:lnTo>
                    <a:pt x="23384" y="16957"/>
                  </a:lnTo>
                  <a:lnTo>
                    <a:pt x="24171" y="17308"/>
                  </a:lnTo>
                  <a:lnTo>
                    <a:pt x="24171" y="17275"/>
                  </a:lnTo>
                  <a:cubicBezTo>
                    <a:pt x="24238" y="17141"/>
                    <a:pt x="24288" y="17007"/>
                    <a:pt x="24338" y="16890"/>
                  </a:cubicBezTo>
                  <a:lnTo>
                    <a:pt x="24338" y="16856"/>
                  </a:lnTo>
                  <a:lnTo>
                    <a:pt x="23535" y="16538"/>
                  </a:lnTo>
                  <a:close/>
                  <a:moveTo>
                    <a:pt x="21007" y="20589"/>
                  </a:moveTo>
                  <a:lnTo>
                    <a:pt x="21543" y="21124"/>
                  </a:lnTo>
                  <a:cubicBezTo>
                    <a:pt x="21459" y="21208"/>
                    <a:pt x="21376" y="21292"/>
                    <a:pt x="21275" y="21392"/>
                  </a:cubicBezTo>
                  <a:lnTo>
                    <a:pt x="20756" y="20840"/>
                  </a:lnTo>
                  <a:lnTo>
                    <a:pt x="20773" y="20823"/>
                  </a:lnTo>
                  <a:cubicBezTo>
                    <a:pt x="20840" y="20756"/>
                    <a:pt x="20924" y="20672"/>
                    <a:pt x="21007" y="20589"/>
                  </a:cubicBezTo>
                  <a:close/>
                  <a:moveTo>
                    <a:pt x="21007" y="20522"/>
                  </a:moveTo>
                  <a:lnTo>
                    <a:pt x="20974" y="20539"/>
                  </a:lnTo>
                  <a:cubicBezTo>
                    <a:pt x="20890" y="20639"/>
                    <a:pt x="20790" y="20723"/>
                    <a:pt x="20706" y="20823"/>
                  </a:cubicBezTo>
                  <a:lnTo>
                    <a:pt x="20689" y="20840"/>
                  </a:lnTo>
                  <a:lnTo>
                    <a:pt x="21275" y="21459"/>
                  </a:lnTo>
                  <a:lnTo>
                    <a:pt x="21309" y="21442"/>
                  </a:lnTo>
                  <a:cubicBezTo>
                    <a:pt x="21392" y="21359"/>
                    <a:pt x="21509" y="21242"/>
                    <a:pt x="21610" y="21141"/>
                  </a:cubicBezTo>
                  <a:lnTo>
                    <a:pt x="21627" y="21124"/>
                  </a:lnTo>
                  <a:lnTo>
                    <a:pt x="21007" y="20522"/>
                  </a:lnTo>
                  <a:close/>
                  <a:moveTo>
                    <a:pt x="20103" y="21409"/>
                  </a:moveTo>
                  <a:lnTo>
                    <a:pt x="20589" y="21995"/>
                  </a:lnTo>
                  <a:cubicBezTo>
                    <a:pt x="20488" y="22079"/>
                    <a:pt x="20388" y="22145"/>
                    <a:pt x="20304" y="22229"/>
                  </a:cubicBezTo>
                  <a:lnTo>
                    <a:pt x="19836" y="21627"/>
                  </a:lnTo>
                  <a:lnTo>
                    <a:pt x="19852" y="21610"/>
                  </a:lnTo>
                  <a:cubicBezTo>
                    <a:pt x="19936" y="21543"/>
                    <a:pt x="20036" y="21476"/>
                    <a:pt x="20103" y="21409"/>
                  </a:cubicBezTo>
                  <a:close/>
                  <a:moveTo>
                    <a:pt x="20103" y="21342"/>
                  </a:moveTo>
                  <a:lnTo>
                    <a:pt x="20087" y="21359"/>
                  </a:lnTo>
                  <a:cubicBezTo>
                    <a:pt x="19986" y="21442"/>
                    <a:pt x="19886" y="21509"/>
                    <a:pt x="19769" y="21593"/>
                  </a:cubicBezTo>
                  <a:lnTo>
                    <a:pt x="19752" y="21610"/>
                  </a:lnTo>
                  <a:lnTo>
                    <a:pt x="20288" y="22296"/>
                  </a:lnTo>
                  <a:lnTo>
                    <a:pt x="20304" y="22279"/>
                  </a:lnTo>
                  <a:cubicBezTo>
                    <a:pt x="20438" y="22196"/>
                    <a:pt x="20539" y="22112"/>
                    <a:pt x="20639" y="22012"/>
                  </a:cubicBezTo>
                  <a:lnTo>
                    <a:pt x="20656" y="21995"/>
                  </a:lnTo>
                  <a:lnTo>
                    <a:pt x="20103" y="21342"/>
                  </a:lnTo>
                  <a:close/>
                  <a:moveTo>
                    <a:pt x="6395" y="22346"/>
                  </a:moveTo>
                  <a:lnTo>
                    <a:pt x="6696" y="22514"/>
                  </a:lnTo>
                  <a:lnTo>
                    <a:pt x="6311" y="23183"/>
                  </a:lnTo>
                  <a:cubicBezTo>
                    <a:pt x="6194" y="23116"/>
                    <a:pt x="6093" y="23049"/>
                    <a:pt x="5993" y="22982"/>
                  </a:cubicBezTo>
                  <a:lnTo>
                    <a:pt x="6395" y="22346"/>
                  </a:lnTo>
                  <a:close/>
                  <a:moveTo>
                    <a:pt x="6378" y="22279"/>
                  </a:moveTo>
                  <a:lnTo>
                    <a:pt x="5926" y="23016"/>
                  </a:lnTo>
                  <a:lnTo>
                    <a:pt x="5943" y="23033"/>
                  </a:lnTo>
                  <a:cubicBezTo>
                    <a:pt x="6060" y="23100"/>
                    <a:pt x="6177" y="23167"/>
                    <a:pt x="6311" y="23233"/>
                  </a:cubicBezTo>
                  <a:lnTo>
                    <a:pt x="6328" y="23250"/>
                  </a:lnTo>
                  <a:lnTo>
                    <a:pt x="6763" y="22514"/>
                  </a:lnTo>
                  <a:lnTo>
                    <a:pt x="6746" y="22497"/>
                  </a:lnTo>
                  <a:lnTo>
                    <a:pt x="6395" y="22296"/>
                  </a:lnTo>
                  <a:lnTo>
                    <a:pt x="6378" y="22279"/>
                  </a:lnTo>
                  <a:close/>
                  <a:moveTo>
                    <a:pt x="7449" y="22915"/>
                  </a:moveTo>
                  <a:cubicBezTo>
                    <a:pt x="7549" y="22966"/>
                    <a:pt x="7650" y="23016"/>
                    <a:pt x="7750" y="23066"/>
                  </a:cubicBezTo>
                  <a:lnTo>
                    <a:pt x="7449" y="23769"/>
                  </a:lnTo>
                  <a:lnTo>
                    <a:pt x="7114" y="23602"/>
                  </a:lnTo>
                  <a:lnTo>
                    <a:pt x="7449" y="22915"/>
                  </a:lnTo>
                  <a:close/>
                  <a:moveTo>
                    <a:pt x="7416" y="22865"/>
                  </a:moveTo>
                  <a:lnTo>
                    <a:pt x="7031" y="23635"/>
                  </a:lnTo>
                  <a:lnTo>
                    <a:pt x="7064" y="23635"/>
                  </a:lnTo>
                  <a:cubicBezTo>
                    <a:pt x="7165" y="23685"/>
                    <a:pt x="7282" y="23752"/>
                    <a:pt x="7399" y="23803"/>
                  </a:cubicBezTo>
                  <a:lnTo>
                    <a:pt x="7449" y="23819"/>
                  </a:lnTo>
                  <a:lnTo>
                    <a:pt x="7466" y="23836"/>
                  </a:lnTo>
                  <a:lnTo>
                    <a:pt x="7817" y="23033"/>
                  </a:lnTo>
                  <a:lnTo>
                    <a:pt x="7801" y="23033"/>
                  </a:lnTo>
                  <a:cubicBezTo>
                    <a:pt x="7683" y="22982"/>
                    <a:pt x="7566" y="22932"/>
                    <a:pt x="7449" y="22865"/>
                  </a:cubicBezTo>
                  <a:close/>
                  <a:moveTo>
                    <a:pt x="8537" y="23384"/>
                  </a:moveTo>
                  <a:cubicBezTo>
                    <a:pt x="8654" y="23418"/>
                    <a:pt x="8755" y="23468"/>
                    <a:pt x="8872" y="23501"/>
                  </a:cubicBezTo>
                  <a:lnTo>
                    <a:pt x="8621" y="24221"/>
                  </a:lnTo>
                  <a:cubicBezTo>
                    <a:pt x="8520" y="24188"/>
                    <a:pt x="8386" y="24137"/>
                    <a:pt x="8269" y="24104"/>
                  </a:cubicBezTo>
                  <a:lnTo>
                    <a:pt x="8537" y="23384"/>
                  </a:lnTo>
                  <a:close/>
                  <a:moveTo>
                    <a:pt x="8504" y="23317"/>
                  </a:moveTo>
                  <a:lnTo>
                    <a:pt x="8202" y="24137"/>
                  </a:lnTo>
                  <a:lnTo>
                    <a:pt x="8236" y="24154"/>
                  </a:lnTo>
                  <a:lnTo>
                    <a:pt x="8637" y="24305"/>
                  </a:lnTo>
                  <a:lnTo>
                    <a:pt x="8654" y="24305"/>
                  </a:lnTo>
                  <a:lnTo>
                    <a:pt x="8939" y="23451"/>
                  </a:lnTo>
                  <a:lnTo>
                    <a:pt x="8905" y="23451"/>
                  </a:lnTo>
                  <a:cubicBezTo>
                    <a:pt x="8788" y="23401"/>
                    <a:pt x="8654" y="23367"/>
                    <a:pt x="8537" y="23317"/>
                  </a:cubicBezTo>
                  <a:close/>
                  <a:moveTo>
                    <a:pt x="15919" y="23635"/>
                  </a:moveTo>
                  <a:lnTo>
                    <a:pt x="16136" y="24355"/>
                  </a:lnTo>
                  <a:lnTo>
                    <a:pt x="15768" y="24455"/>
                  </a:lnTo>
                  <a:lnTo>
                    <a:pt x="15584" y="23719"/>
                  </a:lnTo>
                  <a:lnTo>
                    <a:pt x="15601" y="23719"/>
                  </a:lnTo>
                  <a:cubicBezTo>
                    <a:pt x="15701" y="23685"/>
                    <a:pt x="15818" y="23652"/>
                    <a:pt x="15919" y="23635"/>
                  </a:cubicBezTo>
                  <a:close/>
                  <a:moveTo>
                    <a:pt x="15919" y="23585"/>
                  </a:moveTo>
                  <a:cubicBezTo>
                    <a:pt x="15802" y="23618"/>
                    <a:pt x="15668" y="23652"/>
                    <a:pt x="15551" y="23685"/>
                  </a:cubicBezTo>
                  <a:lnTo>
                    <a:pt x="15534" y="23685"/>
                  </a:lnTo>
                  <a:lnTo>
                    <a:pt x="15735" y="24522"/>
                  </a:lnTo>
                  <a:lnTo>
                    <a:pt x="15768" y="24539"/>
                  </a:lnTo>
                  <a:cubicBezTo>
                    <a:pt x="15902" y="24506"/>
                    <a:pt x="16036" y="24472"/>
                    <a:pt x="16170" y="24422"/>
                  </a:cubicBezTo>
                  <a:lnTo>
                    <a:pt x="16203" y="24422"/>
                  </a:lnTo>
                  <a:lnTo>
                    <a:pt x="15969" y="23585"/>
                  </a:lnTo>
                  <a:close/>
                  <a:moveTo>
                    <a:pt x="9675" y="23736"/>
                  </a:moveTo>
                  <a:cubicBezTo>
                    <a:pt x="9792" y="23769"/>
                    <a:pt x="9910" y="23803"/>
                    <a:pt x="10027" y="23819"/>
                  </a:cubicBezTo>
                  <a:lnTo>
                    <a:pt x="9859" y="24573"/>
                  </a:lnTo>
                  <a:lnTo>
                    <a:pt x="9491" y="24472"/>
                  </a:lnTo>
                  <a:lnTo>
                    <a:pt x="9675" y="23736"/>
                  </a:lnTo>
                  <a:close/>
                  <a:moveTo>
                    <a:pt x="9642" y="23685"/>
                  </a:moveTo>
                  <a:lnTo>
                    <a:pt x="9424" y="24522"/>
                  </a:lnTo>
                  <a:lnTo>
                    <a:pt x="9441" y="24522"/>
                  </a:lnTo>
                  <a:lnTo>
                    <a:pt x="9859" y="24623"/>
                  </a:lnTo>
                  <a:lnTo>
                    <a:pt x="9876" y="24623"/>
                  </a:lnTo>
                  <a:lnTo>
                    <a:pt x="10077" y="23769"/>
                  </a:lnTo>
                  <a:lnTo>
                    <a:pt x="10044" y="23769"/>
                  </a:lnTo>
                  <a:cubicBezTo>
                    <a:pt x="9910" y="23736"/>
                    <a:pt x="9792" y="23719"/>
                    <a:pt x="9659" y="23685"/>
                  </a:cubicBezTo>
                  <a:close/>
                  <a:moveTo>
                    <a:pt x="14747" y="23903"/>
                  </a:moveTo>
                  <a:lnTo>
                    <a:pt x="14898" y="24656"/>
                  </a:lnTo>
                  <a:cubicBezTo>
                    <a:pt x="14781" y="24690"/>
                    <a:pt x="14647" y="24706"/>
                    <a:pt x="14529" y="24723"/>
                  </a:cubicBezTo>
                  <a:lnTo>
                    <a:pt x="14412" y="23970"/>
                  </a:lnTo>
                  <a:lnTo>
                    <a:pt x="14429" y="23953"/>
                  </a:lnTo>
                  <a:cubicBezTo>
                    <a:pt x="14546" y="23936"/>
                    <a:pt x="14663" y="23920"/>
                    <a:pt x="14747" y="23903"/>
                  </a:cubicBezTo>
                  <a:close/>
                  <a:moveTo>
                    <a:pt x="10847" y="23987"/>
                  </a:moveTo>
                  <a:lnTo>
                    <a:pt x="11198" y="24037"/>
                  </a:lnTo>
                  <a:lnTo>
                    <a:pt x="11115" y="24790"/>
                  </a:lnTo>
                  <a:cubicBezTo>
                    <a:pt x="10981" y="24773"/>
                    <a:pt x="10864" y="24757"/>
                    <a:pt x="10747" y="24740"/>
                  </a:cubicBezTo>
                  <a:lnTo>
                    <a:pt x="10847" y="23987"/>
                  </a:lnTo>
                  <a:close/>
                  <a:moveTo>
                    <a:pt x="14764" y="23853"/>
                  </a:moveTo>
                  <a:cubicBezTo>
                    <a:pt x="14647" y="23886"/>
                    <a:pt x="14513" y="23903"/>
                    <a:pt x="14379" y="23920"/>
                  </a:cubicBezTo>
                  <a:lnTo>
                    <a:pt x="14345" y="23920"/>
                  </a:lnTo>
                  <a:lnTo>
                    <a:pt x="14479" y="24790"/>
                  </a:lnTo>
                  <a:lnTo>
                    <a:pt x="14513" y="24790"/>
                  </a:lnTo>
                  <a:lnTo>
                    <a:pt x="14931" y="24706"/>
                  </a:lnTo>
                  <a:lnTo>
                    <a:pt x="14965" y="24706"/>
                  </a:lnTo>
                  <a:lnTo>
                    <a:pt x="14797" y="23853"/>
                  </a:lnTo>
                  <a:close/>
                  <a:moveTo>
                    <a:pt x="10814" y="23920"/>
                  </a:moveTo>
                  <a:lnTo>
                    <a:pt x="10680" y="24790"/>
                  </a:lnTo>
                  <a:lnTo>
                    <a:pt x="10730" y="24790"/>
                  </a:lnTo>
                  <a:cubicBezTo>
                    <a:pt x="10864" y="24807"/>
                    <a:pt x="10998" y="24824"/>
                    <a:pt x="11148" y="24840"/>
                  </a:cubicBezTo>
                  <a:lnTo>
                    <a:pt x="11249" y="23970"/>
                  </a:lnTo>
                  <a:lnTo>
                    <a:pt x="11232" y="23970"/>
                  </a:lnTo>
                  <a:cubicBezTo>
                    <a:pt x="11098" y="23953"/>
                    <a:pt x="10964" y="23936"/>
                    <a:pt x="10830" y="23920"/>
                  </a:cubicBezTo>
                  <a:close/>
                  <a:moveTo>
                    <a:pt x="13575" y="24070"/>
                  </a:moveTo>
                  <a:lnTo>
                    <a:pt x="13642" y="24824"/>
                  </a:lnTo>
                  <a:lnTo>
                    <a:pt x="13274" y="24857"/>
                  </a:lnTo>
                  <a:lnTo>
                    <a:pt x="13224" y="24087"/>
                  </a:lnTo>
                  <a:lnTo>
                    <a:pt x="13241" y="24087"/>
                  </a:lnTo>
                  <a:cubicBezTo>
                    <a:pt x="13358" y="24087"/>
                    <a:pt x="13475" y="24087"/>
                    <a:pt x="13575" y="24070"/>
                  </a:cubicBezTo>
                  <a:close/>
                  <a:moveTo>
                    <a:pt x="12387" y="24104"/>
                  </a:moveTo>
                  <a:lnTo>
                    <a:pt x="12387" y="24874"/>
                  </a:lnTo>
                  <a:cubicBezTo>
                    <a:pt x="12253" y="24874"/>
                    <a:pt x="12136" y="24857"/>
                    <a:pt x="12002" y="24857"/>
                  </a:cubicBezTo>
                  <a:lnTo>
                    <a:pt x="12052" y="24104"/>
                  </a:lnTo>
                  <a:close/>
                  <a:moveTo>
                    <a:pt x="13609" y="24020"/>
                  </a:moveTo>
                  <a:cubicBezTo>
                    <a:pt x="13475" y="24020"/>
                    <a:pt x="13341" y="24037"/>
                    <a:pt x="13207" y="24037"/>
                  </a:cubicBezTo>
                  <a:lnTo>
                    <a:pt x="13190" y="24037"/>
                  </a:lnTo>
                  <a:lnTo>
                    <a:pt x="13224" y="24907"/>
                  </a:lnTo>
                  <a:lnTo>
                    <a:pt x="13257" y="24907"/>
                  </a:lnTo>
                  <a:cubicBezTo>
                    <a:pt x="13391" y="24907"/>
                    <a:pt x="13542" y="24891"/>
                    <a:pt x="13676" y="24874"/>
                  </a:cubicBezTo>
                  <a:lnTo>
                    <a:pt x="13709" y="24874"/>
                  </a:lnTo>
                  <a:lnTo>
                    <a:pt x="13626" y="24020"/>
                  </a:lnTo>
                  <a:close/>
                  <a:moveTo>
                    <a:pt x="12002" y="24037"/>
                  </a:moveTo>
                  <a:lnTo>
                    <a:pt x="11952" y="24907"/>
                  </a:lnTo>
                  <a:lnTo>
                    <a:pt x="11985" y="24907"/>
                  </a:lnTo>
                  <a:lnTo>
                    <a:pt x="12404" y="24924"/>
                  </a:lnTo>
                  <a:lnTo>
                    <a:pt x="12437" y="24924"/>
                  </a:lnTo>
                  <a:lnTo>
                    <a:pt x="12437" y="24054"/>
                  </a:lnTo>
                  <a:lnTo>
                    <a:pt x="12420" y="24054"/>
                  </a:lnTo>
                  <a:cubicBezTo>
                    <a:pt x="12286" y="24037"/>
                    <a:pt x="12153" y="24037"/>
                    <a:pt x="12019" y="24037"/>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 name="Google Shape;370;p12"/>
          <p:cNvGrpSpPr/>
          <p:nvPr/>
        </p:nvGrpSpPr>
        <p:grpSpPr>
          <a:xfrm flipH="1" rot="-5400000">
            <a:off x="66201" y="481684"/>
            <a:ext cx="465355" cy="267298"/>
            <a:chOff x="5170200" y="1827055"/>
            <a:chExt cx="336458" cy="193246"/>
          </a:xfrm>
        </p:grpSpPr>
        <p:sp>
          <p:nvSpPr>
            <p:cNvPr id="371" name="Google Shape;371;p12"/>
            <p:cNvSpPr/>
            <p:nvPr/>
          </p:nvSpPr>
          <p:spPr>
            <a:xfrm>
              <a:off x="5170200" y="1954501"/>
              <a:ext cx="65800" cy="65800"/>
            </a:xfrm>
            <a:custGeom>
              <a:rect b="b" l="l" r="r" t="t"/>
              <a:pathLst>
                <a:path extrusionOk="0" fill="none" h="2930" w="2930">
                  <a:moveTo>
                    <a:pt x="1255" y="0"/>
                  </a:moveTo>
                  <a:cubicBezTo>
                    <a:pt x="2377" y="0"/>
                    <a:pt x="2929" y="1356"/>
                    <a:pt x="2143" y="2143"/>
                  </a:cubicBezTo>
                  <a:cubicBezTo>
                    <a:pt x="1356" y="2930"/>
                    <a:pt x="0" y="2377"/>
                    <a:pt x="0" y="1256"/>
                  </a:cubicBezTo>
                  <a:cubicBezTo>
                    <a:pt x="0" y="553"/>
                    <a:pt x="569" y="0"/>
                    <a:pt x="1255"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2"/>
            <p:cNvSpPr/>
            <p:nvPr/>
          </p:nvSpPr>
          <p:spPr>
            <a:xfrm>
              <a:off x="5237101"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2"/>
            <p:cNvSpPr/>
            <p:nvPr/>
          </p:nvSpPr>
          <p:spPr>
            <a:xfrm>
              <a:off x="5303642" y="1954501"/>
              <a:ext cx="65800" cy="65800"/>
            </a:xfrm>
            <a:custGeom>
              <a:rect b="b" l="l" r="r" t="t"/>
              <a:pathLst>
                <a:path extrusionOk="0" fill="none" h="2930" w="2930">
                  <a:moveTo>
                    <a:pt x="1256" y="0"/>
                  </a:moveTo>
                  <a:cubicBezTo>
                    <a:pt x="2360" y="0"/>
                    <a:pt x="2929" y="1356"/>
                    <a:pt x="2143" y="2143"/>
                  </a:cubicBezTo>
                  <a:cubicBezTo>
                    <a:pt x="1339" y="2930"/>
                    <a:pt x="0" y="2377"/>
                    <a:pt x="0" y="1256"/>
                  </a:cubicBezTo>
                  <a:cubicBezTo>
                    <a:pt x="0"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2"/>
            <p:cNvSpPr/>
            <p:nvPr/>
          </p:nvSpPr>
          <p:spPr>
            <a:xfrm>
              <a:off x="5370543"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2"/>
            <p:cNvSpPr/>
            <p:nvPr/>
          </p:nvSpPr>
          <p:spPr>
            <a:xfrm>
              <a:off x="5440835" y="1954501"/>
              <a:ext cx="65823" cy="65800"/>
            </a:xfrm>
            <a:custGeom>
              <a:rect b="b" l="l" r="r" t="t"/>
              <a:pathLst>
                <a:path extrusionOk="0" fill="none" h="2930" w="2931">
                  <a:moveTo>
                    <a:pt x="1256" y="0"/>
                  </a:moveTo>
                  <a:cubicBezTo>
                    <a:pt x="2378" y="0"/>
                    <a:pt x="2930" y="1356"/>
                    <a:pt x="2143" y="2143"/>
                  </a:cubicBezTo>
                  <a:cubicBezTo>
                    <a:pt x="1357" y="2930"/>
                    <a:pt x="1" y="2377"/>
                    <a:pt x="1" y="1256"/>
                  </a:cubicBezTo>
                  <a:cubicBezTo>
                    <a:pt x="1" y="553"/>
                    <a:pt x="570"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2"/>
            <p:cNvSpPr/>
            <p:nvPr/>
          </p:nvSpPr>
          <p:spPr>
            <a:xfrm>
              <a:off x="5198002"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2"/>
            <p:cNvSpPr/>
            <p:nvPr/>
          </p:nvSpPr>
          <p:spPr>
            <a:xfrm>
              <a:off x="5265285"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2"/>
            <p:cNvSpPr/>
            <p:nvPr/>
          </p:nvSpPr>
          <p:spPr>
            <a:xfrm flipH="1">
              <a:off x="5331652" y="1832505"/>
              <a:ext cx="747" cy="124276"/>
            </a:xfrm>
            <a:custGeom>
              <a:rect b="b" l="l" r="r" t="t"/>
              <a:pathLst>
                <a:path extrusionOk="0" fill="none" h="5408" w="1">
                  <a:moveTo>
                    <a:pt x="1" y="5407"/>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2"/>
            <p:cNvSpPr/>
            <p:nvPr/>
          </p:nvSpPr>
          <p:spPr>
            <a:xfrm>
              <a:off x="5398750" y="1827055"/>
              <a:ext cx="22" cy="127469"/>
            </a:xfrm>
            <a:custGeom>
              <a:rect b="b" l="l" r="r" t="t"/>
              <a:pathLst>
                <a:path extrusionOk="0" fill="none" h="5676" w="1">
                  <a:moveTo>
                    <a:pt x="0" y="5675"/>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2"/>
            <p:cNvSpPr/>
            <p:nvPr/>
          </p:nvSpPr>
          <p:spPr>
            <a:xfrm>
              <a:off x="5467914" y="1829519"/>
              <a:ext cx="1548" cy="122937"/>
            </a:xfrm>
            <a:custGeom>
              <a:rect b="b" l="l" r="r" t="t"/>
              <a:pathLst>
                <a:path extrusionOk="0" fill="none" h="5408" w="1">
                  <a:moveTo>
                    <a:pt x="0" y="5407"/>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1" name="Google Shape;381;p12"/>
          <p:cNvGrpSpPr/>
          <p:nvPr/>
        </p:nvGrpSpPr>
        <p:grpSpPr>
          <a:xfrm rot="10800000">
            <a:off x="164900" y="260513"/>
            <a:ext cx="8813438" cy="4625213"/>
            <a:chOff x="165650" y="257750"/>
            <a:chExt cx="8813438" cy="4625213"/>
          </a:xfrm>
        </p:grpSpPr>
        <p:grpSp>
          <p:nvGrpSpPr>
            <p:cNvPr id="382" name="Google Shape;382;p12"/>
            <p:cNvGrpSpPr/>
            <p:nvPr/>
          </p:nvGrpSpPr>
          <p:grpSpPr>
            <a:xfrm>
              <a:off x="3017486" y="257750"/>
              <a:ext cx="5961602" cy="4599900"/>
              <a:chOff x="3002186" y="296825"/>
              <a:chExt cx="5961602" cy="4599900"/>
            </a:xfrm>
          </p:grpSpPr>
          <p:cxnSp>
            <p:nvCxnSpPr>
              <p:cNvPr id="383" name="Google Shape;383;p12"/>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384" name="Google Shape;384;p12"/>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385" name="Google Shape;385;p12"/>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cxnSp>
          <p:nvCxnSpPr>
            <p:cNvPr id="386" name="Google Shape;386;p12"/>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sp>
        <p:nvSpPr>
          <p:cNvPr id="387" name="Google Shape;387;p12"/>
          <p:cNvSpPr txBox="1"/>
          <p:nvPr>
            <p:ph idx="1" type="subTitle"/>
          </p:nvPr>
        </p:nvSpPr>
        <p:spPr>
          <a:xfrm>
            <a:off x="1762601" y="1708925"/>
            <a:ext cx="2550900" cy="46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88" name="Google Shape;388;p12"/>
          <p:cNvSpPr txBox="1"/>
          <p:nvPr>
            <p:ph idx="2" type="subTitle"/>
          </p:nvPr>
        </p:nvSpPr>
        <p:spPr>
          <a:xfrm>
            <a:off x="1762600" y="2071575"/>
            <a:ext cx="255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9" name="Google Shape;389;p12"/>
          <p:cNvSpPr txBox="1"/>
          <p:nvPr>
            <p:ph idx="3" type="subTitle"/>
          </p:nvPr>
        </p:nvSpPr>
        <p:spPr>
          <a:xfrm>
            <a:off x="5578100" y="1708925"/>
            <a:ext cx="2550900" cy="46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0" name="Google Shape;390;p12"/>
          <p:cNvSpPr txBox="1"/>
          <p:nvPr>
            <p:ph idx="4" type="subTitle"/>
          </p:nvPr>
        </p:nvSpPr>
        <p:spPr>
          <a:xfrm>
            <a:off x="5578100" y="2071575"/>
            <a:ext cx="255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1" name="Google Shape;391;p12"/>
          <p:cNvSpPr txBox="1"/>
          <p:nvPr>
            <p:ph idx="5" type="subTitle"/>
          </p:nvPr>
        </p:nvSpPr>
        <p:spPr>
          <a:xfrm>
            <a:off x="1762601" y="3254725"/>
            <a:ext cx="2550900" cy="46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2" name="Google Shape;392;p12"/>
          <p:cNvSpPr txBox="1"/>
          <p:nvPr>
            <p:ph idx="6" type="subTitle"/>
          </p:nvPr>
        </p:nvSpPr>
        <p:spPr>
          <a:xfrm>
            <a:off x="1762600" y="3617375"/>
            <a:ext cx="255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3" name="Google Shape;393;p12"/>
          <p:cNvSpPr txBox="1"/>
          <p:nvPr>
            <p:ph idx="7" type="subTitle"/>
          </p:nvPr>
        </p:nvSpPr>
        <p:spPr>
          <a:xfrm>
            <a:off x="5578100" y="3254725"/>
            <a:ext cx="2550900" cy="46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4" name="Google Shape;394;p12"/>
          <p:cNvSpPr txBox="1"/>
          <p:nvPr>
            <p:ph idx="8" type="subTitle"/>
          </p:nvPr>
        </p:nvSpPr>
        <p:spPr>
          <a:xfrm>
            <a:off x="5578100" y="3617375"/>
            <a:ext cx="255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95" name="Shape 395"/>
        <p:cNvGrpSpPr/>
        <p:nvPr/>
      </p:nvGrpSpPr>
      <p:grpSpPr>
        <a:xfrm>
          <a:off x="0" y="0"/>
          <a:ext cx="0" cy="0"/>
          <a:chOff x="0" y="0"/>
          <a:chExt cx="0" cy="0"/>
        </a:xfrm>
      </p:grpSpPr>
      <p:sp>
        <p:nvSpPr>
          <p:cNvPr id="396" name="Google Shape;396;p13"/>
          <p:cNvSpPr/>
          <p:nvPr/>
        </p:nvSpPr>
        <p:spPr>
          <a:xfrm>
            <a:off x="-973425" y="-10309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3"/>
          <p:cNvSpPr/>
          <p:nvPr/>
        </p:nvSpPr>
        <p:spPr>
          <a:xfrm>
            <a:off x="6582275" y="2876150"/>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8" name="Google Shape;398;p13"/>
          <p:cNvGrpSpPr/>
          <p:nvPr/>
        </p:nvGrpSpPr>
        <p:grpSpPr>
          <a:xfrm rot="10800000">
            <a:off x="164900" y="260513"/>
            <a:ext cx="8813438" cy="4625213"/>
            <a:chOff x="165650" y="257750"/>
            <a:chExt cx="8813438" cy="4625213"/>
          </a:xfrm>
        </p:grpSpPr>
        <p:grpSp>
          <p:nvGrpSpPr>
            <p:cNvPr id="399" name="Google Shape;399;p13"/>
            <p:cNvGrpSpPr/>
            <p:nvPr/>
          </p:nvGrpSpPr>
          <p:grpSpPr>
            <a:xfrm>
              <a:off x="3017486" y="257750"/>
              <a:ext cx="5961602" cy="4599900"/>
              <a:chOff x="3002186" y="296825"/>
              <a:chExt cx="5961602" cy="4599900"/>
            </a:xfrm>
          </p:grpSpPr>
          <p:cxnSp>
            <p:nvCxnSpPr>
              <p:cNvPr id="400" name="Google Shape;400;p13"/>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401" name="Google Shape;401;p13"/>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402" name="Google Shape;402;p13"/>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cxnSp>
          <p:nvCxnSpPr>
            <p:cNvPr id="403" name="Google Shape;403;p13"/>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grpSp>
        <p:nvGrpSpPr>
          <p:cNvPr id="404" name="Google Shape;404;p13"/>
          <p:cNvGrpSpPr/>
          <p:nvPr/>
        </p:nvGrpSpPr>
        <p:grpSpPr>
          <a:xfrm rot="10800000">
            <a:off x="253220" y="4616601"/>
            <a:ext cx="461890" cy="269130"/>
            <a:chOff x="5170200" y="1824271"/>
            <a:chExt cx="336458" cy="196030"/>
          </a:xfrm>
        </p:grpSpPr>
        <p:sp>
          <p:nvSpPr>
            <p:cNvPr id="405" name="Google Shape;405;p13"/>
            <p:cNvSpPr/>
            <p:nvPr/>
          </p:nvSpPr>
          <p:spPr>
            <a:xfrm>
              <a:off x="5170200" y="1954501"/>
              <a:ext cx="65800" cy="65800"/>
            </a:xfrm>
            <a:custGeom>
              <a:rect b="b" l="l" r="r" t="t"/>
              <a:pathLst>
                <a:path extrusionOk="0" fill="none" h="2930" w="2930">
                  <a:moveTo>
                    <a:pt x="1255" y="0"/>
                  </a:moveTo>
                  <a:cubicBezTo>
                    <a:pt x="2377" y="0"/>
                    <a:pt x="2929" y="1356"/>
                    <a:pt x="2143" y="2143"/>
                  </a:cubicBezTo>
                  <a:cubicBezTo>
                    <a:pt x="1356" y="2930"/>
                    <a:pt x="0" y="2377"/>
                    <a:pt x="0" y="1256"/>
                  </a:cubicBezTo>
                  <a:cubicBezTo>
                    <a:pt x="0" y="553"/>
                    <a:pt x="569" y="0"/>
                    <a:pt x="1255"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3"/>
            <p:cNvSpPr/>
            <p:nvPr/>
          </p:nvSpPr>
          <p:spPr>
            <a:xfrm>
              <a:off x="5237101"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3"/>
            <p:cNvSpPr/>
            <p:nvPr/>
          </p:nvSpPr>
          <p:spPr>
            <a:xfrm>
              <a:off x="5303642" y="1954501"/>
              <a:ext cx="65800" cy="65800"/>
            </a:xfrm>
            <a:custGeom>
              <a:rect b="b" l="l" r="r" t="t"/>
              <a:pathLst>
                <a:path extrusionOk="0" fill="none" h="2930" w="2930">
                  <a:moveTo>
                    <a:pt x="1256" y="0"/>
                  </a:moveTo>
                  <a:cubicBezTo>
                    <a:pt x="2360" y="0"/>
                    <a:pt x="2929" y="1356"/>
                    <a:pt x="2143" y="2143"/>
                  </a:cubicBezTo>
                  <a:cubicBezTo>
                    <a:pt x="1339" y="2930"/>
                    <a:pt x="0" y="2377"/>
                    <a:pt x="0" y="1256"/>
                  </a:cubicBezTo>
                  <a:cubicBezTo>
                    <a:pt x="0"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3"/>
            <p:cNvSpPr/>
            <p:nvPr/>
          </p:nvSpPr>
          <p:spPr>
            <a:xfrm>
              <a:off x="5370543"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3"/>
            <p:cNvSpPr/>
            <p:nvPr/>
          </p:nvSpPr>
          <p:spPr>
            <a:xfrm>
              <a:off x="5440835" y="1954501"/>
              <a:ext cx="65823" cy="65800"/>
            </a:xfrm>
            <a:custGeom>
              <a:rect b="b" l="l" r="r" t="t"/>
              <a:pathLst>
                <a:path extrusionOk="0" fill="none" h="2930" w="2931">
                  <a:moveTo>
                    <a:pt x="1256" y="0"/>
                  </a:moveTo>
                  <a:cubicBezTo>
                    <a:pt x="2378" y="0"/>
                    <a:pt x="2930" y="1356"/>
                    <a:pt x="2143" y="2143"/>
                  </a:cubicBezTo>
                  <a:cubicBezTo>
                    <a:pt x="1357" y="2930"/>
                    <a:pt x="1" y="2377"/>
                    <a:pt x="1" y="1256"/>
                  </a:cubicBezTo>
                  <a:cubicBezTo>
                    <a:pt x="1" y="553"/>
                    <a:pt x="570"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3"/>
            <p:cNvSpPr/>
            <p:nvPr/>
          </p:nvSpPr>
          <p:spPr>
            <a:xfrm>
              <a:off x="5198002"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3"/>
            <p:cNvSpPr/>
            <p:nvPr/>
          </p:nvSpPr>
          <p:spPr>
            <a:xfrm>
              <a:off x="5265285"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3"/>
            <p:cNvSpPr/>
            <p:nvPr/>
          </p:nvSpPr>
          <p:spPr>
            <a:xfrm>
              <a:off x="5331443" y="1824271"/>
              <a:ext cx="22" cy="130252"/>
            </a:xfrm>
            <a:custGeom>
              <a:rect b="b" l="l" r="r" t="t"/>
              <a:pathLst>
                <a:path extrusionOk="0" fill="none" h="5408" w="1">
                  <a:moveTo>
                    <a:pt x="1" y="5407"/>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3"/>
            <p:cNvSpPr/>
            <p:nvPr/>
          </p:nvSpPr>
          <p:spPr>
            <a:xfrm>
              <a:off x="5398750" y="1827055"/>
              <a:ext cx="22" cy="127469"/>
            </a:xfrm>
            <a:custGeom>
              <a:rect b="b" l="l" r="r" t="t"/>
              <a:pathLst>
                <a:path extrusionOk="0" fill="none" h="5676" w="1">
                  <a:moveTo>
                    <a:pt x="0" y="5675"/>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3"/>
            <p:cNvSpPr/>
            <p:nvPr/>
          </p:nvSpPr>
          <p:spPr>
            <a:xfrm>
              <a:off x="5469041" y="1824271"/>
              <a:ext cx="22" cy="130252"/>
            </a:xfrm>
            <a:custGeom>
              <a:rect b="b" l="l" r="r" t="t"/>
              <a:pathLst>
                <a:path extrusionOk="0" fill="none" h="5408" w="1">
                  <a:moveTo>
                    <a:pt x="0" y="5407"/>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13"/>
          <p:cNvGrpSpPr/>
          <p:nvPr/>
        </p:nvGrpSpPr>
        <p:grpSpPr>
          <a:xfrm>
            <a:off x="8192954" y="267696"/>
            <a:ext cx="763488" cy="305242"/>
            <a:chOff x="4996154" y="4081384"/>
            <a:chExt cx="763488" cy="305242"/>
          </a:xfrm>
        </p:grpSpPr>
        <p:sp>
          <p:nvSpPr>
            <p:cNvPr id="416" name="Google Shape;416;p13"/>
            <p:cNvSpPr/>
            <p:nvPr/>
          </p:nvSpPr>
          <p:spPr>
            <a:xfrm>
              <a:off x="4996154" y="4176851"/>
              <a:ext cx="664989" cy="147748"/>
            </a:xfrm>
            <a:custGeom>
              <a:rect b="b" l="l" r="r" t="t"/>
              <a:pathLst>
                <a:path extrusionOk="0" h="6579" w="29611">
                  <a:moveTo>
                    <a:pt x="24556" y="1"/>
                  </a:moveTo>
                  <a:lnTo>
                    <a:pt x="18513" y="6478"/>
                  </a:lnTo>
                  <a:lnTo>
                    <a:pt x="0" y="6478"/>
                  </a:lnTo>
                  <a:lnTo>
                    <a:pt x="0" y="6579"/>
                  </a:lnTo>
                  <a:lnTo>
                    <a:pt x="18563" y="6579"/>
                  </a:lnTo>
                  <a:lnTo>
                    <a:pt x="24589" y="101"/>
                  </a:lnTo>
                  <a:lnTo>
                    <a:pt x="29611" y="101"/>
                  </a:lnTo>
                  <a:lnTo>
                    <a:pt x="2961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3"/>
            <p:cNvSpPr/>
            <p:nvPr/>
          </p:nvSpPr>
          <p:spPr>
            <a:xfrm>
              <a:off x="5593838" y="4115923"/>
              <a:ext cx="135711" cy="124190"/>
            </a:xfrm>
            <a:custGeom>
              <a:rect b="b" l="l" r="r" t="t"/>
              <a:pathLst>
                <a:path extrusionOk="0" h="5530" w="6043">
                  <a:moveTo>
                    <a:pt x="2998" y="50"/>
                  </a:moveTo>
                  <a:cubicBezTo>
                    <a:pt x="3175" y="50"/>
                    <a:pt x="3354" y="67"/>
                    <a:pt x="3532" y="102"/>
                  </a:cubicBezTo>
                  <a:cubicBezTo>
                    <a:pt x="4804" y="353"/>
                    <a:pt x="5725" y="1475"/>
                    <a:pt x="5725" y="2764"/>
                  </a:cubicBezTo>
                  <a:cubicBezTo>
                    <a:pt x="5725" y="3484"/>
                    <a:pt x="5440" y="4187"/>
                    <a:pt x="4922" y="4689"/>
                  </a:cubicBezTo>
                  <a:cubicBezTo>
                    <a:pt x="4396" y="5215"/>
                    <a:pt x="3700" y="5484"/>
                    <a:pt x="3001" y="5484"/>
                  </a:cubicBezTo>
                  <a:cubicBezTo>
                    <a:pt x="2477" y="5484"/>
                    <a:pt x="1949" y="5332"/>
                    <a:pt x="1490" y="5024"/>
                  </a:cubicBezTo>
                  <a:cubicBezTo>
                    <a:pt x="419" y="4304"/>
                    <a:pt x="0" y="2914"/>
                    <a:pt x="486" y="1726"/>
                  </a:cubicBezTo>
                  <a:cubicBezTo>
                    <a:pt x="917" y="690"/>
                    <a:pt x="1918" y="50"/>
                    <a:pt x="2998" y="50"/>
                  </a:cubicBezTo>
                  <a:close/>
                  <a:moveTo>
                    <a:pt x="2993" y="1"/>
                  </a:moveTo>
                  <a:cubicBezTo>
                    <a:pt x="2817" y="1"/>
                    <a:pt x="2639" y="18"/>
                    <a:pt x="2461" y="52"/>
                  </a:cubicBezTo>
                  <a:cubicBezTo>
                    <a:pt x="1155" y="303"/>
                    <a:pt x="235" y="1441"/>
                    <a:pt x="235" y="2764"/>
                  </a:cubicBezTo>
                  <a:cubicBezTo>
                    <a:pt x="218" y="3500"/>
                    <a:pt x="519" y="4203"/>
                    <a:pt x="1038" y="4722"/>
                  </a:cubicBezTo>
                  <a:cubicBezTo>
                    <a:pt x="1572" y="5256"/>
                    <a:pt x="2275" y="5530"/>
                    <a:pt x="2982" y="5530"/>
                  </a:cubicBezTo>
                  <a:cubicBezTo>
                    <a:pt x="3516" y="5530"/>
                    <a:pt x="4052" y="5374"/>
                    <a:pt x="4520" y="5057"/>
                  </a:cubicBezTo>
                  <a:cubicBezTo>
                    <a:pt x="5625" y="4337"/>
                    <a:pt x="6043" y="2931"/>
                    <a:pt x="5541" y="1709"/>
                  </a:cubicBezTo>
                  <a:cubicBezTo>
                    <a:pt x="5108" y="656"/>
                    <a:pt x="4091" y="1"/>
                    <a:pt x="299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3"/>
            <p:cNvSpPr/>
            <p:nvPr/>
          </p:nvSpPr>
          <p:spPr>
            <a:xfrm>
              <a:off x="5613376" y="4129869"/>
              <a:ext cx="95512" cy="95871"/>
            </a:xfrm>
            <a:custGeom>
              <a:rect b="b" l="l" r="r" t="t"/>
              <a:pathLst>
                <a:path extrusionOk="0" h="4269" w="4253">
                  <a:moveTo>
                    <a:pt x="2009" y="0"/>
                  </a:moveTo>
                  <a:lnTo>
                    <a:pt x="2026" y="235"/>
                  </a:lnTo>
                  <a:lnTo>
                    <a:pt x="2060" y="235"/>
                  </a:lnTo>
                  <a:lnTo>
                    <a:pt x="2060" y="0"/>
                  </a:lnTo>
                  <a:close/>
                  <a:moveTo>
                    <a:pt x="2194" y="0"/>
                  </a:moveTo>
                  <a:lnTo>
                    <a:pt x="2177" y="235"/>
                  </a:lnTo>
                  <a:lnTo>
                    <a:pt x="2210" y="235"/>
                  </a:lnTo>
                  <a:lnTo>
                    <a:pt x="2227" y="0"/>
                  </a:lnTo>
                  <a:close/>
                  <a:moveTo>
                    <a:pt x="2378" y="17"/>
                  </a:moveTo>
                  <a:lnTo>
                    <a:pt x="2344" y="235"/>
                  </a:lnTo>
                  <a:lnTo>
                    <a:pt x="2378" y="235"/>
                  </a:lnTo>
                  <a:lnTo>
                    <a:pt x="2411" y="17"/>
                  </a:lnTo>
                  <a:close/>
                  <a:moveTo>
                    <a:pt x="1842" y="17"/>
                  </a:moveTo>
                  <a:lnTo>
                    <a:pt x="1876" y="251"/>
                  </a:lnTo>
                  <a:lnTo>
                    <a:pt x="1909" y="251"/>
                  </a:lnTo>
                  <a:lnTo>
                    <a:pt x="1876" y="17"/>
                  </a:lnTo>
                  <a:close/>
                  <a:moveTo>
                    <a:pt x="1675" y="34"/>
                  </a:moveTo>
                  <a:lnTo>
                    <a:pt x="1708" y="268"/>
                  </a:lnTo>
                  <a:lnTo>
                    <a:pt x="1742" y="268"/>
                  </a:lnTo>
                  <a:lnTo>
                    <a:pt x="1708" y="34"/>
                  </a:lnTo>
                  <a:close/>
                  <a:moveTo>
                    <a:pt x="2545" y="51"/>
                  </a:moveTo>
                  <a:lnTo>
                    <a:pt x="2495" y="268"/>
                  </a:lnTo>
                  <a:lnTo>
                    <a:pt x="2528" y="268"/>
                  </a:lnTo>
                  <a:lnTo>
                    <a:pt x="2579" y="51"/>
                  </a:lnTo>
                  <a:close/>
                  <a:moveTo>
                    <a:pt x="1491" y="84"/>
                  </a:moveTo>
                  <a:lnTo>
                    <a:pt x="1557" y="318"/>
                  </a:lnTo>
                  <a:lnTo>
                    <a:pt x="1591" y="318"/>
                  </a:lnTo>
                  <a:lnTo>
                    <a:pt x="1524" y="84"/>
                  </a:lnTo>
                  <a:close/>
                  <a:moveTo>
                    <a:pt x="2712" y="84"/>
                  </a:moveTo>
                  <a:lnTo>
                    <a:pt x="2645" y="318"/>
                  </a:lnTo>
                  <a:lnTo>
                    <a:pt x="2679" y="318"/>
                  </a:lnTo>
                  <a:lnTo>
                    <a:pt x="2746" y="84"/>
                  </a:lnTo>
                  <a:close/>
                  <a:moveTo>
                    <a:pt x="1323" y="151"/>
                  </a:moveTo>
                  <a:lnTo>
                    <a:pt x="1457" y="385"/>
                  </a:lnTo>
                  <a:lnTo>
                    <a:pt x="1474" y="369"/>
                  </a:lnTo>
                  <a:lnTo>
                    <a:pt x="1407" y="168"/>
                  </a:lnTo>
                  <a:lnTo>
                    <a:pt x="1323" y="151"/>
                  </a:lnTo>
                  <a:close/>
                  <a:moveTo>
                    <a:pt x="2880" y="151"/>
                  </a:moveTo>
                  <a:lnTo>
                    <a:pt x="2796" y="369"/>
                  </a:lnTo>
                  <a:lnTo>
                    <a:pt x="2830" y="385"/>
                  </a:lnTo>
                  <a:lnTo>
                    <a:pt x="2913" y="168"/>
                  </a:lnTo>
                  <a:lnTo>
                    <a:pt x="2880" y="151"/>
                  </a:lnTo>
                  <a:close/>
                  <a:moveTo>
                    <a:pt x="1206" y="201"/>
                  </a:moveTo>
                  <a:lnTo>
                    <a:pt x="1172" y="218"/>
                  </a:lnTo>
                  <a:lnTo>
                    <a:pt x="1273" y="419"/>
                  </a:lnTo>
                  <a:lnTo>
                    <a:pt x="1290" y="402"/>
                  </a:lnTo>
                  <a:lnTo>
                    <a:pt x="1206" y="201"/>
                  </a:lnTo>
                  <a:close/>
                  <a:moveTo>
                    <a:pt x="3047" y="218"/>
                  </a:moveTo>
                  <a:lnTo>
                    <a:pt x="2947" y="435"/>
                  </a:lnTo>
                  <a:lnTo>
                    <a:pt x="2964" y="452"/>
                  </a:lnTo>
                  <a:lnTo>
                    <a:pt x="3081" y="235"/>
                  </a:lnTo>
                  <a:lnTo>
                    <a:pt x="3047" y="218"/>
                  </a:lnTo>
                  <a:close/>
                  <a:moveTo>
                    <a:pt x="1039" y="285"/>
                  </a:moveTo>
                  <a:lnTo>
                    <a:pt x="1005" y="302"/>
                  </a:lnTo>
                  <a:lnTo>
                    <a:pt x="1139" y="502"/>
                  </a:lnTo>
                  <a:lnTo>
                    <a:pt x="1156" y="486"/>
                  </a:lnTo>
                  <a:lnTo>
                    <a:pt x="1039" y="285"/>
                  </a:lnTo>
                  <a:close/>
                  <a:moveTo>
                    <a:pt x="3198" y="302"/>
                  </a:moveTo>
                  <a:lnTo>
                    <a:pt x="3081" y="502"/>
                  </a:lnTo>
                  <a:lnTo>
                    <a:pt x="3114" y="519"/>
                  </a:lnTo>
                  <a:lnTo>
                    <a:pt x="3231" y="318"/>
                  </a:lnTo>
                  <a:lnTo>
                    <a:pt x="3198" y="302"/>
                  </a:lnTo>
                  <a:close/>
                  <a:moveTo>
                    <a:pt x="888" y="385"/>
                  </a:moveTo>
                  <a:lnTo>
                    <a:pt x="854" y="402"/>
                  </a:lnTo>
                  <a:lnTo>
                    <a:pt x="1005" y="586"/>
                  </a:lnTo>
                  <a:lnTo>
                    <a:pt x="1022" y="569"/>
                  </a:lnTo>
                  <a:lnTo>
                    <a:pt x="888" y="385"/>
                  </a:lnTo>
                  <a:close/>
                  <a:moveTo>
                    <a:pt x="3349" y="402"/>
                  </a:moveTo>
                  <a:lnTo>
                    <a:pt x="3215" y="586"/>
                  </a:lnTo>
                  <a:lnTo>
                    <a:pt x="3231" y="603"/>
                  </a:lnTo>
                  <a:lnTo>
                    <a:pt x="3382" y="419"/>
                  </a:lnTo>
                  <a:lnTo>
                    <a:pt x="3349" y="402"/>
                  </a:lnTo>
                  <a:close/>
                  <a:moveTo>
                    <a:pt x="754" y="486"/>
                  </a:moveTo>
                  <a:lnTo>
                    <a:pt x="721" y="519"/>
                  </a:lnTo>
                  <a:lnTo>
                    <a:pt x="871" y="687"/>
                  </a:lnTo>
                  <a:lnTo>
                    <a:pt x="905" y="670"/>
                  </a:lnTo>
                  <a:lnTo>
                    <a:pt x="754" y="486"/>
                  </a:lnTo>
                  <a:close/>
                  <a:moveTo>
                    <a:pt x="3482" y="502"/>
                  </a:moveTo>
                  <a:lnTo>
                    <a:pt x="3332" y="687"/>
                  </a:lnTo>
                  <a:lnTo>
                    <a:pt x="3365" y="703"/>
                  </a:lnTo>
                  <a:lnTo>
                    <a:pt x="3516" y="536"/>
                  </a:lnTo>
                  <a:lnTo>
                    <a:pt x="3482" y="502"/>
                  </a:lnTo>
                  <a:close/>
                  <a:moveTo>
                    <a:pt x="620" y="603"/>
                  </a:moveTo>
                  <a:lnTo>
                    <a:pt x="587" y="636"/>
                  </a:lnTo>
                  <a:lnTo>
                    <a:pt x="754" y="804"/>
                  </a:lnTo>
                  <a:lnTo>
                    <a:pt x="788" y="787"/>
                  </a:lnTo>
                  <a:lnTo>
                    <a:pt x="620" y="603"/>
                  </a:lnTo>
                  <a:close/>
                  <a:moveTo>
                    <a:pt x="3616" y="620"/>
                  </a:moveTo>
                  <a:lnTo>
                    <a:pt x="3533" y="703"/>
                  </a:lnTo>
                  <a:lnTo>
                    <a:pt x="3449" y="787"/>
                  </a:lnTo>
                  <a:lnTo>
                    <a:pt x="3466" y="804"/>
                  </a:lnTo>
                  <a:lnTo>
                    <a:pt x="3633" y="636"/>
                  </a:lnTo>
                  <a:lnTo>
                    <a:pt x="3616" y="620"/>
                  </a:lnTo>
                  <a:close/>
                  <a:moveTo>
                    <a:pt x="503" y="737"/>
                  </a:moveTo>
                  <a:lnTo>
                    <a:pt x="469" y="770"/>
                  </a:lnTo>
                  <a:lnTo>
                    <a:pt x="654" y="921"/>
                  </a:lnTo>
                  <a:lnTo>
                    <a:pt x="670" y="887"/>
                  </a:lnTo>
                  <a:lnTo>
                    <a:pt x="503" y="737"/>
                  </a:lnTo>
                  <a:close/>
                  <a:moveTo>
                    <a:pt x="3733" y="754"/>
                  </a:moveTo>
                  <a:lnTo>
                    <a:pt x="3566" y="904"/>
                  </a:lnTo>
                  <a:lnTo>
                    <a:pt x="3583" y="921"/>
                  </a:lnTo>
                  <a:lnTo>
                    <a:pt x="3767" y="770"/>
                  </a:lnTo>
                  <a:lnTo>
                    <a:pt x="3733" y="754"/>
                  </a:lnTo>
                  <a:close/>
                  <a:moveTo>
                    <a:pt x="386" y="871"/>
                  </a:moveTo>
                  <a:lnTo>
                    <a:pt x="369" y="904"/>
                  </a:lnTo>
                  <a:lnTo>
                    <a:pt x="553" y="1038"/>
                  </a:lnTo>
                  <a:lnTo>
                    <a:pt x="570" y="1021"/>
                  </a:lnTo>
                  <a:lnTo>
                    <a:pt x="386" y="871"/>
                  </a:lnTo>
                  <a:close/>
                  <a:moveTo>
                    <a:pt x="3851" y="887"/>
                  </a:moveTo>
                  <a:lnTo>
                    <a:pt x="3650" y="1021"/>
                  </a:lnTo>
                  <a:lnTo>
                    <a:pt x="3667" y="1055"/>
                  </a:lnTo>
                  <a:lnTo>
                    <a:pt x="3867" y="921"/>
                  </a:lnTo>
                  <a:cubicBezTo>
                    <a:pt x="3867" y="904"/>
                    <a:pt x="3851" y="904"/>
                    <a:pt x="3851" y="887"/>
                  </a:cubicBezTo>
                  <a:close/>
                  <a:moveTo>
                    <a:pt x="285" y="1021"/>
                  </a:moveTo>
                  <a:lnTo>
                    <a:pt x="269" y="1055"/>
                  </a:lnTo>
                  <a:lnTo>
                    <a:pt x="469" y="1172"/>
                  </a:lnTo>
                  <a:cubicBezTo>
                    <a:pt x="486" y="1172"/>
                    <a:pt x="486" y="1155"/>
                    <a:pt x="486" y="1155"/>
                  </a:cubicBezTo>
                  <a:lnTo>
                    <a:pt x="285" y="1021"/>
                  </a:lnTo>
                  <a:close/>
                  <a:moveTo>
                    <a:pt x="3951" y="1038"/>
                  </a:moveTo>
                  <a:lnTo>
                    <a:pt x="3750" y="1155"/>
                  </a:lnTo>
                  <a:lnTo>
                    <a:pt x="3778" y="1183"/>
                  </a:lnTo>
                  <a:lnTo>
                    <a:pt x="3778" y="1183"/>
                  </a:lnTo>
                  <a:lnTo>
                    <a:pt x="3968" y="1072"/>
                  </a:lnTo>
                  <a:lnTo>
                    <a:pt x="3951" y="1038"/>
                  </a:lnTo>
                  <a:close/>
                  <a:moveTo>
                    <a:pt x="3778" y="1183"/>
                  </a:moveTo>
                  <a:lnTo>
                    <a:pt x="3767" y="1189"/>
                  </a:lnTo>
                  <a:lnTo>
                    <a:pt x="3784" y="1189"/>
                  </a:lnTo>
                  <a:lnTo>
                    <a:pt x="3778" y="1183"/>
                  </a:lnTo>
                  <a:close/>
                  <a:moveTo>
                    <a:pt x="202" y="1189"/>
                  </a:moveTo>
                  <a:lnTo>
                    <a:pt x="185" y="1222"/>
                  </a:lnTo>
                  <a:lnTo>
                    <a:pt x="403" y="1323"/>
                  </a:lnTo>
                  <a:lnTo>
                    <a:pt x="403" y="1289"/>
                  </a:lnTo>
                  <a:lnTo>
                    <a:pt x="202" y="1189"/>
                  </a:lnTo>
                  <a:close/>
                  <a:moveTo>
                    <a:pt x="4035" y="1189"/>
                  </a:moveTo>
                  <a:lnTo>
                    <a:pt x="3817" y="1289"/>
                  </a:lnTo>
                  <a:lnTo>
                    <a:pt x="3834" y="1323"/>
                  </a:lnTo>
                  <a:lnTo>
                    <a:pt x="4035" y="1222"/>
                  </a:lnTo>
                  <a:lnTo>
                    <a:pt x="4035" y="1189"/>
                  </a:lnTo>
                  <a:close/>
                  <a:moveTo>
                    <a:pt x="135" y="1356"/>
                  </a:moveTo>
                  <a:cubicBezTo>
                    <a:pt x="118" y="1373"/>
                    <a:pt x="118" y="1373"/>
                    <a:pt x="118" y="1390"/>
                  </a:cubicBezTo>
                  <a:lnTo>
                    <a:pt x="319" y="1473"/>
                  </a:lnTo>
                  <a:cubicBezTo>
                    <a:pt x="336" y="1457"/>
                    <a:pt x="336" y="1457"/>
                    <a:pt x="336" y="1440"/>
                  </a:cubicBezTo>
                  <a:lnTo>
                    <a:pt x="135" y="1356"/>
                  </a:lnTo>
                  <a:close/>
                  <a:moveTo>
                    <a:pt x="4118" y="1373"/>
                  </a:moveTo>
                  <a:lnTo>
                    <a:pt x="3918" y="1473"/>
                  </a:lnTo>
                  <a:cubicBezTo>
                    <a:pt x="3918" y="1483"/>
                    <a:pt x="3918" y="1490"/>
                    <a:pt x="3918" y="1490"/>
                  </a:cubicBezTo>
                  <a:lnTo>
                    <a:pt x="4135" y="1406"/>
                  </a:lnTo>
                  <a:lnTo>
                    <a:pt x="4118" y="1373"/>
                  </a:lnTo>
                  <a:close/>
                  <a:moveTo>
                    <a:pt x="4169" y="1540"/>
                  </a:moveTo>
                  <a:lnTo>
                    <a:pt x="3951" y="1607"/>
                  </a:lnTo>
                  <a:lnTo>
                    <a:pt x="3968" y="1607"/>
                  </a:lnTo>
                  <a:cubicBezTo>
                    <a:pt x="3968" y="1616"/>
                    <a:pt x="3963" y="1620"/>
                    <a:pt x="3959" y="1622"/>
                  </a:cubicBezTo>
                  <a:lnTo>
                    <a:pt x="3959" y="1622"/>
                  </a:lnTo>
                  <a:lnTo>
                    <a:pt x="4169" y="1574"/>
                  </a:lnTo>
                  <a:cubicBezTo>
                    <a:pt x="4169" y="1557"/>
                    <a:pt x="4169" y="1540"/>
                    <a:pt x="4169" y="1540"/>
                  </a:cubicBezTo>
                  <a:close/>
                  <a:moveTo>
                    <a:pt x="51" y="1524"/>
                  </a:moveTo>
                  <a:lnTo>
                    <a:pt x="51" y="1557"/>
                  </a:lnTo>
                  <a:lnTo>
                    <a:pt x="269" y="1624"/>
                  </a:lnTo>
                  <a:cubicBezTo>
                    <a:pt x="285" y="1607"/>
                    <a:pt x="285" y="1607"/>
                    <a:pt x="285" y="1590"/>
                  </a:cubicBezTo>
                  <a:lnTo>
                    <a:pt x="51" y="1524"/>
                  </a:lnTo>
                  <a:close/>
                  <a:moveTo>
                    <a:pt x="3959" y="1622"/>
                  </a:moveTo>
                  <a:lnTo>
                    <a:pt x="3951" y="1624"/>
                  </a:lnTo>
                  <a:cubicBezTo>
                    <a:pt x="3951" y="1624"/>
                    <a:pt x="3955" y="1624"/>
                    <a:pt x="3959" y="1622"/>
                  </a:cubicBezTo>
                  <a:close/>
                  <a:moveTo>
                    <a:pt x="18" y="1691"/>
                  </a:moveTo>
                  <a:cubicBezTo>
                    <a:pt x="18" y="1708"/>
                    <a:pt x="18" y="1708"/>
                    <a:pt x="18" y="1724"/>
                  </a:cubicBezTo>
                  <a:lnTo>
                    <a:pt x="252" y="1775"/>
                  </a:lnTo>
                  <a:lnTo>
                    <a:pt x="252" y="1741"/>
                  </a:lnTo>
                  <a:lnTo>
                    <a:pt x="18" y="1691"/>
                  </a:lnTo>
                  <a:close/>
                  <a:moveTo>
                    <a:pt x="4219" y="1708"/>
                  </a:moveTo>
                  <a:lnTo>
                    <a:pt x="3985" y="1758"/>
                  </a:lnTo>
                  <a:lnTo>
                    <a:pt x="3985" y="1791"/>
                  </a:lnTo>
                  <a:lnTo>
                    <a:pt x="4219" y="1741"/>
                  </a:lnTo>
                  <a:cubicBezTo>
                    <a:pt x="4219" y="1724"/>
                    <a:pt x="4219" y="1724"/>
                    <a:pt x="4219" y="1708"/>
                  </a:cubicBezTo>
                  <a:close/>
                  <a:moveTo>
                    <a:pt x="1" y="1858"/>
                  </a:moveTo>
                  <a:cubicBezTo>
                    <a:pt x="1" y="1875"/>
                    <a:pt x="1" y="1875"/>
                    <a:pt x="1" y="1892"/>
                  </a:cubicBezTo>
                  <a:lnTo>
                    <a:pt x="235" y="1925"/>
                  </a:lnTo>
                  <a:cubicBezTo>
                    <a:pt x="235" y="1908"/>
                    <a:pt x="235" y="1892"/>
                    <a:pt x="235" y="1892"/>
                  </a:cubicBezTo>
                  <a:lnTo>
                    <a:pt x="1" y="1858"/>
                  </a:lnTo>
                  <a:close/>
                  <a:moveTo>
                    <a:pt x="4236" y="1875"/>
                  </a:moveTo>
                  <a:lnTo>
                    <a:pt x="4001" y="1908"/>
                  </a:lnTo>
                  <a:lnTo>
                    <a:pt x="4035" y="1925"/>
                  </a:lnTo>
                  <a:cubicBezTo>
                    <a:pt x="4035" y="1925"/>
                    <a:pt x="4001" y="1942"/>
                    <a:pt x="4001" y="1942"/>
                  </a:cubicBezTo>
                  <a:lnTo>
                    <a:pt x="4236" y="1925"/>
                  </a:lnTo>
                  <a:lnTo>
                    <a:pt x="4236" y="1875"/>
                  </a:lnTo>
                  <a:close/>
                  <a:moveTo>
                    <a:pt x="1" y="2042"/>
                  </a:moveTo>
                  <a:lnTo>
                    <a:pt x="1" y="2076"/>
                  </a:lnTo>
                  <a:lnTo>
                    <a:pt x="235" y="2093"/>
                  </a:lnTo>
                  <a:cubicBezTo>
                    <a:pt x="235" y="2076"/>
                    <a:pt x="235" y="2059"/>
                    <a:pt x="235" y="2059"/>
                  </a:cubicBezTo>
                  <a:lnTo>
                    <a:pt x="1" y="2042"/>
                  </a:lnTo>
                  <a:close/>
                  <a:moveTo>
                    <a:pt x="4035" y="2076"/>
                  </a:moveTo>
                  <a:cubicBezTo>
                    <a:pt x="4035" y="2093"/>
                    <a:pt x="4035" y="2093"/>
                    <a:pt x="4018" y="2109"/>
                  </a:cubicBezTo>
                  <a:lnTo>
                    <a:pt x="4252" y="2109"/>
                  </a:lnTo>
                  <a:lnTo>
                    <a:pt x="4252" y="2076"/>
                  </a:lnTo>
                  <a:close/>
                  <a:moveTo>
                    <a:pt x="1" y="2210"/>
                  </a:moveTo>
                  <a:cubicBezTo>
                    <a:pt x="1" y="2227"/>
                    <a:pt x="1" y="2243"/>
                    <a:pt x="1" y="2243"/>
                  </a:cubicBezTo>
                  <a:lnTo>
                    <a:pt x="235" y="2243"/>
                  </a:lnTo>
                  <a:lnTo>
                    <a:pt x="235" y="2210"/>
                  </a:lnTo>
                  <a:close/>
                  <a:moveTo>
                    <a:pt x="4018" y="2227"/>
                  </a:moveTo>
                  <a:cubicBezTo>
                    <a:pt x="4018" y="2227"/>
                    <a:pt x="4018" y="2243"/>
                    <a:pt x="4018" y="2260"/>
                  </a:cubicBezTo>
                  <a:lnTo>
                    <a:pt x="4252" y="2277"/>
                  </a:lnTo>
                  <a:cubicBezTo>
                    <a:pt x="4252" y="2260"/>
                    <a:pt x="4252" y="2243"/>
                    <a:pt x="4252" y="2243"/>
                  </a:cubicBezTo>
                  <a:lnTo>
                    <a:pt x="4018" y="2227"/>
                  </a:lnTo>
                  <a:close/>
                  <a:moveTo>
                    <a:pt x="235" y="2360"/>
                  </a:moveTo>
                  <a:lnTo>
                    <a:pt x="1" y="2394"/>
                  </a:lnTo>
                  <a:lnTo>
                    <a:pt x="18" y="2394"/>
                  </a:lnTo>
                  <a:cubicBezTo>
                    <a:pt x="1" y="2394"/>
                    <a:pt x="1" y="2411"/>
                    <a:pt x="1" y="2427"/>
                  </a:cubicBezTo>
                  <a:lnTo>
                    <a:pt x="235" y="2394"/>
                  </a:lnTo>
                  <a:cubicBezTo>
                    <a:pt x="235" y="2377"/>
                    <a:pt x="235" y="2377"/>
                    <a:pt x="235" y="2360"/>
                  </a:cubicBezTo>
                  <a:close/>
                  <a:moveTo>
                    <a:pt x="4001" y="2377"/>
                  </a:moveTo>
                  <a:cubicBezTo>
                    <a:pt x="4001" y="2394"/>
                    <a:pt x="4001" y="2411"/>
                    <a:pt x="4001" y="2411"/>
                  </a:cubicBezTo>
                  <a:lnTo>
                    <a:pt x="4236" y="2444"/>
                  </a:lnTo>
                  <a:cubicBezTo>
                    <a:pt x="4236" y="2427"/>
                    <a:pt x="4236" y="2427"/>
                    <a:pt x="4236" y="2411"/>
                  </a:cubicBezTo>
                  <a:lnTo>
                    <a:pt x="4001" y="2377"/>
                  </a:lnTo>
                  <a:close/>
                  <a:moveTo>
                    <a:pt x="252" y="2511"/>
                  </a:moveTo>
                  <a:lnTo>
                    <a:pt x="18" y="2561"/>
                  </a:lnTo>
                  <a:lnTo>
                    <a:pt x="18" y="2595"/>
                  </a:lnTo>
                  <a:lnTo>
                    <a:pt x="252" y="2545"/>
                  </a:lnTo>
                  <a:lnTo>
                    <a:pt x="252" y="2511"/>
                  </a:lnTo>
                  <a:close/>
                  <a:moveTo>
                    <a:pt x="3985" y="2545"/>
                  </a:moveTo>
                  <a:lnTo>
                    <a:pt x="3985" y="2561"/>
                  </a:lnTo>
                  <a:lnTo>
                    <a:pt x="4219" y="2628"/>
                  </a:lnTo>
                  <a:lnTo>
                    <a:pt x="4219" y="2578"/>
                  </a:lnTo>
                  <a:lnTo>
                    <a:pt x="3985" y="2545"/>
                  </a:lnTo>
                  <a:close/>
                  <a:moveTo>
                    <a:pt x="285" y="2678"/>
                  </a:moveTo>
                  <a:lnTo>
                    <a:pt x="84" y="2736"/>
                  </a:lnTo>
                  <a:lnTo>
                    <a:pt x="84" y="2736"/>
                  </a:lnTo>
                  <a:cubicBezTo>
                    <a:pt x="84" y="2733"/>
                    <a:pt x="84" y="2731"/>
                    <a:pt x="84" y="2729"/>
                  </a:cubicBezTo>
                  <a:lnTo>
                    <a:pt x="84" y="2729"/>
                  </a:lnTo>
                  <a:lnTo>
                    <a:pt x="51" y="2745"/>
                  </a:lnTo>
                  <a:lnTo>
                    <a:pt x="84" y="2736"/>
                  </a:lnTo>
                  <a:lnTo>
                    <a:pt x="84" y="2736"/>
                  </a:lnTo>
                  <a:cubicBezTo>
                    <a:pt x="84" y="2750"/>
                    <a:pt x="80" y="2765"/>
                    <a:pt x="51" y="2779"/>
                  </a:cubicBezTo>
                  <a:lnTo>
                    <a:pt x="285" y="2712"/>
                  </a:lnTo>
                  <a:lnTo>
                    <a:pt x="285" y="2678"/>
                  </a:lnTo>
                  <a:close/>
                  <a:moveTo>
                    <a:pt x="3951" y="2695"/>
                  </a:moveTo>
                  <a:lnTo>
                    <a:pt x="3951" y="2729"/>
                  </a:lnTo>
                  <a:lnTo>
                    <a:pt x="4169" y="2796"/>
                  </a:lnTo>
                  <a:cubicBezTo>
                    <a:pt x="4169" y="2779"/>
                    <a:pt x="4169" y="2762"/>
                    <a:pt x="4169" y="2762"/>
                  </a:cubicBezTo>
                  <a:lnTo>
                    <a:pt x="3951" y="2695"/>
                  </a:lnTo>
                  <a:close/>
                  <a:moveTo>
                    <a:pt x="302" y="2829"/>
                  </a:moveTo>
                  <a:lnTo>
                    <a:pt x="101" y="2913"/>
                  </a:lnTo>
                  <a:lnTo>
                    <a:pt x="118" y="2946"/>
                  </a:lnTo>
                  <a:lnTo>
                    <a:pt x="319" y="2863"/>
                  </a:lnTo>
                  <a:lnTo>
                    <a:pt x="302" y="2829"/>
                  </a:lnTo>
                  <a:close/>
                  <a:moveTo>
                    <a:pt x="3918" y="2846"/>
                  </a:moveTo>
                  <a:lnTo>
                    <a:pt x="3918" y="2879"/>
                  </a:lnTo>
                  <a:lnTo>
                    <a:pt x="4118" y="2963"/>
                  </a:lnTo>
                  <a:lnTo>
                    <a:pt x="4135" y="2930"/>
                  </a:lnTo>
                  <a:lnTo>
                    <a:pt x="3918" y="2846"/>
                  </a:lnTo>
                  <a:close/>
                  <a:moveTo>
                    <a:pt x="386" y="2963"/>
                  </a:moveTo>
                  <a:lnTo>
                    <a:pt x="168" y="3063"/>
                  </a:lnTo>
                  <a:lnTo>
                    <a:pt x="202" y="3063"/>
                  </a:lnTo>
                  <a:cubicBezTo>
                    <a:pt x="202" y="3072"/>
                    <a:pt x="206" y="3080"/>
                    <a:pt x="206" y="3086"/>
                  </a:cubicBezTo>
                  <a:lnTo>
                    <a:pt x="206" y="3086"/>
                  </a:lnTo>
                  <a:lnTo>
                    <a:pt x="386" y="2996"/>
                  </a:lnTo>
                  <a:lnTo>
                    <a:pt x="386" y="2963"/>
                  </a:lnTo>
                  <a:close/>
                  <a:moveTo>
                    <a:pt x="206" y="3086"/>
                  </a:moveTo>
                  <a:lnTo>
                    <a:pt x="185" y="3097"/>
                  </a:lnTo>
                  <a:cubicBezTo>
                    <a:pt x="202" y="3097"/>
                    <a:pt x="206" y="3093"/>
                    <a:pt x="206" y="3086"/>
                  </a:cubicBezTo>
                  <a:close/>
                  <a:moveTo>
                    <a:pt x="3817" y="2963"/>
                  </a:moveTo>
                  <a:lnTo>
                    <a:pt x="3800" y="2996"/>
                  </a:lnTo>
                  <a:lnTo>
                    <a:pt x="4018" y="3097"/>
                  </a:lnTo>
                  <a:lnTo>
                    <a:pt x="4035" y="3063"/>
                  </a:lnTo>
                  <a:lnTo>
                    <a:pt x="3817" y="2963"/>
                  </a:lnTo>
                  <a:close/>
                  <a:moveTo>
                    <a:pt x="453" y="3097"/>
                  </a:moveTo>
                  <a:lnTo>
                    <a:pt x="252" y="3214"/>
                  </a:lnTo>
                  <a:lnTo>
                    <a:pt x="269" y="3248"/>
                  </a:lnTo>
                  <a:lnTo>
                    <a:pt x="469" y="3130"/>
                  </a:lnTo>
                  <a:lnTo>
                    <a:pt x="453" y="3097"/>
                  </a:lnTo>
                  <a:close/>
                  <a:moveTo>
                    <a:pt x="3750" y="3114"/>
                  </a:moveTo>
                  <a:lnTo>
                    <a:pt x="3733" y="3130"/>
                  </a:lnTo>
                  <a:lnTo>
                    <a:pt x="3934" y="3264"/>
                  </a:lnTo>
                  <a:lnTo>
                    <a:pt x="3951" y="3231"/>
                  </a:lnTo>
                  <a:lnTo>
                    <a:pt x="3750" y="3114"/>
                  </a:lnTo>
                  <a:close/>
                  <a:moveTo>
                    <a:pt x="536" y="3231"/>
                  </a:moveTo>
                  <a:lnTo>
                    <a:pt x="352" y="3365"/>
                  </a:lnTo>
                  <a:lnTo>
                    <a:pt x="369" y="3398"/>
                  </a:lnTo>
                  <a:lnTo>
                    <a:pt x="553" y="3248"/>
                  </a:lnTo>
                  <a:lnTo>
                    <a:pt x="536" y="3231"/>
                  </a:lnTo>
                  <a:close/>
                  <a:moveTo>
                    <a:pt x="3667" y="3248"/>
                  </a:moveTo>
                  <a:lnTo>
                    <a:pt x="3633" y="3264"/>
                  </a:lnTo>
                  <a:lnTo>
                    <a:pt x="3834" y="3398"/>
                  </a:lnTo>
                  <a:lnTo>
                    <a:pt x="3851" y="3381"/>
                  </a:lnTo>
                  <a:lnTo>
                    <a:pt x="3667" y="3248"/>
                  </a:lnTo>
                  <a:close/>
                  <a:moveTo>
                    <a:pt x="637" y="3348"/>
                  </a:moveTo>
                  <a:lnTo>
                    <a:pt x="453" y="3499"/>
                  </a:lnTo>
                  <a:lnTo>
                    <a:pt x="469" y="3532"/>
                  </a:lnTo>
                  <a:lnTo>
                    <a:pt x="654" y="3381"/>
                  </a:lnTo>
                  <a:lnTo>
                    <a:pt x="637" y="3348"/>
                  </a:lnTo>
                  <a:close/>
                  <a:moveTo>
                    <a:pt x="3566" y="3365"/>
                  </a:moveTo>
                  <a:lnTo>
                    <a:pt x="3549" y="3381"/>
                  </a:lnTo>
                  <a:lnTo>
                    <a:pt x="3717" y="3549"/>
                  </a:lnTo>
                  <a:lnTo>
                    <a:pt x="3733" y="3515"/>
                  </a:lnTo>
                  <a:lnTo>
                    <a:pt x="3566" y="3365"/>
                  </a:lnTo>
                  <a:close/>
                  <a:moveTo>
                    <a:pt x="737" y="3465"/>
                  </a:moveTo>
                  <a:lnTo>
                    <a:pt x="570" y="3633"/>
                  </a:lnTo>
                  <a:lnTo>
                    <a:pt x="603" y="3666"/>
                  </a:lnTo>
                  <a:lnTo>
                    <a:pt x="754" y="3499"/>
                  </a:lnTo>
                  <a:lnTo>
                    <a:pt x="737" y="3465"/>
                  </a:lnTo>
                  <a:close/>
                  <a:moveTo>
                    <a:pt x="3449" y="3482"/>
                  </a:moveTo>
                  <a:lnTo>
                    <a:pt x="3432" y="3515"/>
                  </a:lnTo>
                  <a:lnTo>
                    <a:pt x="3600" y="3683"/>
                  </a:lnTo>
                  <a:lnTo>
                    <a:pt x="3616" y="3649"/>
                  </a:lnTo>
                  <a:lnTo>
                    <a:pt x="3449" y="3482"/>
                  </a:lnTo>
                  <a:close/>
                  <a:moveTo>
                    <a:pt x="854" y="3582"/>
                  </a:moveTo>
                  <a:lnTo>
                    <a:pt x="704" y="3766"/>
                  </a:lnTo>
                  <a:lnTo>
                    <a:pt x="721" y="3783"/>
                  </a:lnTo>
                  <a:lnTo>
                    <a:pt x="871" y="3599"/>
                  </a:lnTo>
                  <a:lnTo>
                    <a:pt x="854" y="3582"/>
                  </a:lnTo>
                  <a:close/>
                  <a:moveTo>
                    <a:pt x="3332" y="3599"/>
                  </a:moveTo>
                  <a:cubicBezTo>
                    <a:pt x="3332" y="3599"/>
                    <a:pt x="3332" y="3616"/>
                    <a:pt x="3315" y="3616"/>
                  </a:cubicBezTo>
                  <a:lnTo>
                    <a:pt x="3466" y="3800"/>
                  </a:lnTo>
                  <a:lnTo>
                    <a:pt x="3499" y="3766"/>
                  </a:lnTo>
                  <a:lnTo>
                    <a:pt x="3332" y="3599"/>
                  </a:lnTo>
                  <a:close/>
                  <a:moveTo>
                    <a:pt x="972" y="3683"/>
                  </a:moveTo>
                  <a:lnTo>
                    <a:pt x="838" y="3867"/>
                  </a:lnTo>
                  <a:lnTo>
                    <a:pt x="871" y="3884"/>
                  </a:lnTo>
                  <a:lnTo>
                    <a:pt x="1005" y="3700"/>
                  </a:lnTo>
                  <a:lnTo>
                    <a:pt x="972" y="3683"/>
                  </a:lnTo>
                  <a:close/>
                  <a:moveTo>
                    <a:pt x="3215" y="3700"/>
                  </a:moveTo>
                  <a:lnTo>
                    <a:pt x="3198" y="3716"/>
                  </a:lnTo>
                  <a:lnTo>
                    <a:pt x="3332" y="3900"/>
                  </a:lnTo>
                  <a:lnTo>
                    <a:pt x="3349" y="3884"/>
                  </a:lnTo>
                  <a:lnTo>
                    <a:pt x="3215" y="3700"/>
                  </a:lnTo>
                  <a:close/>
                  <a:moveTo>
                    <a:pt x="1106" y="3750"/>
                  </a:moveTo>
                  <a:lnTo>
                    <a:pt x="988" y="3951"/>
                  </a:lnTo>
                  <a:lnTo>
                    <a:pt x="1022" y="3967"/>
                  </a:lnTo>
                  <a:lnTo>
                    <a:pt x="1139" y="3766"/>
                  </a:lnTo>
                  <a:lnTo>
                    <a:pt x="1106" y="3750"/>
                  </a:lnTo>
                  <a:close/>
                  <a:moveTo>
                    <a:pt x="3081" y="3783"/>
                  </a:moveTo>
                  <a:lnTo>
                    <a:pt x="3064" y="3800"/>
                  </a:lnTo>
                  <a:lnTo>
                    <a:pt x="3181" y="4001"/>
                  </a:lnTo>
                  <a:lnTo>
                    <a:pt x="3198" y="3984"/>
                  </a:lnTo>
                  <a:lnTo>
                    <a:pt x="3081" y="3783"/>
                  </a:lnTo>
                  <a:close/>
                  <a:moveTo>
                    <a:pt x="1239" y="3833"/>
                  </a:moveTo>
                  <a:lnTo>
                    <a:pt x="1139" y="4051"/>
                  </a:lnTo>
                  <a:lnTo>
                    <a:pt x="1172" y="4051"/>
                  </a:lnTo>
                  <a:lnTo>
                    <a:pt x="1273" y="3850"/>
                  </a:lnTo>
                  <a:lnTo>
                    <a:pt x="1239" y="3833"/>
                  </a:lnTo>
                  <a:close/>
                  <a:moveTo>
                    <a:pt x="2947" y="3850"/>
                  </a:moveTo>
                  <a:lnTo>
                    <a:pt x="2913" y="3867"/>
                  </a:lnTo>
                  <a:lnTo>
                    <a:pt x="3014" y="4085"/>
                  </a:lnTo>
                  <a:lnTo>
                    <a:pt x="3047" y="4068"/>
                  </a:lnTo>
                  <a:lnTo>
                    <a:pt x="2947" y="3850"/>
                  </a:lnTo>
                  <a:close/>
                  <a:moveTo>
                    <a:pt x="1390" y="3917"/>
                  </a:moveTo>
                  <a:lnTo>
                    <a:pt x="1306" y="4118"/>
                  </a:lnTo>
                  <a:lnTo>
                    <a:pt x="1340" y="4135"/>
                  </a:lnTo>
                  <a:lnTo>
                    <a:pt x="1424" y="3917"/>
                  </a:lnTo>
                  <a:close/>
                  <a:moveTo>
                    <a:pt x="2779" y="3917"/>
                  </a:moveTo>
                  <a:lnTo>
                    <a:pt x="2846" y="4135"/>
                  </a:lnTo>
                  <a:lnTo>
                    <a:pt x="2880" y="4118"/>
                  </a:lnTo>
                  <a:lnTo>
                    <a:pt x="2796" y="3917"/>
                  </a:lnTo>
                  <a:close/>
                  <a:moveTo>
                    <a:pt x="1541" y="3951"/>
                  </a:moveTo>
                  <a:lnTo>
                    <a:pt x="1474" y="4185"/>
                  </a:lnTo>
                  <a:lnTo>
                    <a:pt x="1507" y="4185"/>
                  </a:lnTo>
                  <a:lnTo>
                    <a:pt x="1574" y="3951"/>
                  </a:lnTo>
                  <a:close/>
                  <a:moveTo>
                    <a:pt x="2629" y="3967"/>
                  </a:moveTo>
                  <a:lnTo>
                    <a:pt x="2679" y="4202"/>
                  </a:lnTo>
                  <a:lnTo>
                    <a:pt x="2712" y="4202"/>
                  </a:lnTo>
                  <a:lnTo>
                    <a:pt x="2645" y="3967"/>
                  </a:lnTo>
                  <a:close/>
                  <a:moveTo>
                    <a:pt x="1691" y="4001"/>
                  </a:moveTo>
                  <a:lnTo>
                    <a:pt x="1641" y="4218"/>
                  </a:lnTo>
                  <a:lnTo>
                    <a:pt x="1675" y="4218"/>
                  </a:lnTo>
                  <a:lnTo>
                    <a:pt x="1725" y="4001"/>
                  </a:lnTo>
                  <a:close/>
                  <a:moveTo>
                    <a:pt x="2461" y="4001"/>
                  </a:moveTo>
                  <a:lnTo>
                    <a:pt x="2512" y="4235"/>
                  </a:lnTo>
                  <a:lnTo>
                    <a:pt x="2545" y="4235"/>
                  </a:lnTo>
                  <a:lnTo>
                    <a:pt x="2495" y="4001"/>
                  </a:lnTo>
                  <a:close/>
                  <a:moveTo>
                    <a:pt x="1842" y="4018"/>
                  </a:moveTo>
                  <a:lnTo>
                    <a:pt x="1809" y="4252"/>
                  </a:lnTo>
                  <a:lnTo>
                    <a:pt x="1842" y="4252"/>
                  </a:lnTo>
                  <a:lnTo>
                    <a:pt x="1876" y="4018"/>
                  </a:lnTo>
                  <a:close/>
                  <a:moveTo>
                    <a:pt x="2311" y="4034"/>
                  </a:moveTo>
                  <a:lnTo>
                    <a:pt x="2344" y="4252"/>
                  </a:lnTo>
                  <a:lnTo>
                    <a:pt x="2378" y="4252"/>
                  </a:lnTo>
                  <a:lnTo>
                    <a:pt x="2344" y="4034"/>
                  </a:lnTo>
                  <a:close/>
                  <a:moveTo>
                    <a:pt x="1993" y="4034"/>
                  </a:moveTo>
                  <a:lnTo>
                    <a:pt x="1993" y="4269"/>
                  </a:lnTo>
                  <a:lnTo>
                    <a:pt x="2026" y="4269"/>
                  </a:lnTo>
                  <a:lnTo>
                    <a:pt x="2026" y="4034"/>
                  </a:lnTo>
                  <a:close/>
                  <a:moveTo>
                    <a:pt x="2160" y="4034"/>
                  </a:moveTo>
                  <a:lnTo>
                    <a:pt x="2160" y="4269"/>
                  </a:lnTo>
                  <a:lnTo>
                    <a:pt x="2194" y="4269"/>
                  </a:lnTo>
                  <a:lnTo>
                    <a:pt x="2194" y="4034"/>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3"/>
            <p:cNvSpPr/>
            <p:nvPr/>
          </p:nvSpPr>
          <p:spPr>
            <a:xfrm>
              <a:off x="5566395" y="4081384"/>
              <a:ext cx="193247" cy="193516"/>
            </a:xfrm>
            <a:custGeom>
              <a:rect b="b" l="l" r="r" t="t"/>
              <a:pathLst>
                <a:path extrusionOk="0" h="8617" w="8605">
                  <a:moveTo>
                    <a:pt x="4034" y="0"/>
                  </a:moveTo>
                  <a:lnTo>
                    <a:pt x="4051" y="134"/>
                  </a:lnTo>
                  <a:lnTo>
                    <a:pt x="4302" y="134"/>
                  </a:lnTo>
                  <a:lnTo>
                    <a:pt x="4302" y="0"/>
                  </a:lnTo>
                  <a:close/>
                  <a:moveTo>
                    <a:pt x="4637" y="0"/>
                  </a:moveTo>
                  <a:lnTo>
                    <a:pt x="4637" y="134"/>
                  </a:lnTo>
                  <a:cubicBezTo>
                    <a:pt x="4721" y="134"/>
                    <a:pt x="4804" y="151"/>
                    <a:pt x="4888" y="151"/>
                  </a:cubicBezTo>
                  <a:lnTo>
                    <a:pt x="4905" y="17"/>
                  </a:lnTo>
                  <a:cubicBezTo>
                    <a:pt x="4804" y="17"/>
                    <a:pt x="4721" y="0"/>
                    <a:pt x="4637" y="0"/>
                  </a:cubicBezTo>
                  <a:close/>
                  <a:moveTo>
                    <a:pt x="3700" y="33"/>
                  </a:moveTo>
                  <a:cubicBezTo>
                    <a:pt x="3616" y="33"/>
                    <a:pt x="3532" y="50"/>
                    <a:pt x="3449" y="67"/>
                  </a:cubicBezTo>
                  <a:lnTo>
                    <a:pt x="3465" y="201"/>
                  </a:lnTo>
                  <a:cubicBezTo>
                    <a:pt x="3549" y="184"/>
                    <a:pt x="3633" y="167"/>
                    <a:pt x="3733" y="167"/>
                  </a:cubicBezTo>
                  <a:lnTo>
                    <a:pt x="3700" y="33"/>
                  </a:lnTo>
                  <a:close/>
                  <a:moveTo>
                    <a:pt x="5240" y="67"/>
                  </a:moveTo>
                  <a:lnTo>
                    <a:pt x="5206" y="201"/>
                  </a:lnTo>
                  <a:lnTo>
                    <a:pt x="5206" y="218"/>
                  </a:lnTo>
                  <a:cubicBezTo>
                    <a:pt x="5290" y="234"/>
                    <a:pt x="5374" y="251"/>
                    <a:pt x="5457" y="268"/>
                  </a:cubicBezTo>
                  <a:lnTo>
                    <a:pt x="5491" y="134"/>
                  </a:lnTo>
                  <a:cubicBezTo>
                    <a:pt x="5407" y="117"/>
                    <a:pt x="5323" y="84"/>
                    <a:pt x="5240" y="67"/>
                  </a:cubicBezTo>
                  <a:close/>
                  <a:moveTo>
                    <a:pt x="3114" y="151"/>
                  </a:moveTo>
                  <a:cubicBezTo>
                    <a:pt x="3030" y="184"/>
                    <a:pt x="2946" y="201"/>
                    <a:pt x="2863" y="234"/>
                  </a:cubicBezTo>
                  <a:lnTo>
                    <a:pt x="2913" y="368"/>
                  </a:lnTo>
                  <a:cubicBezTo>
                    <a:pt x="2997" y="335"/>
                    <a:pt x="3080" y="301"/>
                    <a:pt x="3147" y="285"/>
                  </a:cubicBezTo>
                  <a:lnTo>
                    <a:pt x="3114" y="151"/>
                  </a:lnTo>
                  <a:close/>
                  <a:moveTo>
                    <a:pt x="5809" y="234"/>
                  </a:moveTo>
                  <a:lnTo>
                    <a:pt x="5759" y="368"/>
                  </a:lnTo>
                  <a:lnTo>
                    <a:pt x="5775" y="368"/>
                  </a:lnTo>
                  <a:cubicBezTo>
                    <a:pt x="5859" y="402"/>
                    <a:pt x="5943" y="435"/>
                    <a:pt x="6010" y="469"/>
                  </a:cubicBezTo>
                  <a:lnTo>
                    <a:pt x="6060" y="335"/>
                  </a:lnTo>
                  <a:cubicBezTo>
                    <a:pt x="5976" y="301"/>
                    <a:pt x="5892" y="268"/>
                    <a:pt x="5809" y="234"/>
                  </a:cubicBezTo>
                  <a:close/>
                  <a:moveTo>
                    <a:pt x="2511" y="368"/>
                  </a:moveTo>
                  <a:cubicBezTo>
                    <a:pt x="2428" y="402"/>
                    <a:pt x="2344" y="452"/>
                    <a:pt x="2260" y="485"/>
                  </a:cubicBezTo>
                  <a:lnTo>
                    <a:pt x="2327" y="603"/>
                  </a:lnTo>
                  <a:cubicBezTo>
                    <a:pt x="2411" y="569"/>
                    <a:pt x="2478" y="519"/>
                    <a:pt x="2561" y="485"/>
                  </a:cubicBezTo>
                  <a:lnTo>
                    <a:pt x="2511" y="368"/>
                  </a:lnTo>
                  <a:close/>
                  <a:moveTo>
                    <a:pt x="6361" y="485"/>
                  </a:moveTo>
                  <a:lnTo>
                    <a:pt x="6294" y="603"/>
                  </a:lnTo>
                  <a:lnTo>
                    <a:pt x="6311" y="619"/>
                  </a:lnTo>
                  <a:cubicBezTo>
                    <a:pt x="6378" y="653"/>
                    <a:pt x="6462" y="703"/>
                    <a:pt x="6512" y="737"/>
                  </a:cubicBezTo>
                  <a:lnTo>
                    <a:pt x="6595" y="619"/>
                  </a:lnTo>
                  <a:cubicBezTo>
                    <a:pt x="6512" y="569"/>
                    <a:pt x="6428" y="536"/>
                    <a:pt x="6361" y="485"/>
                  </a:cubicBezTo>
                  <a:close/>
                  <a:moveTo>
                    <a:pt x="1976" y="653"/>
                  </a:moveTo>
                  <a:cubicBezTo>
                    <a:pt x="1909" y="703"/>
                    <a:pt x="1825" y="753"/>
                    <a:pt x="1758" y="803"/>
                  </a:cubicBezTo>
                  <a:lnTo>
                    <a:pt x="1842" y="904"/>
                  </a:lnTo>
                  <a:cubicBezTo>
                    <a:pt x="1909" y="854"/>
                    <a:pt x="1976" y="803"/>
                    <a:pt x="2043" y="753"/>
                  </a:cubicBezTo>
                  <a:lnTo>
                    <a:pt x="1976" y="653"/>
                  </a:lnTo>
                  <a:close/>
                  <a:moveTo>
                    <a:pt x="6863" y="803"/>
                  </a:moveTo>
                  <a:lnTo>
                    <a:pt x="6780" y="921"/>
                  </a:lnTo>
                  <a:lnTo>
                    <a:pt x="6796" y="921"/>
                  </a:lnTo>
                  <a:cubicBezTo>
                    <a:pt x="6863" y="971"/>
                    <a:pt x="6947" y="1038"/>
                    <a:pt x="6980" y="1071"/>
                  </a:cubicBezTo>
                  <a:lnTo>
                    <a:pt x="7064" y="971"/>
                  </a:lnTo>
                  <a:cubicBezTo>
                    <a:pt x="6997" y="921"/>
                    <a:pt x="6930" y="870"/>
                    <a:pt x="6863" y="803"/>
                  </a:cubicBezTo>
                  <a:close/>
                  <a:moveTo>
                    <a:pt x="1507" y="1004"/>
                  </a:moveTo>
                  <a:cubicBezTo>
                    <a:pt x="1440" y="1071"/>
                    <a:pt x="1373" y="1122"/>
                    <a:pt x="1306" y="1188"/>
                  </a:cubicBezTo>
                  <a:lnTo>
                    <a:pt x="1390" y="1289"/>
                  </a:lnTo>
                  <a:cubicBezTo>
                    <a:pt x="1457" y="1222"/>
                    <a:pt x="1524" y="1155"/>
                    <a:pt x="1591" y="1105"/>
                  </a:cubicBezTo>
                  <a:lnTo>
                    <a:pt x="1507" y="1004"/>
                  </a:lnTo>
                  <a:close/>
                  <a:moveTo>
                    <a:pt x="7315" y="1205"/>
                  </a:moveTo>
                  <a:lnTo>
                    <a:pt x="7232" y="1289"/>
                  </a:lnTo>
                  <a:lnTo>
                    <a:pt x="7265" y="1306"/>
                  </a:lnTo>
                  <a:cubicBezTo>
                    <a:pt x="7315" y="1373"/>
                    <a:pt x="7365" y="1423"/>
                    <a:pt x="7399" y="1490"/>
                  </a:cubicBezTo>
                  <a:lnTo>
                    <a:pt x="7499" y="1389"/>
                  </a:lnTo>
                  <a:cubicBezTo>
                    <a:pt x="7449" y="1322"/>
                    <a:pt x="7382" y="1255"/>
                    <a:pt x="7315" y="1205"/>
                  </a:cubicBezTo>
                  <a:close/>
                  <a:moveTo>
                    <a:pt x="1088" y="1423"/>
                  </a:moveTo>
                  <a:cubicBezTo>
                    <a:pt x="1022" y="1490"/>
                    <a:pt x="971" y="1557"/>
                    <a:pt x="904" y="1640"/>
                  </a:cubicBezTo>
                  <a:lnTo>
                    <a:pt x="1022" y="1724"/>
                  </a:lnTo>
                  <a:cubicBezTo>
                    <a:pt x="1072" y="1640"/>
                    <a:pt x="1122" y="1573"/>
                    <a:pt x="1172" y="1506"/>
                  </a:cubicBezTo>
                  <a:lnTo>
                    <a:pt x="1088" y="1423"/>
                  </a:lnTo>
                  <a:close/>
                  <a:moveTo>
                    <a:pt x="7717" y="1657"/>
                  </a:moveTo>
                  <a:lnTo>
                    <a:pt x="7600" y="1741"/>
                  </a:lnTo>
                  <a:lnTo>
                    <a:pt x="7633" y="1741"/>
                  </a:lnTo>
                  <a:cubicBezTo>
                    <a:pt x="7683" y="1808"/>
                    <a:pt x="7734" y="1875"/>
                    <a:pt x="7750" y="1942"/>
                  </a:cubicBezTo>
                  <a:lnTo>
                    <a:pt x="7868" y="1858"/>
                  </a:lnTo>
                  <a:cubicBezTo>
                    <a:pt x="7817" y="1791"/>
                    <a:pt x="7767" y="1724"/>
                    <a:pt x="7717" y="1657"/>
                  </a:cubicBezTo>
                  <a:close/>
                  <a:moveTo>
                    <a:pt x="720" y="1908"/>
                  </a:moveTo>
                  <a:cubicBezTo>
                    <a:pt x="670" y="1975"/>
                    <a:pt x="620" y="2059"/>
                    <a:pt x="586" y="2126"/>
                  </a:cubicBezTo>
                  <a:lnTo>
                    <a:pt x="687" y="2193"/>
                  </a:lnTo>
                  <a:cubicBezTo>
                    <a:pt x="737" y="2126"/>
                    <a:pt x="787" y="2042"/>
                    <a:pt x="837" y="1975"/>
                  </a:cubicBezTo>
                  <a:lnTo>
                    <a:pt x="720" y="1908"/>
                  </a:lnTo>
                  <a:close/>
                  <a:moveTo>
                    <a:pt x="8035" y="2159"/>
                  </a:moveTo>
                  <a:lnTo>
                    <a:pt x="7918" y="2226"/>
                  </a:lnTo>
                  <a:lnTo>
                    <a:pt x="7968" y="2226"/>
                  </a:lnTo>
                  <a:cubicBezTo>
                    <a:pt x="8002" y="2310"/>
                    <a:pt x="8052" y="2377"/>
                    <a:pt x="8052" y="2444"/>
                  </a:cubicBezTo>
                  <a:lnTo>
                    <a:pt x="8169" y="2394"/>
                  </a:lnTo>
                  <a:cubicBezTo>
                    <a:pt x="8119" y="2310"/>
                    <a:pt x="8085" y="2226"/>
                    <a:pt x="8035" y="2159"/>
                  </a:cubicBezTo>
                  <a:close/>
                  <a:moveTo>
                    <a:pt x="436" y="2427"/>
                  </a:moveTo>
                  <a:cubicBezTo>
                    <a:pt x="385" y="2511"/>
                    <a:pt x="352" y="2594"/>
                    <a:pt x="319" y="2678"/>
                  </a:cubicBezTo>
                  <a:lnTo>
                    <a:pt x="436" y="2728"/>
                  </a:lnTo>
                  <a:cubicBezTo>
                    <a:pt x="469" y="2645"/>
                    <a:pt x="503" y="2561"/>
                    <a:pt x="553" y="2494"/>
                  </a:cubicBezTo>
                  <a:lnTo>
                    <a:pt x="436" y="2427"/>
                  </a:lnTo>
                  <a:close/>
                  <a:moveTo>
                    <a:pt x="8303" y="2695"/>
                  </a:moveTo>
                  <a:lnTo>
                    <a:pt x="8169" y="2745"/>
                  </a:lnTo>
                  <a:lnTo>
                    <a:pt x="8219" y="2745"/>
                  </a:lnTo>
                  <a:cubicBezTo>
                    <a:pt x="8253" y="2829"/>
                    <a:pt x="8269" y="2913"/>
                    <a:pt x="8269" y="2996"/>
                  </a:cubicBezTo>
                  <a:lnTo>
                    <a:pt x="8386" y="2946"/>
                  </a:lnTo>
                  <a:cubicBezTo>
                    <a:pt x="8353" y="2862"/>
                    <a:pt x="8336" y="2779"/>
                    <a:pt x="8303" y="2695"/>
                  </a:cubicBezTo>
                  <a:close/>
                  <a:moveTo>
                    <a:pt x="201" y="2996"/>
                  </a:moveTo>
                  <a:cubicBezTo>
                    <a:pt x="185" y="3080"/>
                    <a:pt x="151" y="3164"/>
                    <a:pt x="134" y="3247"/>
                  </a:cubicBezTo>
                  <a:lnTo>
                    <a:pt x="268" y="3281"/>
                  </a:lnTo>
                  <a:cubicBezTo>
                    <a:pt x="285" y="3197"/>
                    <a:pt x="302" y="3113"/>
                    <a:pt x="335" y="3030"/>
                  </a:cubicBezTo>
                  <a:lnTo>
                    <a:pt x="201" y="2996"/>
                  </a:lnTo>
                  <a:close/>
                  <a:moveTo>
                    <a:pt x="8470" y="3264"/>
                  </a:moveTo>
                  <a:lnTo>
                    <a:pt x="8353" y="3298"/>
                  </a:lnTo>
                  <a:lnTo>
                    <a:pt x="8386" y="3314"/>
                  </a:lnTo>
                  <a:cubicBezTo>
                    <a:pt x="8420" y="3398"/>
                    <a:pt x="8437" y="3482"/>
                    <a:pt x="8403" y="3549"/>
                  </a:cubicBezTo>
                  <a:lnTo>
                    <a:pt x="8537" y="3532"/>
                  </a:lnTo>
                  <a:cubicBezTo>
                    <a:pt x="8520" y="3448"/>
                    <a:pt x="8504" y="3364"/>
                    <a:pt x="8470" y="3264"/>
                  </a:cubicBezTo>
                  <a:close/>
                  <a:moveTo>
                    <a:pt x="67" y="3582"/>
                  </a:moveTo>
                  <a:cubicBezTo>
                    <a:pt x="51" y="3666"/>
                    <a:pt x="34" y="3749"/>
                    <a:pt x="34" y="3850"/>
                  </a:cubicBezTo>
                  <a:lnTo>
                    <a:pt x="168" y="3850"/>
                  </a:lnTo>
                  <a:cubicBezTo>
                    <a:pt x="168" y="3766"/>
                    <a:pt x="185" y="3683"/>
                    <a:pt x="201" y="3599"/>
                  </a:cubicBezTo>
                  <a:lnTo>
                    <a:pt x="67" y="3582"/>
                  </a:lnTo>
                  <a:close/>
                  <a:moveTo>
                    <a:pt x="8571" y="3867"/>
                  </a:moveTo>
                  <a:lnTo>
                    <a:pt x="8453" y="3883"/>
                  </a:lnTo>
                  <a:lnTo>
                    <a:pt x="8487" y="3883"/>
                  </a:lnTo>
                  <a:cubicBezTo>
                    <a:pt x="8504" y="3967"/>
                    <a:pt x="8520" y="4051"/>
                    <a:pt x="8470" y="4134"/>
                  </a:cubicBezTo>
                  <a:lnTo>
                    <a:pt x="8604" y="4134"/>
                  </a:lnTo>
                  <a:cubicBezTo>
                    <a:pt x="8587" y="4051"/>
                    <a:pt x="8571" y="3967"/>
                    <a:pt x="8571" y="3867"/>
                  </a:cubicBezTo>
                  <a:close/>
                  <a:moveTo>
                    <a:pt x="0" y="4185"/>
                  </a:moveTo>
                  <a:lnTo>
                    <a:pt x="0" y="4302"/>
                  </a:lnTo>
                  <a:cubicBezTo>
                    <a:pt x="0" y="4352"/>
                    <a:pt x="17" y="4402"/>
                    <a:pt x="0" y="4436"/>
                  </a:cubicBezTo>
                  <a:lnTo>
                    <a:pt x="134" y="4436"/>
                  </a:lnTo>
                  <a:lnTo>
                    <a:pt x="134" y="4185"/>
                  </a:lnTo>
                  <a:close/>
                  <a:moveTo>
                    <a:pt x="8470" y="4469"/>
                  </a:moveTo>
                  <a:cubicBezTo>
                    <a:pt x="8470" y="4553"/>
                    <a:pt x="8453" y="4637"/>
                    <a:pt x="8453" y="4720"/>
                  </a:cubicBezTo>
                  <a:lnTo>
                    <a:pt x="8571" y="4720"/>
                  </a:lnTo>
                  <a:cubicBezTo>
                    <a:pt x="8604" y="4637"/>
                    <a:pt x="8604" y="4553"/>
                    <a:pt x="8604" y="4469"/>
                  </a:cubicBezTo>
                  <a:close/>
                  <a:moveTo>
                    <a:pt x="168" y="4771"/>
                  </a:moveTo>
                  <a:lnTo>
                    <a:pt x="34" y="4787"/>
                  </a:lnTo>
                  <a:cubicBezTo>
                    <a:pt x="51" y="4871"/>
                    <a:pt x="51" y="4955"/>
                    <a:pt x="67" y="5038"/>
                  </a:cubicBezTo>
                  <a:lnTo>
                    <a:pt x="201" y="5022"/>
                  </a:lnTo>
                  <a:cubicBezTo>
                    <a:pt x="185" y="4938"/>
                    <a:pt x="168" y="4854"/>
                    <a:pt x="168" y="4771"/>
                  </a:cubicBezTo>
                  <a:close/>
                  <a:moveTo>
                    <a:pt x="8403" y="5038"/>
                  </a:moveTo>
                  <a:cubicBezTo>
                    <a:pt x="8386" y="5122"/>
                    <a:pt x="8370" y="5206"/>
                    <a:pt x="8353" y="5289"/>
                  </a:cubicBezTo>
                  <a:lnTo>
                    <a:pt x="8470" y="5323"/>
                  </a:lnTo>
                  <a:cubicBezTo>
                    <a:pt x="8504" y="5239"/>
                    <a:pt x="8520" y="5155"/>
                    <a:pt x="8537" y="5072"/>
                  </a:cubicBezTo>
                  <a:lnTo>
                    <a:pt x="8403" y="5038"/>
                  </a:lnTo>
                  <a:close/>
                  <a:moveTo>
                    <a:pt x="268" y="5340"/>
                  </a:moveTo>
                  <a:lnTo>
                    <a:pt x="134" y="5373"/>
                  </a:lnTo>
                  <a:lnTo>
                    <a:pt x="151" y="5373"/>
                  </a:lnTo>
                  <a:cubicBezTo>
                    <a:pt x="168" y="5457"/>
                    <a:pt x="185" y="5540"/>
                    <a:pt x="218" y="5624"/>
                  </a:cubicBezTo>
                  <a:lnTo>
                    <a:pt x="335" y="5591"/>
                  </a:lnTo>
                  <a:cubicBezTo>
                    <a:pt x="302" y="5507"/>
                    <a:pt x="285" y="5423"/>
                    <a:pt x="268" y="5340"/>
                  </a:cubicBezTo>
                  <a:close/>
                  <a:moveTo>
                    <a:pt x="8269" y="5607"/>
                  </a:moveTo>
                  <a:cubicBezTo>
                    <a:pt x="8236" y="5691"/>
                    <a:pt x="8202" y="5775"/>
                    <a:pt x="8169" y="5859"/>
                  </a:cubicBezTo>
                  <a:lnTo>
                    <a:pt x="8303" y="5909"/>
                  </a:lnTo>
                  <a:cubicBezTo>
                    <a:pt x="8336" y="5825"/>
                    <a:pt x="8353" y="5741"/>
                    <a:pt x="8386" y="5658"/>
                  </a:cubicBezTo>
                  <a:lnTo>
                    <a:pt x="8269" y="5607"/>
                  </a:lnTo>
                  <a:close/>
                  <a:moveTo>
                    <a:pt x="436" y="5892"/>
                  </a:moveTo>
                  <a:lnTo>
                    <a:pt x="319" y="5942"/>
                  </a:lnTo>
                  <a:lnTo>
                    <a:pt x="335" y="5942"/>
                  </a:lnTo>
                  <a:cubicBezTo>
                    <a:pt x="369" y="6026"/>
                    <a:pt x="402" y="6110"/>
                    <a:pt x="436" y="6193"/>
                  </a:cubicBezTo>
                  <a:lnTo>
                    <a:pt x="553" y="6126"/>
                  </a:lnTo>
                  <a:cubicBezTo>
                    <a:pt x="503" y="6059"/>
                    <a:pt x="469" y="5976"/>
                    <a:pt x="436" y="5892"/>
                  </a:cubicBezTo>
                  <a:close/>
                  <a:moveTo>
                    <a:pt x="8052" y="6143"/>
                  </a:moveTo>
                  <a:cubicBezTo>
                    <a:pt x="8002" y="6227"/>
                    <a:pt x="7968" y="6310"/>
                    <a:pt x="7918" y="6377"/>
                  </a:cubicBezTo>
                  <a:lnTo>
                    <a:pt x="8035" y="6444"/>
                  </a:lnTo>
                  <a:cubicBezTo>
                    <a:pt x="8085" y="6361"/>
                    <a:pt x="8119" y="6294"/>
                    <a:pt x="8169" y="6210"/>
                  </a:cubicBezTo>
                  <a:lnTo>
                    <a:pt x="8052" y="6143"/>
                  </a:lnTo>
                  <a:close/>
                  <a:moveTo>
                    <a:pt x="687" y="6411"/>
                  </a:moveTo>
                  <a:lnTo>
                    <a:pt x="586" y="6478"/>
                  </a:lnTo>
                  <a:lnTo>
                    <a:pt x="603" y="6478"/>
                  </a:lnTo>
                  <a:cubicBezTo>
                    <a:pt x="637" y="6562"/>
                    <a:pt x="687" y="6645"/>
                    <a:pt x="720" y="6695"/>
                  </a:cubicBezTo>
                  <a:lnTo>
                    <a:pt x="837" y="6628"/>
                  </a:lnTo>
                  <a:cubicBezTo>
                    <a:pt x="787" y="6562"/>
                    <a:pt x="737" y="6495"/>
                    <a:pt x="687" y="6411"/>
                  </a:cubicBezTo>
                  <a:close/>
                  <a:moveTo>
                    <a:pt x="7750" y="6662"/>
                  </a:moveTo>
                  <a:cubicBezTo>
                    <a:pt x="7717" y="6729"/>
                    <a:pt x="7650" y="6796"/>
                    <a:pt x="7600" y="6863"/>
                  </a:cubicBezTo>
                  <a:lnTo>
                    <a:pt x="7700" y="6947"/>
                  </a:lnTo>
                  <a:cubicBezTo>
                    <a:pt x="7767" y="6880"/>
                    <a:pt x="7817" y="6813"/>
                    <a:pt x="7868" y="6729"/>
                  </a:cubicBezTo>
                  <a:lnTo>
                    <a:pt x="7750" y="6662"/>
                  </a:lnTo>
                  <a:close/>
                  <a:moveTo>
                    <a:pt x="1005" y="6896"/>
                  </a:moveTo>
                  <a:lnTo>
                    <a:pt x="904" y="6980"/>
                  </a:lnTo>
                  <a:lnTo>
                    <a:pt x="938" y="6980"/>
                  </a:lnTo>
                  <a:cubicBezTo>
                    <a:pt x="988" y="7047"/>
                    <a:pt x="1055" y="7131"/>
                    <a:pt x="1088" y="7198"/>
                  </a:cubicBezTo>
                  <a:lnTo>
                    <a:pt x="1172" y="7114"/>
                  </a:lnTo>
                  <a:cubicBezTo>
                    <a:pt x="1122" y="7030"/>
                    <a:pt x="1072" y="6963"/>
                    <a:pt x="1005" y="6896"/>
                  </a:cubicBezTo>
                  <a:close/>
                  <a:moveTo>
                    <a:pt x="7399" y="7114"/>
                  </a:moveTo>
                  <a:cubicBezTo>
                    <a:pt x="7332" y="7181"/>
                    <a:pt x="7282" y="7248"/>
                    <a:pt x="7215" y="7298"/>
                  </a:cubicBezTo>
                  <a:lnTo>
                    <a:pt x="7298" y="7398"/>
                  </a:lnTo>
                  <a:cubicBezTo>
                    <a:pt x="7365" y="7332"/>
                    <a:pt x="7432" y="7265"/>
                    <a:pt x="7499" y="7198"/>
                  </a:cubicBezTo>
                  <a:lnTo>
                    <a:pt x="7399" y="7114"/>
                  </a:lnTo>
                  <a:close/>
                  <a:moveTo>
                    <a:pt x="1390" y="7332"/>
                  </a:moveTo>
                  <a:lnTo>
                    <a:pt x="1306" y="7432"/>
                  </a:lnTo>
                  <a:lnTo>
                    <a:pt x="1340" y="7432"/>
                  </a:lnTo>
                  <a:cubicBezTo>
                    <a:pt x="1407" y="7482"/>
                    <a:pt x="1473" y="7549"/>
                    <a:pt x="1507" y="7599"/>
                  </a:cubicBezTo>
                  <a:lnTo>
                    <a:pt x="1591" y="7499"/>
                  </a:lnTo>
                  <a:cubicBezTo>
                    <a:pt x="1524" y="7449"/>
                    <a:pt x="1457" y="7382"/>
                    <a:pt x="1390" y="7332"/>
                  </a:cubicBezTo>
                  <a:close/>
                  <a:moveTo>
                    <a:pt x="6980" y="7516"/>
                  </a:moveTo>
                  <a:cubicBezTo>
                    <a:pt x="6913" y="7566"/>
                    <a:pt x="6847" y="7616"/>
                    <a:pt x="6780" y="7683"/>
                  </a:cubicBezTo>
                  <a:lnTo>
                    <a:pt x="6863" y="7783"/>
                  </a:lnTo>
                  <a:cubicBezTo>
                    <a:pt x="6930" y="7733"/>
                    <a:pt x="6997" y="7666"/>
                    <a:pt x="7064" y="7616"/>
                  </a:cubicBezTo>
                  <a:lnTo>
                    <a:pt x="6980" y="7516"/>
                  </a:lnTo>
                  <a:close/>
                  <a:moveTo>
                    <a:pt x="1842" y="7700"/>
                  </a:moveTo>
                  <a:lnTo>
                    <a:pt x="1775" y="7817"/>
                  </a:lnTo>
                  <a:lnTo>
                    <a:pt x="1825" y="7817"/>
                  </a:lnTo>
                  <a:cubicBezTo>
                    <a:pt x="1892" y="7867"/>
                    <a:pt x="1959" y="7917"/>
                    <a:pt x="2026" y="7968"/>
                  </a:cubicBezTo>
                  <a:lnTo>
                    <a:pt x="2059" y="7850"/>
                  </a:lnTo>
                  <a:cubicBezTo>
                    <a:pt x="1992" y="7800"/>
                    <a:pt x="1925" y="7750"/>
                    <a:pt x="1842" y="7700"/>
                  </a:cubicBezTo>
                  <a:close/>
                  <a:moveTo>
                    <a:pt x="6512" y="7850"/>
                  </a:moveTo>
                  <a:cubicBezTo>
                    <a:pt x="6428" y="7901"/>
                    <a:pt x="6361" y="7951"/>
                    <a:pt x="6277" y="7984"/>
                  </a:cubicBezTo>
                  <a:lnTo>
                    <a:pt x="6344" y="8101"/>
                  </a:lnTo>
                  <a:cubicBezTo>
                    <a:pt x="6428" y="8068"/>
                    <a:pt x="6495" y="8018"/>
                    <a:pt x="6579" y="7968"/>
                  </a:cubicBezTo>
                  <a:lnTo>
                    <a:pt x="6512" y="7850"/>
                  </a:lnTo>
                  <a:close/>
                  <a:moveTo>
                    <a:pt x="2344" y="8018"/>
                  </a:moveTo>
                  <a:lnTo>
                    <a:pt x="2277" y="8135"/>
                  </a:lnTo>
                  <a:lnTo>
                    <a:pt x="2528" y="8252"/>
                  </a:lnTo>
                  <a:lnTo>
                    <a:pt x="2578" y="8135"/>
                  </a:lnTo>
                  <a:cubicBezTo>
                    <a:pt x="2495" y="8101"/>
                    <a:pt x="2428" y="8051"/>
                    <a:pt x="2344" y="8018"/>
                  </a:cubicBezTo>
                  <a:close/>
                  <a:moveTo>
                    <a:pt x="5993" y="8135"/>
                  </a:moveTo>
                  <a:cubicBezTo>
                    <a:pt x="5926" y="8168"/>
                    <a:pt x="5842" y="8202"/>
                    <a:pt x="5759" y="8219"/>
                  </a:cubicBezTo>
                  <a:lnTo>
                    <a:pt x="5809" y="8353"/>
                  </a:lnTo>
                  <a:cubicBezTo>
                    <a:pt x="5892" y="8319"/>
                    <a:pt x="5976" y="8286"/>
                    <a:pt x="6060" y="8252"/>
                  </a:cubicBezTo>
                  <a:lnTo>
                    <a:pt x="5993" y="8135"/>
                  </a:lnTo>
                  <a:close/>
                  <a:moveTo>
                    <a:pt x="2930" y="8252"/>
                  </a:moveTo>
                  <a:lnTo>
                    <a:pt x="2880" y="8369"/>
                  </a:lnTo>
                  <a:cubicBezTo>
                    <a:pt x="2963" y="8403"/>
                    <a:pt x="3047" y="8436"/>
                    <a:pt x="3131" y="8453"/>
                  </a:cubicBezTo>
                  <a:lnTo>
                    <a:pt x="3164" y="8319"/>
                  </a:lnTo>
                  <a:lnTo>
                    <a:pt x="2930" y="8252"/>
                  </a:lnTo>
                  <a:close/>
                  <a:moveTo>
                    <a:pt x="5457" y="8319"/>
                  </a:moveTo>
                  <a:cubicBezTo>
                    <a:pt x="5374" y="8353"/>
                    <a:pt x="5290" y="8369"/>
                    <a:pt x="5206" y="8386"/>
                  </a:cubicBezTo>
                  <a:lnTo>
                    <a:pt x="5223" y="8520"/>
                  </a:lnTo>
                  <a:cubicBezTo>
                    <a:pt x="5307" y="8503"/>
                    <a:pt x="5407" y="8470"/>
                    <a:pt x="5491" y="8453"/>
                  </a:cubicBezTo>
                  <a:lnTo>
                    <a:pt x="5457" y="8319"/>
                  </a:lnTo>
                  <a:close/>
                  <a:moveTo>
                    <a:pt x="3482" y="8403"/>
                  </a:moveTo>
                  <a:lnTo>
                    <a:pt x="3465" y="8537"/>
                  </a:lnTo>
                  <a:cubicBezTo>
                    <a:pt x="3549" y="8553"/>
                    <a:pt x="3633" y="8570"/>
                    <a:pt x="3733" y="8570"/>
                  </a:cubicBezTo>
                  <a:lnTo>
                    <a:pt x="3750" y="8453"/>
                  </a:lnTo>
                  <a:lnTo>
                    <a:pt x="3482" y="8403"/>
                  </a:lnTo>
                  <a:close/>
                  <a:moveTo>
                    <a:pt x="4888" y="8453"/>
                  </a:moveTo>
                  <a:cubicBezTo>
                    <a:pt x="4804" y="8453"/>
                    <a:pt x="4704" y="8470"/>
                    <a:pt x="4620" y="8470"/>
                  </a:cubicBezTo>
                  <a:lnTo>
                    <a:pt x="4637" y="8604"/>
                  </a:lnTo>
                  <a:cubicBezTo>
                    <a:pt x="4721" y="8604"/>
                    <a:pt x="4804" y="8587"/>
                    <a:pt x="4905" y="8587"/>
                  </a:cubicBezTo>
                  <a:lnTo>
                    <a:pt x="4888" y="8453"/>
                  </a:lnTo>
                  <a:close/>
                  <a:moveTo>
                    <a:pt x="4051" y="8486"/>
                  </a:moveTo>
                  <a:lnTo>
                    <a:pt x="4051" y="8604"/>
                  </a:lnTo>
                  <a:cubicBezTo>
                    <a:pt x="4101" y="8612"/>
                    <a:pt x="4147" y="8616"/>
                    <a:pt x="4191" y="8616"/>
                  </a:cubicBezTo>
                  <a:cubicBezTo>
                    <a:pt x="4235" y="8616"/>
                    <a:pt x="4277" y="8612"/>
                    <a:pt x="4319" y="8604"/>
                  </a:cubicBezTo>
                  <a:lnTo>
                    <a:pt x="4319" y="8486"/>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3"/>
            <p:cNvSpPr/>
            <p:nvPr/>
          </p:nvSpPr>
          <p:spPr>
            <a:xfrm>
              <a:off x="5065323" y="4268567"/>
              <a:ext cx="78579" cy="78601"/>
            </a:xfrm>
            <a:custGeom>
              <a:rect b="b" l="l" r="r" t="t"/>
              <a:pathLst>
                <a:path extrusionOk="0" h="3500" w="3499">
                  <a:moveTo>
                    <a:pt x="1691" y="1"/>
                  </a:moveTo>
                  <a:cubicBezTo>
                    <a:pt x="1640" y="1"/>
                    <a:pt x="1573" y="18"/>
                    <a:pt x="1523" y="18"/>
                  </a:cubicBezTo>
                  <a:lnTo>
                    <a:pt x="1540" y="101"/>
                  </a:lnTo>
                  <a:cubicBezTo>
                    <a:pt x="1573" y="101"/>
                    <a:pt x="1640" y="85"/>
                    <a:pt x="1691" y="85"/>
                  </a:cubicBezTo>
                  <a:lnTo>
                    <a:pt x="1691" y="1"/>
                  </a:lnTo>
                  <a:close/>
                  <a:moveTo>
                    <a:pt x="1908" y="1"/>
                  </a:moveTo>
                  <a:lnTo>
                    <a:pt x="1908" y="85"/>
                  </a:lnTo>
                  <a:lnTo>
                    <a:pt x="2076" y="118"/>
                  </a:lnTo>
                  <a:lnTo>
                    <a:pt x="2092" y="34"/>
                  </a:lnTo>
                  <a:cubicBezTo>
                    <a:pt x="2025" y="18"/>
                    <a:pt x="1975" y="18"/>
                    <a:pt x="1908" y="1"/>
                  </a:cubicBezTo>
                  <a:close/>
                  <a:moveTo>
                    <a:pt x="1306" y="51"/>
                  </a:moveTo>
                  <a:cubicBezTo>
                    <a:pt x="1239" y="68"/>
                    <a:pt x="1188" y="85"/>
                    <a:pt x="1138" y="118"/>
                  </a:cubicBezTo>
                  <a:lnTo>
                    <a:pt x="1155" y="185"/>
                  </a:lnTo>
                  <a:lnTo>
                    <a:pt x="1155" y="202"/>
                  </a:lnTo>
                  <a:cubicBezTo>
                    <a:pt x="1205" y="168"/>
                    <a:pt x="1255" y="151"/>
                    <a:pt x="1322" y="135"/>
                  </a:cubicBezTo>
                  <a:lnTo>
                    <a:pt x="1306" y="51"/>
                  </a:lnTo>
                  <a:close/>
                  <a:moveTo>
                    <a:pt x="2310" y="85"/>
                  </a:moveTo>
                  <a:lnTo>
                    <a:pt x="2293" y="168"/>
                  </a:lnTo>
                  <a:cubicBezTo>
                    <a:pt x="2343" y="185"/>
                    <a:pt x="2394" y="202"/>
                    <a:pt x="2444" y="235"/>
                  </a:cubicBezTo>
                  <a:lnTo>
                    <a:pt x="2477" y="151"/>
                  </a:lnTo>
                  <a:cubicBezTo>
                    <a:pt x="2427" y="135"/>
                    <a:pt x="2377" y="101"/>
                    <a:pt x="2310" y="85"/>
                  </a:cubicBezTo>
                  <a:close/>
                  <a:moveTo>
                    <a:pt x="937" y="202"/>
                  </a:moveTo>
                  <a:cubicBezTo>
                    <a:pt x="870" y="235"/>
                    <a:pt x="820" y="252"/>
                    <a:pt x="770" y="302"/>
                  </a:cubicBezTo>
                  <a:lnTo>
                    <a:pt x="820" y="369"/>
                  </a:lnTo>
                  <a:cubicBezTo>
                    <a:pt x="870" y="336"/>
                    <a:pt x="921" y="302"/>
                    <a:pt x="971" y="285"/>
                  </a:cubicBezTo>
                  <a:lnTo>
                    <a:pt x="937" y="202"/>
                  </a:lnTo>
                  <a:close/>
                  <a:moveTo>
                    <a:pt x="2678" y="252"/>
                  </a:moveTo>
                  <a:lnTo>
                    <a:pt x="2628" y="336"/>
                  </a:lnTo>
                  <a:cubicBezTo>
                    <a:pt x="2678" y="369"/>
                    <a:pt x="2728" y="403"/>
                    <a:pt x="2762" y="436"/>
                  </a:cubicBezTo>
                  <a:lnTo>
                    <a:pt x="2829" y="352"/>
                  </a:lnTo>
                  <a:cubicBezTo>
                    <a:pt x="2779" y="319"/>
                    <a:pt x="2728" y="285"/>
                    <a:pt x="2678" y="252"/>
                  </a:cubicBezTo>
                  <a:close/>
                  <a:moveTo>
                    <a:pt x="603" y="436"/>
                  </a:moveTo>
                  <a:cubicBezTo>
                    <a:pt x="552" y="469"/>
                    <a:pt x="519" y="503"/>
                    <a:pt x="469" y="553"/>
                  </a:cubicBezTo>
                  <a:lnTo>
                    <a:pt x="527" y="612"/>
                  </a:lnTo>
                  <a:lnTo>
                    <a:pt x="527" y="612"/>
                  </a:lnTo>
                  <a:cubicBezTo>
                    <a:pt x="573" y="566"/>
                    <a:pt x="605" y="534"/>
                    <a:pt x="653" y="486"/>
                  </a:cubicBezTo>
                  <a:lnTo>
                    <a:pt x="603" y="436"/>
                  </a:lnTo>
                  <a:close/>
                  <a:moveTo>
                    <a:pt x="527" y="612"/>
                  </a:moveTo>
                  <a:lnTo>
                    <a:pt x="527" y="612"/>
                  </a:lnTo>
                  <a:cubicBezTo>
                    <a:pt x="525" y="615"/>
                    <a:pt x="522" y="617"/>
                    <a:pt x="519" y="620"/>
                  </a:cubicBezTo>
                  <a:lnTo>
                    <a:pt x="536" y="620"/>
                  </a:lnTo>
                  <a:lnTo>
                    <a:pt x="527" y="612"/>
                  </a:lnTo>
                  <a:close/>
                  <a:moveTo>
                    <a:pt x="2996" y="503"/>
                  </a:moveTo>
                  <a:lnTo>
                    <a:pt x="2929" y="570"/>
                  </a:lnTo>
                  <a:cubicBezTo>
                    <a:pt x="2963" y="603"/>
                    <a:pt x="3013" y="654"/>
                    <a:pt x="3046" y="687"/>
                  </a:cubicBezTo>
                  <a:lnTo>
                    <a:pt x="3113" y="637"/>
                  </a:lnTo>
                  <a:cubicBezTo>
                    <a:pt x="3080" y="587"/>
                    <a:pt x="3030" y="553"/>
                    <a:pt x="2996" y="503"/>
                  </a:cubicBezTo>
                  <a:close/>
                  <a:moveTo>
                    <a:pt x="335" y="721"/>
                  </a:moveTo>
                  <a:cubicBezTo>
                    <a:pt x="301" y="771"/>
                    <a:pt x="268" y="821"/>
                    <a:pt x="234" y="871"/>
                  </a:cubicBezTo>
                  <a:lnTo>
                    <a:pt x="306" y="914"/>
                  </a:lnTo>
                  <a:lnTo>
                    <a:pt x="306" y="914"/>
                  </a:lnTo>
                  <a:cubicBezTo>
                    <a:pt x="336" y="866"/>
                    <a:pt x="354" y="819"/>
                    <a:pt x="402" y="771"/>
                  </a:cubicBezTo>
                  <a:lnTo>
                    <a:pt x="335" y="721"/>
                  </a:lnTo>
                  <a:close/>
                  <a:moveTo>
                    <a:pt x="306" y="914"/>
                  </a:moveTo>
                  <a:cubicBezTo>
                    <a:pt x="304" y="917"/>
                    <a:pt x="303" y="919"/>
                    <a:pt x="301" y="921"/>
                  </a:cubicBezTo>
                  <a:lnTo>
                    <a:pt x="318" y="921"/>
                  </a:lnTo>
                  <a:lnTo>
                    <a:pt x="306" y="914"/>
                  </a:lnTo>
                  <a:close/>
                  <a:moveTo>
                    <a:pt x="3231" y="821"/>
                  </a:moveTo>
                  <a:lnTo>
                    <a:pt x="3164" y="871"/>
                  </a:lnTo>
                  <a:cubicBezTo>
                    <a:pt x="3180" y="921"/>
                    <a:pt x="3214" y="972"/>
                    <a:pt x="3247" y="1022"/>
                  </a:cubicBezTo>
                  <a:lnTo>
                    <a:pt x="3314" y="972"/>
                  </a:lnTo>
                  <a:cubicBezTo>
                    <a:pt x="3298" y="921"/>
                    <a:pt x="3264" y="871"/>
                    <a:pt x="3231" y="821"/>
                  </a:cubicBezTo>
                  <a:close/>
                  <a:moveTo>
                    <a:pt x="134" y="1072"/>
                  </a:moveTo>
                  <a:cubicBezTo>
                    <a:pt x="100" y="1139"/>
                    <a:pt x="84" y="1189"/>
                    <a:pt x="67" y="1239"/>
                  </a:cubicBezTo>
                  <a:lnTo>
                    <a:pt x="151" y="1273"/>
                  </a:lnTo>
                  <a:cubicBezTo>
                    <a:pt x="167" y="1223"/>
                    <a:pt x="184" y="1156"/>
                    <a:pt x="201" y="1106"/>
                  </a:cubicBezTo>
                  <a:lnTo>
                    <a:pt x="134" y="1072"/>
                  </a:lnTo>
                  <a:close/>
                  <a:moveTo>
                    <a:pt x="3398" y="1189"/>
                  </a:moveTo>
                  <a:lnTo>
                    <a:pt x="3314" y="1206"/>
                  </a:lnTo>
                  <a:cubicBezTo>
                    <a:pt x="3331" y="1256"/>
                    <a:pt x="3348" y="1323"/>
                    <a:pt x="3364" y="1373"/>
                  </a:cubicBezTo>
                  <a:lnTo>
                    <a:pt x="3448" y="1357"/>
                  </a:lnTo>
                  <a:cubicBezTo>
                    <a:pt x="3431" y="1290"/>
                    <a:pt x="3415" y="1239"/>
                    <a:pt x="3398" y="1189"/>
                  </a:cubicBezTo>
                  <a:close/>
                  <a:moveTo>
                    <a:pt x="17" y="1474"/>
                  </a:moveTo>
                  <a:cubicBezTo>
                    <a:pt x="0" y="1524"/>
                    <a:pt x="0" y="1591"/>
                    <a:pt x="0" y="1641"/>
                  </a:cubicBezTo>
                  <a:lnTo>
                    <a:pt x="84" y="1641"/>
                  </a:lnTo>
                  <a:cubicBezTo>
                    <a:pt x="84" y="1591"/>
                    <a:pt x="84" y="1541"/>
                    <a:pt x="100" y="1474"/>
                  </a:cubicBezTo>
                  <a:close/>
                  <a:moveTo>
                    <a:pt x="3398" y="1591"/>
                  </a:moveTo>
                  <a:lnTo>
                    <a:pt x="3398" y="1758"/>
                  </a:lnTo>
                  <a:lnTo>
                    <a:pt x="3398" y="1926"/>
                  </a:lnTo>
                  <a:lnTo>
                    <a:pt x="3482" y="1926"/>
                  </a:lnTo>
                  <a:lnTo>
                    <a:pt x="3482" y="1942"/>
                  </a:lnTo>
                  <a:cubicBezTo>
                    <a:pt x="3498" y="1876"/>
                    <a:pt x="3498" y="1825"/>
                    <a:pt x="3482" y="1775"/>
                  </a:cubicBezTo>
                  <a:cubicBezTo>
                    <a:pt x="3498" y="1708"/>
                    <a:pt x="3498" y="1641"/>
                    <a:pt x="3482" y="1591"/>
                  </a:cubicBezTo>
                  <a:close/>
                  <a:moveTo>
                    <a:pt x="0" y="1859"/>
                  </a:moveTo>
                  <a:cubicBezTo>
                    <a:pt x="0" y="1926"/>
                    <a:pt x="0" y="1976"/>
                    <a:pt x="17" y="2043"/>
                  </a:cubicBezTo>
                  <a:lnTo>
                    <a:pt x="100" y="2026"/>
                  </a:lnTo>
                  <a:cubicBezTo>
                    <a:pt x="84" y="1976"/>
                    <a:pt x="84" y="1909"/>
                    <a:pt x="84" y="1859"/>
                  </a:cubicBezTo>
                  <a:close/>
                  <a:moveTo>
                    <a:pt x="3364" y="2127"/>
                  </a:moveTo>
                  <a:cubicBezTo>
                    <a:pt x="3348" y="2177"/>
                    <a:pt x="3331" y="2244"/>
                    <a:pt x="3314" y="2294"/>
                  </a:cubicBezTo>
                  <a:lnTo>
                    <a:pt x="3398" y="2327"/>
                  </a:lnTo>
                  <a:cubicBezTo>
                    <a:pt x="3415" y="2261"/>
                    <a:pt x="3431" y="2210"/>
                    <a:pt x="3448" y="2143"/>
                  </a:cubicBezTo>
                  <a:lnTo>
                    <a:pt x="3364" y="2127"/>
                  </a:lnTo>
                  <a:close/>
                  <a:moveTo>
                    <a:pt x="151" y="2227"/>
                  </a:moveTo>
                  <a:lnTo>
                    <a:pt x="67" y="2261"/>
                  </a:lnTo>
                  <a:cubicBezTo>
                    <a:pt x="84" y="2311"/>
                    <a:pt x="100" y="2361"/>
                    <a:pt x="134" y="2428"/>
                  </a:cubicBezTo>
                  <a:lnTo>
                    <a:pt x="201" y="2394"/>
                  </a:lnTo>
                  <a:cubicBezTo>
                    <a:pt x="184" y="2344"/>
                    <a:pt x="167" y="2277"/>
                    <a:pt x="151" y="2227"/>
                  </a:cubicBezTo>
                  <a:close/>
                  <a:moveTo>
                    <a:pt x="3247" y="2495"/>
                  </a:moveTo>
                  <a:cubicBezTo>
                    <a:pt x="3214" y="2545"/>
                    <a:pt x="3180" y="2579"/>
                    <a:pt x="3164" y="2629"/>
                  </a:cubicBezTo>
                  <a:lnTo>
                    <a:pt x="3231" y="2679"/>
                  </a:lnTo>
                  <a:cubicBezTo>
                    <a:pt x="3264" y="2629"/>
                    <a:pt x="3298" y="2579"/>
                    <a:pt x="3314" y="2528"/>
                  </a:cubicBezTo>
                  <a:lnTo>
                    <a:pt x="3247" y="2495"/>
                  </a:lnTo>
                  <a:close/>
                  <a:moveTo>
                    <a:pt x="301" y="2579"/>
                  </a:moveTo>
                  <a:lnTo>
                    <a:pt x="218" y="2629"/>
                  </a:lnTo>
                  <a:cubicBezTo>
                    <a:pt x="251" y="2679"/>
                    <a:pt x="285" y="2729"/>
                    <a:pt x="318" y="2779"/>
                  </a:cubicBezTo>
                  <a:lnTo>
                    <a:pt x="385" y="2712"/>
                  </a:lnTo>
                  <a:cubicBezTo>
                    <a:pt x="352" y="2679"/>
                    <a:pt x="335" y="2629"/>
                    <a:pt x="301" y="2579"/>
                  </a:cubicBezTo>
                  <a:close/>
                  <a:moveTo>
                    <a:pt x="3030" y="2813"/>
                  </a:moveTo>
                  <a:cubicBezTo>
                    <a:pt x="2996" y="2863"/>
                    <a:pt x="2946" y="2897"/>
                    <a:pt x="2913" y="2947"/>
                  </a:cubicBezTo>
                  <a:lnTo>
                    <a:pt x="2979" y="2997"/>
                  </a:lnTo>
                  <a:cubicBezTo>
                    <a:pt x="3030" y="2947"/>
                    <a:pt x="3063" y="2913"/>
                    <a:pt x="3097" y="2863"/>
                  </a:cubicBezTo>
                  <a:lnTo>
                    <a:pt x="3030" y="2813"/>
                  </a:lnTo>
                  <a:close/>
                  <a:moveTo>
                    <a:pt x="519" y="2897"/>
                  </a:moveTo>
                  <a:lnTo>
                    <a:pt x="452" y="2947"/>
                  </a:lnTo>
                  <a:cubicBezTo>
                    <a:pt x="502" y="2997"/>
                    <a:pt x="536" y="3030"/>
                    <a:pt x="586" y="3081"/>
                  </a:cubicBezTo>
                  <a:lnTo>
                    <a:pt x="636" y="3014"/>
                  </a:lnTo>
                  <a:cubicBezTo>
                    <a:pt x="603" y="2980"/>
                    <a:pt x="552" y="2930"/>
                    <a:pt x="519" y="2897"/>
                  </a:cubicBezTo>
                  <a:close/>
                  <a:moveTo>
                    <a:pt x="2745" y="3081"/>
                  </a:moveTo>
                  <a:cubicBezTo>
                    <a:pt x="2712" y="3114"/>
                    <a:pt x="2661" y="3148"/>
                    <a:pt x="2611" y="3181"/>
                  </a:cubicBezTo>
                  <a:lnTo>
                    <a:pt x="2661" y="3248"/>
                  </a:lnTo>
                  <a:cubicBezTo>
                    <a:pt x="2712" y="3215"/>
                    <a:pt x="2762" y="3181"/>
                    <a:pt x="2812" y="3148"/>
                  </a:cubicBezTo>
                  <a:lnTo>
                    <a:pt x="2745" y="3081"/>
                  </a:lnTo>
                  <a:close/>
                  <a:moveTo>
                    <a:pt x="803" y="3148"/>
                  </a:moveTo>
                  <a:lnTo>
                    <a:pt x="753" y="3215"/>
                  </a:lnTo>
                  <a:cubicBezTo>
                    <a:pt x="803" y="3248"/>
                    <a:pt x="854" y="3282"/>
                    <a:pt x="904" y="3298"/>
                  </a:cubicBezTo>
                  <a:lnTo>
                    <a:pt x="954" y="3231"/>
                  </a:lnTo>
                  <a:cubicBezTo>
                    <a:pt x="904" y="3198"/>
                    <a:pt x="854" y="3164"/>
                    <a:pt x="803" y="3148"/>
                  </a:cubicBezTo>
                  <a:close/>
                  <a:moveTo>
                    <a:pt x="2427" y="3282"/>
                  </a:moveTo>
                  <a:cubicBezTo>
                    <a:pt x="2377" y="3298"/>
                    <a:pt x="2327" y="3315"/>
                    <a:pt x="2260" y="3332"/>
                  </a:cubicBezTo>
                  <a:lnTo>
                    <a:pt x="2293" y="3415"/>
                  </a:lnTo>
                  <a:lnTo>
                    <a:pt x="2310" y="3415"/>
                  </a:lnTo>
                  <a:cubicBezTo>
                    <a:pt x="2377" y="3399"/>
                    <a:pt x="2410" y="3365"/>
                    <a:pt x="2461" y="3349"/>
                  </a:cubicBezTo>
                  <a:lnTo>
                    <a:pt x="2427" y="3282"/>
                  </a:lnTo>
                  <a:close/>
                  <a:moveTo>
                    <a:pt x="1138" y="3315"/>
                  </a:moveTo>
                  <a:lnTo>
                    <a:pt x="1122" y="3399"/>
                  </a:lnTo>
                  <a:cubicBezTo>
                    <a:pt x="1172" y="3415"/>
                    <a:pt x="1222" y="3432"/>
                    <a:pt x="1289" y="3449"/>
                  </a:cubicBezTo>
                  <a:lnTo>
                    <a:pt x="1306" y="3365"/>
                  </a:lnTo>
                  <a:cubicBezTo>
                    <a:pt x="1255" y="3349"/>
                    <a:pt x="1205" y="3332"/>
                    <a:pt x="1138" y="3315"/>
                  </a:cubicBezTo>
                  <a:close/>
                  <a:moveTo>
                    <a:pt x="1540" y="3399"/>
                  </a:moveTo>
                  <a:lnTo>
                    <a:pt x="1506" y="3482"/>
                  </a:lnTo>
                  <a:cubicBezTo>
                    <a:pt x="1573" y="3499"/>
                    <a:pt x="1624" y="3499"/>
                    <a:pt x="1691" y="3499"/>
                  </a:cubicBezTo>
                  <a:lnTo>
                    <a:pt x="1707" y="3415"/>
                  </a:lnTo>
                  <a:cubicBezTo>
                    <a:pt x="1640" y="3415"/>
                    <a:pt x="1590" y="3399"/>
                    <a:pt x="1540" y="3399"/>
                  </a:cubicBezTo>
                  <a:close/>
                  <a:moveTo>
                    <a:pt x="2076" y="3399"/>
                  </a:moveTo>
                  <a:cubicBezTo>
                    <a:pt x="2025" y="3399"/>
                    <a:pt x="1958" y="3415"/>
                    <a:pt x="1908" y="3415"/>
                  </a:cubicBezTo>
                  <a:lnTo>
                    <a:pt x="1908" y="3499"/>
                  </a:lnTo>
                  <a:cubicBezTo>
                    <a:pt x="1975" y="3499"/>
                    <a:pt x="2042" y="3482"/>
                    <a:pt x="2092" y="3482"/>
                  </a:cubicBezTo>
                  <a:lnTo>
                    <a:pt x="2076" y="3399"/>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3"/>
            <p:cNvSpPr/>
            <p:nvPr/>
          </p:nvSpPr>
          <p:spPr>
            <a:xfrm>
              <a:off x="5020947" y="4226841"/>
              <a:ext cx="163558" cy="159785"/>
            </a:xfrm>
            <a:custGeom>
              <a:rect b="b" l="l" r="r" t="t"/>
              <a:pathLst>
                <a:path extrusionOk="0" h="7115" w="7283">
                  <a:moveTo>
                    <a:pt x="3516" y="1"/>
                  </a:moveTo>
                  <a:lnTo>
                    <a:pt x="3516" y="18"/>
                  </a:lnTo>
                  <a:lnTo>
                    <a:pt x="3616" y="18"/>
                  </a:lnTo>
                  <a:lnTo>
                    <a:pt x="3616" y="235"/>
                  </a:lnTo>
                  <a:lnTo>
                    <a:pt x="3516" y="235"/>
                  </a:lnTo>
                  <a:lnTo>
                    <a:pt x="3516" y="252"/>
                  </a:lnTo>
                  <a:lnTo>
                    <a:pt x="3633" y="252"/>
                  </a:lnTo>
                  <a:lnTo>
                    <a:pt x="3650" y="1"/>
                  </a:lnTo>
                  <a:close/>
                  <a:moveTo>
                    <a:pt x="3876" y="143"/>
                  </a:moveTo>
                  <a:lnTo>
                    <a:pt x="3867" y="252"/>
                  </a:lnTo>
                  <a:lnTo>
                    <a:pt x="3869" y="252"/>
                  </a:lnTo>
                  <a:lnTo>
                    <a:pt x="3876" y="143"/>
                  </a:lnTo>
                  <a:close/>
                  <a:moveTo>
                    <a:pt x="3150" y="51"/>
                  </a:moveTo>
                  <a:lnTo>
                    <a:pt x="3148" y="51"/>
                  </a:lnTo>
                  <a:lnTo>
                    <a:pt x="3181" y="269"/>
                  </a:lnTo>
                  <a:lnTo>
                    <a:pt x="3150" y="51"/>
                  </a:lnTo>
                  <a:close/>
                  <a:moveTo>
                    <a:pt x="3265" y="18"/>
                  </a:moveTo>
                  <a:lnTo>
                    <a:pt x="3148" y="34"/>
                  </a:lnTo>
                  <a:lnTo>
                    <a:pt x="3150" y="51"/>
                  </a:lnTo>
                  <a:lnTo>
                    <a:pt x="3150" y="51"/>
                  </a:lnTo>
                  <a:lnTo>
                    <a:pt x="3248" y="34"/>
                  </a:lnTo>
                  <a:lnTo>
                    <a:pt x="3282" y="252"/>
                  </a:lnTo>
                  <a:lnTo>
                    <a:pt x="3181" y="269"/>
                  </a:lnTo>
                  <a:lnTo>
                    <a:pt x="3298" y="269"/>
                  </a:lnTo>
                  <a:lnTo>
                    <a:pt x="3265" y="18"/>
                  </a:lnTo>
                  <a:close/>
                  <a:moveTo>
                    <a:pt x="3884" y="18"/>
                  </a:moveTo>
                  <a:lnTo>
                    <a:pt x="3876" y="143"/>
                  </a:lnTo>
                  <a:lnTo>
                    <a:pt x="3884" y="34"/>
                  </a:lnTo>
                  <a:lnTo>
                    <a:pt x="3985" y="34"/>
                  </a:lnTo>
                  <a:lnTo>
                    <a:pt x="3968" y="252"/>
                  </a:lnTo>
                  <a:lnTo>
                    <a:pt x="3869" y="252"/>
                  </a:lnTo>
                  <a:lnTo>
                    <a:pt x="3867" y="269"/>
                  </a:lnTo>
                  <a:lnTo>
                    <a:pt x="3985" y="269"/>
                  </a:lnTo>
                  <a:lnTo>
                    <a:pt x="4001" y="18"/>
                  </a:lnTo>
                  <a:close/>
                  <a:moveTo>
                    <a:pt x="4227" y="177"/>
                  </a:moveTo>
                  <a:lnTo>
                    <a:pt x="4202" y="285"/>
                  </a:lnTo>
                  <a:lnTo>
                    <a:pt x="4205" y="286"/>
                  </a:lnTo>
                  <a:lnTo>
                    <a:pt x="4205" y="286"/>
                  </a:lnTo>
                  <a:lnTo>
                    <a:pt x="4227" y="177"/>
                  </a:lnTo>
                  <a:close/>
                  <a:moveTo>
                    <a:pt x="2897" y="85"/>
                  </a:moveTo>
                  <a:lnTo>
                    <a:pt x="2930" y="285"/>
                  </a:lnTo>
                  <a:lnTo>
                    <a:pt x="2846" y="319"/>
                  </a:lnTo>
                  <a:lnTo>
                    <a:pt x="2796" y="101"/>
                  </a:lnTo>
                  <a:lnTo>
                    <a:pt x="2897" y="85"/>
                  </a:lnTo>
                  <a:close/>
                  <a:moveTo>
                    <a:pt x="4252" y="51"/>
                  </a:moveTo>
                  <a:lnTo>
                    <a:pt x="4227" y="177"/>
                  </a:lnTo>
                  <a:lnTo>
                    <a:pt x="4252" y="68"/>
                  </a:lnTo>
                  <a:lnTo>
                    <a:pt x="4353" y="101"/>
                  </a:lnTo>
                  <a:lnTo>
                    <a:pt x="4303" y="302"/>
                  </a:lnTo>
                  <a:lnTo>
                    <a:pt x="4205" y="286"/>
                  </a:lnTo>
                  <a:lnTo>
                    <a:pt x="4205" y="286"/>
                  </a:lnTo>
                  <a:lnTo>
                    <a:pt x="4202" y="302"/>
                  </a:lnTo>
                  <a:lnTo>
                    <a:pt x="4319" y="319"/>
                  </a:lnTo>
                  <a:lnTo>
                    <a:pt x="4370" y="85"/>
                  </a:lnTo>
                  <a:lnTo>
                    <a:pt x="4252" y="51"/>
                  </a:lnTo>
                  <a:close/>
                  <a:moveTo>
                    <a:pt x="2913" y="68"/>
                  </a:moveTo>
                  <a:lnTo>
                    <a:pt x="2779" y="101"/>
                  </a:lnTo>
                  <a:lnTo>
                    <a:pt x="2846" y="336"/>
                  </a:lnTo>
                  <a:lnTo>
                    <a:pt x="2947" y="319"/>
                  </a:lnTo>
                  <a:lnTo>
                    <a:pt x="2913" y="68"/>
                  </a:lnTo>
                  <a:close/>
                  <a:moveTo>
                    <a:pt x="2433" y="200"/>
                  </a:moveTo>
                  <a:lnTo>
                    <a:pt x="2428" y="202"/>
                  </a:lnTo>
                  <a:lnTo>
                    <a:pt x="2495" y="419"/>
                  </a:lnTo>
                  <a:lnTo>
                    <a:pt x="2510" y="414"/>
                  </a:lnTo>
                  <a:lnTo>
                    <a:pt x="2510" y="414"/>
                  </a:lnTo>
                  <a:lnTo>
                    <a:pt x="2433" y="200"/>
                  </a:lnTo>
                  <a:close/>
                  <a:moveTo>
                    <a:pt x="2545" y="151"/>
                  </a:moveTo>
                  <a:lnTo>
                    <a:pt x="2428" y="185"/>
                  </a:lnTo>
                  <a:lnTo>
                    <a:pt x="2433" y="200"/>
                  </a:lnTo>
                  <a:lnTo>
                    <a:pt x="2433" y="200"/>
                  </a:lnTo>
                  <a:lnTo>
                    <a:pt x="2528" y="168"/>
                  </a:lnTo>
                  <a:lnTo>
                    <a:pt x="2595" y="386"/>
                  </a:lnTo>
                  <a:lnTo>
                    <a:pt x="2510" y="414"/>
                  </a:lnTo>
                  <a:lnTo>
                    <a:pt x="2510" y="414"/>
                  </a:lnTo>
                  <a:lnTo>
                    <a:pt x="2512" y="419"/>
                  </a:lnTo>
                  <a:lnTo>
                    <a:pt x="2612" y="386"/>
                  </a:lnTo>
                  <a:lnTo>
                    <a:pt x="2545" y="151"/>
                  </a:lnTo>
                  <a:close/>
                  <a:moveTo>
                    <a:pt x="2135" y="444"/>
                  </a:moveTo>
                  <a:lnTo>
                    <a:pt x="2177" y="553"/>
                  </a:lnTo>
                  <a:lnTo>
                    <a:pt x="2190" y="547"/>
                  </a:lnTo>
                  <a:lnTo>
                    <a:pt x="2190" y="547"/>
                  </a:lnTo>
                  <a:lnTo>
                    <a:pt x="2135" y="444"/>
                  </a:lnTo>
                  <a:close/>
                  <a:moveTo>
                    <a:pt x="2194" y="285"/>
                  </a:moveTo>
                  <a:lnTo>
                    <a:pt x="2076" y="336"/>
                  </a:lnTo>
                  <a:lnTo>
                    <a:pt x="2135" y="444"/>
                  </a:lnTo>
                  <a:lnTo>
                    <a:pt x="2135" y="444"/>
                  </a:lnTo>
                  <a:lnTo>
                    <a:pt x="2093" y="336"/>
                  </a:lnTo>
                  <a:lnTo>
                    <a:pt x="2177" y="302"/>
                  </a:lnTo>
                  <a:lnTo>
                    <a:pt x="2277" y="503"/>
                  </a:lnTo>
                  <a:lnTo>
                    <a:pt x="2190" y="547"/>
                  </a:lnTo>
                  <a:lnTo>
                    <a:pt x="2190" y="547"/>
                  </a:lnTo>
                  <a:lnTo>
                    <a:pt x="2194" y="553"/>
                  </a:lnTo>
                  <a:lnTo>
                    <a:pt x="2294" y="520"/>
                  </a:lnTo>
                  <a:lnTo>
                    <a:pt x="2194" y="285"/>
                  </a:lnTo>
                  <a:close/>
                  <a:moveTo>
                    <a:pt x="1859" y="453"/>
                  </a:moveTo>
                  <a:lnTo>
                    <a:pt x="1847" y="461"/>
                  </a:lnTo>
                  <a:lnTo>
                    <a:pt x="1847" y="461"/>
                  </a:lnTo>
                  <a:lnTo>
                    <a:pt x="1909" y="553"/>
                  </a:lnTo>
                  <a:lnTo>
                    <a:pt x="1909" y="553"/>
                  </a:lnTo>
                  <a:lnTo>
                    <a:pt x="1859" y="453"/>
                  </a:lnTo>
                  <a:close/>
                  <a:moveTo>
                    <a:pt x="1842" y="453"/>
                  </a:moveTo>
                  <a:lnTo>
                    <a:pt x="1742" y="520"/>
                  </a:lnTo>
                  <a:lnTo>
                    <a:pt x="1876" y="721"/>
                  </a:lnTo>
                  <a:lnTo>
                    <a:pt x="1976" y="654"/>
                  </a:lnTo>
                  <a:lnTo>
                    <a:pt x="1909" y="553"/>
                  </a:lnTo>
                  <a:lnTo>
                    <a:pt x="1909" y="553"/>
                  </a:lnTo>
                  <a:lnTo>
                    <a:pt x="1959" y="654"/>
                  </a:lnTo>
                  <a:lnTo>
                    <a:pt x="1876" y="704"/>
                  </a:lnTo>
                  <a:lnTo>
                    <a:pt x="1758" y="520"/>
                  </a:lnTo>
                  <a:lnTo>
                    <a:pt x="1847" y="461"/>
                  </a:lnTo>
                  <a:lnTo>
                    <a:pt x="1847" y="461"/>
                  </a:lnTo>
                  <a:lnTo>
                    <a:pt x="1842" y="453"/>
                  </a:lnTo>
                  <a:close/>
                  <a:moveTo>
                    <a:pt x="5625" y="587"/>
                  </a:moveTo>
                  <a:lnTo>
                    <a:pt x="5613" y="606"/>
                  </a:lnTo>
                  <a:lnTo>
                    <a:pt x="5613" y="606"/>
                  </a:lnTo>
                  <a:cubicBezTo>
                    <a:pt x="5612" y="605"/>
                    <a:pt x="5610" y="604"/>
                    <a:pt x="5608" y="603"/>
                  </a:cubicBezTo>
                  <a:lnTo>
                    <a:pt x="5491" y="788"/>
                  </a:lnTo>
                  <a:lnTo>
                    <a:pt x="5499" y="792"/>
                  </a:lnTo>
                  <a:lnTo>
                    <a:pt x="5499" y="792"/>
                  </a:lnTo>
                  <a:lnTo>
                    <a:pt x="5613" y="606"/>
                  </a:lnTo>
                  <a:lnTo>
                    <a:pt x="5613" y="606"/>
                  </a:lnTo>
                  <a:cubicBezTo>
                    <a:pt x="5645" y="622"/>
                    <a:pt x="5676" y="638"/>
                    <a:pt x="5692" y="654"/>
                  </a:cubicBezTo>
                  <a:lnTo>
                    <a:pt x="5575" y="838"/>
                  </a:lnTo>
                  <a:lnTo>
                    <a:pt x="5499" y="792"/>
                  </a:lnTo>
                  <a:lnTo>
                    <a:pt x="5499" y="792"/>
                  </a:lnTo>
                  <a:lnTo>
                    <a:pt x="5491" y="804"/>
                  </a:lnTo>
                  <a:lnTo>
                    <a:pt x="5575" y="871"/>
                  </a:lnTo>
                  <a:lnTo>
                    <a:pt x="5725" y="654"/>
                  </a:lnTo>
                  <a:lnTo>
                    <a:pt x="5625" y="587"/>
                  </a:lnTo>
                  <a:close/>
                  <a:moveTo>
                    <a:pt x="5910" y="821"/>
                  </a:moveTo>
                  <a:lnTo>
                    <a:pt x="5843" y="905"/>
                  </a:lnTo>
                  <a:lnTo>
                    <a:pt x="5911" y="822"/>
                  </a:lnTo>
                  <a:lnTo>
                    <a:pt x="5911" y="822"/>
                  </a:lnTo>
                  <a:lnTo>
                    <a:pt x="5910" y="821"/>
                  </a:lnTo>
                  <a:close/>
                  <a:moveTo>
                    <a:pt x="5843" y="905"/>
                  </a:moveTo>
                  <a:lnTo>
                    <a:pt x="5843" y="905"/>
                  </a:lnTo>
                  <a:lnTo>
                    <a:pt x="5843" y="905"/>
                  </a:lnTo>
                  <a:close/>
                  <a:moveTo>
                    <a:pt x="1541" y="637"/>
                  </a:moveTo>
                  <a:lnTo>
                    <a:pt x="1440" y="704"/>
                  </a:lnTo>
                  <a:lnTo>
                    <a:pt x="1591" y="921"/>
                  </a:lnTo>
                  <a:lnTo>
                    <a:pt x="1591" y="905"/>
                  </a:lnTo>
                  <a:lnTo>
                    <a:pt x="1675" y="838"/>
                  </a:lnTo>
                  <a:lnTo>
                    <a:pt x="1675" y="838"/>
                  </a:lnTo>
                  <a:lnTo>
                    <a:pt x="1591" y="888"/>
                  </a:lnTo>
                  <a:lnTo>
                    <a:pt x="1457" y="721"/>
                  </a:lnTo>
                  <a:lnTo>
                    <a:pt x="1541" y="654"/>
                  </a:lnTo>
                  <a:lnTo>
                    <a:pt x="1675" y="838"/>
                  </a:lnTo>
                  <a:lnTo>
                    <a:pt x="1675" y="838"/>
                  </a:lnTo>
                  <a:lnTo>
                    <a:pt x="1541" y="637"/>
                  </a:lnTo>
                  <a:close/>
                  <a:moveTo>
                    <a:pt x="5926" y="804"/>
                  </a:moveTo>
                  <a:lnTo>
                    <a:pt x="5911" y="822"/>
                  </a:lnTo>
                  <a:lnTo>
                    <a:pt x="5911" y="822"/>
                  </a:lnTo>
                  <a:lnTo>
                    <a:pt x="5993" y="888"/>
                  </a:lnTo>
                  <a:lnTo>
                    <a:pt x="5843" y="1055"/>
                  </a:lnTo>
                  <a:cubicBezTo>
                    <a:pt x="5826" y="1039"/>
                    <a:pt x="5792" y="1005"/>
                    <a:pt x="5776" y="988"/>
                  </a:cubicBezTo>
                  <a:lnTo>
                    <a:pt x="5843" y="905"/>
                  </a:lnTo>
                  <a:lnTo>
                    <a:pt x="5759" y="1005"/>
                  </a:lnTo>
                  <a:cubicBezTo>
                    <a:pt x="5792" y="1022"/>
                    <a:pt x="5826" y="1055"/>
                    <a:pt x="5843" y="1072"/>
                  </a:cubicBezTo>
                  <a:lnTo>
                    <a:pt x="6010" y="888"/>
                  </a:lnTo>
                  <a:cubicBezTo>
                    <a:pt x="5977" y="855"/>
                    <a:pt x="5943" y="821"/>
                    <a:pt x="5926" y="804"/>
                  </a:cubicBezTo>
                  <a:close/>
                  <a:moveTo>
                    <a:pt x="6177" y="1055"/>
                  </a:moveTo>
                  <a:lnTo>
                    <a:pt x="6027" y="1206"/>
                  </a:lnTo>
                  <a:lnTo>
                    <a:pt x="6035" y="1214"/>
                  </a:lnTo>
                  <a:lnTo>
                    <a:pt x="6178" y="1056"/>
                  </a:lnTo>
                  <a:lnTo>
                    <a:pt x="6177" y="1055"/>
                  </a:lnTo>
                  <a:close/>
                  <a:moveTo>
                    <a:pt x="6194" y="1039"/>
                  </a:moveTo>
                  <a:lnTo>
                    <a:pt x="6178" y="1056"/>
                  </a:lnTo>
                  <a:lnTo>
                    <a:pt x="6261" y="1122"/>
                  </a:lnTo>
                  <a:lnTo>
                    <a:pt x="6094" y="1273"/>
                  </a:lnTo>
                  <a:lnTo>
                    <a:pt x="6035" y="1214"/>
                  </a:lnTo>
                  <a:lnTo>
                    <a:pt x="6027" y="1223"/>
                  </a:lnTo>
                  <a:cubicBezTo>
                    <a:pt x="6043" y="1239"/>
                    <a:pt x="6077" y="1273"/>
                    <a:pt x="6094" y="1306"/>
                  </a:cubicBezTo>
                  <a:lnTo>
                    <a:pt x="6278" y="1122"/>
                  </a:lnTo>
                  <a:lnTo>
                    <a:pt x="6194" y="1039"/>
                  </a:lnTo>
                  <a:close/>
                  <a:moveTo>
                    <a:pt x="6345" y="1390"/>
                  </a:moveTo>
                  <a:lnTo>
                    <a:pt x="6261" y="1457"/>
                  </a:lnTo>
                  <a:lnTo>
                    <a:pt x="6262" y="1459"/>
                  </a:lnTo>
                  <a:lnTo>
                    <a:pt x="6262" y="1459"/>
                  </a:lnTo>
                  <a:lnTo>
                    <a:pt x="6345" y="1390"/>
                  </a:lnTo>
                  <a:close/>
                  <a:moveTo>
                    <a:pt x="6445" y="1306"/>
                  </a:moveTo>
                  <a:lnTo>
                    <a:pt x="6345" y="1390"/>
                  </a:lnTo>
                  <a:lnTo>
                    <a:pt x="6428" y="1323"/>
                  </a:lnTo>
                  <a:cubicBezTo>
                    <a:pt x="6462" y="1357"/>
                    <a:pt x="6479" y="1373"/>
                    <a:pt x="6495" y="1407"/>
                  </a:cubicBezTo>
                  <a:lnTo>
                    <a:pt x="6328" y="1541"/>
                  </a:lnTo>
                  <a:lnTo>
                    <a:pt x="6262" y="1459"/>
                  </a:lnTo>
                  <a:lnTo>
                    <a:pt x="6262" y="1459"/>
                  </a:lnTo>
                  <a:lnTo>
                    <a:pt x="6244" y="1474"/>
                  </a:lnTo>
                  <a:lnTo>
                    <a:pt x="6328" y="1558"/>
                  </a:lnTo>
                  <a:lnTo>
                    <a:pt x="6529" y="1407"/>
                  </a:lnTo>
                  <a:cubicBezTo>
                    <a:pt x="6495" y="1373"/>
                    <a:pt x="6479" y="1340"/>
                    <a:pt x="6445" y="1306"/>
                  </a:cubicBezTo>
                  <a:close/>
                  <a:moveTo>
                    <a:pt x="6646" y="1608"/>
                  </a:moveTo>
                  <a:lnTo>
                    <a:pt x="6462" y="1742"/>
                  </a:lnTo>
                  <a:lnTo>
                    <a:pt x="6462" y="1742"/>
                  </a:lnTo>
                  <a:lnTo>
                    <a:pt x="6651" y="1615"/>
                  </a:lnTo>
                  <a:lnTo>
                    <a:pt x="6651" y="1615"/>
                  </a:lnTo>
                  <a:lnTo>
                    <a:pt x="6646" y="1608"/>
                  </a:lnTo>
                  <a:close/>
                  <a:moveTo>
                    <a:pt x="6663" y="1608"/>
                  </a:moveTo>
                  <a:lnTo>
                    <a:pt x="6651" y="1615"/>
                  </a:lnTo>
                  <a:lnTo>
                    <a:pt x="6651" y="1615"/>
                  </a:lnTo>
                  <a:lnTo>
                    <a:pt x="6713" y="1708"/>
                  </a:lnTo>
                  <a:lnTo>
                    <a:pt x="6529" y="1825"/>
                  </a:lnTo>
                  <a:lnTo>
                    <a:pt x="6462" y="1742"/>
                  </a:lnTo>
                  <a:lnTo>
                    <a:pt x="6462" y="1742"/>
                  </a:lnTo>
                  <a:cubicBezTo>
                    <a:pt x="6479" y="1775"/>
                    <a:pt x="6495" y="1809"/>
                    <a:pt x="6512" y="1842"/>
                  </a:cubicBezTo>
                  <a:lnTo>
                    <a:pt x="6730" y="1708"/>
                  </a:lnTo>
                  <a:cubicBezTo>
                    <a:pt x="6713" y="1675"/>
                    <a:pt x="6696" y="1641"/>
                    <a:pt x="6663" y="1608"/>
                  </a:cubicBezTo>
                  <a:close/>
                  <a:moveTo>
                    <a:pt x="6847" y="1926"/>
                  </a:moveTo>
                  <a:lnTo>
                    <a:pt x="6897" y="2026"/>
                  </a:lnTo>
                  <a:lnTo>
                    <a:pt x="6696" y="2127"/>
                  </a:lnTo>
                  <a:cubicBezTo>
                    <a:pt x="6680" y="2093"/>
                    <a:pt x="6663" y="2060"/>
                    <a:pt x="6646" y="2043"/>
                  </a:cubicBezTo>
                  <a:lnTo>
                    <a:pt x="6847" y="1926"/>
                  </a:lnTo>
                  <a:close/>
                  <a:moveTo>
                    <a:pt x="6864" y="1909"/>
                  </a:moveTo>
                  <a:lnTo>
                    <a:pt x="6629" y="2043"/>
                  </a:lnTo>
                  <a:cubicBezTo>
                    <a:pt x="6646" y="2076"/>
                    <a:pt x="6663" y="2110"/>
                    <a:pt x="6680" y="2143"/>
                  </a:cubicBezTo>
                  <a:lnTo>
                    <a:pt x="6914" y="2026"/>
                  </a:lnTo>
                  <a:lnTo>
                    <a:pt x="6864" y="1909"/>
                  </a:lnTo>
                  <a:close/>
                  <a:moveTo>
                    <a:pt x="352" y="2043"/>
                  </a:moveTo>
                  <a:cubicBezTo>
                    <a:pt x="336" y="2076"/>
                    <a:pt x="319" y="2110"/>
                    <a:pt x="302" y="2160"/>
                  </a:cubicBezTo>
                  <a:lnTo>
                    <a:pt x="537" y="2277"/>
                  </a:lnTo>
                  <a:lnTo>
                    <a:pt x="537" y="2261"/>
                  </a:lnTo>
                  <a:cubicBezTo>
                    <a:pt x="553" y="2227"/>
                    <a:pt x="570" y="2194"/>
                    <a:pt x="587" y="2160"/>
                  </a:cubicBezTo>
                  <a:lnTo>
                    <a:pt x="386" y="2060"/>
                  </a:lnTo>
                  <a:lnTo>
                    <a:pt x="570" y="2160"/>
                  </a:lnTo>
                  <a:lnTo>
                    <a:pt x="537" y="2244"/>
                  </a:lnTo>
                  <a:lnTo>
                    <a:pt x="319" y="2160"/>
                  </a:lnTo>
                  <a:lnTo>
                    <a:pt x="386" y="2060"/>
                  </a:lnTo>
                  <a:lnTo>
                    <a:pt x="352" y="2043"/>
                  </a:lnTo>
                  <a:close/>
                  <a:moveTo>
                    <a:pt x="202" y="2394"/>
                  </a:moveTo>
                  <a:cubicBezTo>
                    <a:pt x="202" y="2428"/>
                    <a:pt x="185" y="2478"/>
                    <a:pt x="168" y="2512"/>
                  </a:cubicBezTo>
                  <a:lnTo>
                    <a:pt x="403" y="2595"/>
                  </a:lnTo>
                  <a:lnTo>
                    <a:pt x="453" y="2478"/>
                  </a:lnTo>
                  <a:lnTo>
                    <a:pt x="327" y="2436"/>
                  </a:lnTo>
                  <a:lnTo>
                    <a:pt x="327" y="2436"/>
                  </a:lnTo>
                  <a:lnTo>
                    <a:pt x="436" y="2478"/>
                  </a:lnTo>
                  <a:lnTo>
                    <a:pt x="403" y="2579"/>
                  </a:lnTo>
                  <a:lnTo>
                    <a:pt x="185" y="2495"/>
                  </a:lnTo>
                  <a:lnTo>
                    <a:pt x="202" y="2495"/>
                  </a:lnTo>
                  <a:cubicBezTo>
                    <a:pt x="202" y="2463"/>
                    <a:pt x="217" y="2432"/>
                    <a:pt x="218" y="2400"/>
                  </a:cubicBezTo>
                  <a:lnTo>
                    <a:pt x="218" y="2400"/>
                  </a:lnTo>
                  <a:lnTo>
                    <a:pt x="327" y="2436"/>
                  </a:lnTo>
                  <a:lnTo>
                    <a:pt x="327" y="2436"/>
                  </a:lnTo>
                  <a:lnTo>
                    <a:pt x="218" y="2394"/>
                  </a:lnTo>
                  <a:cubicBezTo>
                    <a:pt x="218" y="2396"/>
                    <a:pt x="218" y="2398"/>
                    <a:pt x="218" y="2400"/>
                  </a:cubicBezTo>
                  <a:lnTo>
                    <a:pt x="218" y="2400"/>
                  </a:lnTo>
                  <a:lnTo>
                    <a:pt x="202" y="2394"/>
                  </a:lnTo>
                  <a:close/>
                  <a:moveTo>
                    <a:pt x="101" y="2746"/>
                  </a:moveTo>
                  <a:cubicBezTo>
                    <a:pt x="85" y="2796"/>
                    <a:pt x="68" y="2830"/>
                    <a:pt x="68" y="2863"/>
                  </a:cubicBezTo>
                  <a:lnTo>
                    <a:pt x="319" y="2930"/>
                  </a:lnTo>
                  <a:lnTo>
                    <a:pt x="336" y="2813"/>
                  </a:lnTo>
                  <a:lnTo>
                    <a:pt x="218" y="2779"/>
                  </a:lnTo>
                  <a:lnTo>
                    <a:pt x="218" y="2779"/>
                  </a:lnTo>
                  <a:lnTo>
                    <a:pt x="319" y="2813"/>
                  </a:lnTo>
                  <a:lnTo>
                    <a:pt x="302" y="2897"/>
                  </a:lnTo>
                  <a:lnTo>
                    <a:pt x="85" y="2863"/>
                  </a:lnTo>
                  <a:lnTo>
                    <a:pt x="101" y="2846"/>
                  </a:lnTo>
                  <a:cubicBezTo>
                    <a:pt x="101" y="2815"/>
                    <a:pt x="116" y="2783"/>
                    <a:pt x="118" y="2751"/>
                  </a:cubicBezTo>
                  <a:lnTo>
                    <a:pt x="118" y="2751"/>
                  </a:lnTo>
                  <a:lnTo>
                    <a:pt x="218" y="2779"/>
                  </a:lnTo>
                  <a:lnTo>
                    <a:pt x="218" y="2779"/>
                  </a:lnTo>
                  <a:lnTo>
                    <a:pt x="118" y="2746"/>
                  </a:lnTo>
                  <a:cubicBezTo>
                    <a:pt x="118" y="2748"/>
                    <a:pt x="118" y="2749"/>
                    <a:pt x="118" y="2751"/>
                  </a:cubicBezTo>
                  <a:lnTo>
                    <a:pt x="118" y="2751"/>
                  </a:lnTo>
                  <a:lnTo>
                    <a:pt x="101" y="2746"/>
                  </a:lnTo>
                  <a:close/>
                  <a:moveTo>
                    <a:pt x="34" y="3114"/>
                  </a:moveTo>
                  <a:cubicBezTo>
                    <a:pt x="18" y="3148"/>
                    <a:pt x="18" y="3198"/>
                    <a:pt x="18" y="3231"/>
                  </a:cubicBezTo>
                  <a:lnTo>
                    <a:pt x="253" y="3263"/>
                  </a:lnTo>
                  <a:lnTo>
                    <a:pt x="253" y="3263"/>
                  </a:lnTo>
                  <a:cubicBezTo>
                    <a:pt x="269" y="3229"/>
                    <a:pt x="269" y="3180"/>
                    <a:pt x="269" y="3148"/>
                  </a:cubicBezTo>
                  <a:lnTo>
                    <a:pt x="269" y="3148"/>
                  </a:lnTo>
                  <a:lnTo>
                    <a:pt x="252" y="3248"/>
                  </a:lnTo>
                  <a:lnTo>
                    <a:pt x="34" y="3215"/>
                  </a:lnTo>
                  <a:cubicBezTo>
                    <a:pt x="34" y="3167"/>
                    <a:pt x="50" y="3134"/>
                    <a:pt x="51" y="3117"/>
                  </a:cubicBezTo>
                  <a:lnTo>
                    <a:pt x="51" y="3117"/>
                  </a:lnTo>
                  <a:lnTo>
                    <a:pt x="269" y="3148"/>
                  </a:lnTo>
                  <a:lnTo>
                    <a:pt x="51" y="3114"/>
                  </a:lnTo>
                  <a:cubicBezTo>
                    <a:pt x="51" y="3115"/>
                    <a:pt x="51" y="3116"/>
                    <a:pt x="51" y="3117"/>
                  </a:cubicBezTo>
                  <a:lnTo>
                    <a:pt x="51" y="3117"/>
                  </a:lnTo>
                  <a:lnTo>
                    <a:pt x="34" y="3114"/>
                  </a:lnTo>
                  <a:close/>
                  <a:moveTo>
                    <a:pt x="253" y="3263"/>
                  </a:moveTo>
                  <a:cubicBezTo>
                    <a:pt x="253" y="3263"/>
                    <a:pt x="252" y="3264"/>
                    <a:pt x="252" y="3265"/>
                  </a:cubicBezTo>
                  <a:lnTo>
                    <a:pt x="269" y="3265"/>
                  </a:lnTo>
                  <a:lnTo>
                    <a:pt x="253" y="3263"/>
                  </a:lnTo>
                  <a:close/>
                  <a:moveTo>
                    <a:pt x="7265" y="3332"/>
                  </a:moveTo>
                  <a:lnTo>
                    <a:pt x="7157" y="3340"/>
                  </a:lnTo>
                  <a:lnTo>
                    <a:pt x="7157" y="3340"/>
                  </a:lnTo>
                  <a:lnTo>
                    <a:pt x="7265" y="3333"/>
                  </a:lnTo>
                  <a:lnTo>
                    <a:pt x="7265" y="3333"/>
                  </a:lnTo>
                  <a:lnTo>
                    <a:pt x="7265" y="3332"/>
                  </a:lnTo>
                  <a:close/>
                  <a:moveTo>
                    <a:pt x="7157" y="3340"/>
                  </a:moveTo>
                  <a:lnTo>
                    <a:pt x="7031" y="3349"/>
                  </a:lnTo>
                  <a:lnTo>
                    <a:pt x="7031" y="3449"/>
                  </a:lnTo>
                  <a:cubicBezTo>
                    <a:pt x="7048" y="3416"/>
                    <a:pt x="7048" y="3382"/>
                    <a:pt x="7048" y="3349"/>
                  </a:cubicBezTo>
                  <a:lnTo>
                    <a:pt x="7157" y="3340"/>
                  </a:lnTo>
                  <a:close/>
                  <a:moveTo>
                    <a:pt x="7282" y="3332"/>
                  </a:moveTo>
                  <a:lnTo>
                    <a:pt x="7265" y="3333"/>
                  </a:lnTo>
                  <a:lnTo>
                    <a:pt x="7265" y="3333"/>
                  </a:lnTo>
                  <a:lnTo>
                    <a:pt x="7265" y="3449"/>
                  </a:lnTo>
                  <a:lnTo>
                    <a:pt x="7031" y="3449"/>
                  </a:lnTo>
                  <a:lnTo>
                    <a:pt x="7031" y="3466"/>
                  </a:lnTo>
                  <a:lnTo>
                    <a:pt x="7282" y="3449"/>
                  </a:lnTo>
                  <a:lnTo>
                    <a:pt x="7282" y="3332"/>
                  </a:lnTo>
                  <a:close/>
                  <a:moveTo>
                    <a:pt x="1" y="3482"/>
                  </a:moveTo>
                  <a:lnTo>
                    <a:pt x="1" y="3600"/>
                  </a:lnTo>
                  <a:lnTo>
                    <a:pt x="252" y="3600"/>
                  </a:lnTo>
                  <a:lnTo>
                    <a:pt x="252" y="3499"/>
                  </a:lnTo>
                  <a:lnTo>
                    <a:pt x="235" y="3498"/>
                  </a:lnTo>
                  <a:lnTo>
                    <a:pt x="235" y="3498"/>
                  </a:lnTo>
                  <a:lnTo>
                    <a:pt x="235" y="3583"/>
                  </a:lnTo>
                  <a:lnTo>
                    <a:pt x="18" y="3583"/>
                  </a:lnTo>
                  <a:cubicBezTo>
                    <a:pt x="18" y="3534"/>
                    <a:pt x="18" y="3501"/>
                    <a:pt x="18" y="3484"/>
                  </a:cubicBezTo>
                  <a:lnTo>
                    <a:pt x="18" y="3484"/>
                  </a:lnTo>
                  <a:lnTo>
                    <a:pt x="235" y="3498"/>
                  </a:lnTo>
                  <a:lnTo>
                    <a:pt x="235" y="3498"/>
                  </a:lnTo>
                  <a:lnTo>
                    <a:pt x="235" y="3482"/>
                  </a:lnTo>
                  <a:lnTo>
                    <a:pt x="18" y="3482"/>
                  </a:lnTo>
                  <a:cubicBezTo>
                    <a:pt x="18" y="3483"/>
                    <a:pt x="18" y="3483"/>
                    <a:pt x="18" y="3484"/>
                  </a:cubicBezTo>
                  <a:lnTo>
                    <a:pt x="18" y="3484"/>
                  </a:lnTo>
                  <a:lnTo>
                    <a:pt x="1" y="3482"/>
                  </a:lnTo>
                  <a:close/>
                  <a:moveTo>
                    <a:pt x="7031" y="3700"/>
                  </a:moveTo>
                  <a:lnTo>
                    <a:pt x="7031" y="3817"/>
                  </a:lnTo>
                  <a:lnTo>
                    <a:pt x="7282" y="3817"/>
                  </a:lnTo>
                  <a:lnTo>
                    <a:pt x="7282" y="3700"/>
                  </a:lnTo>
                  <a:lnTo>
                    <a:pt x="7249" y="3700"/>
                  </a:lnTo>
                  <a:lnTo>
                    <a:pt x="7249" y="3800"/>
                  </a:lnTo>
                  <a:lnTo>
                    <a:pt x="7048" y="3800"/>
                  </a:lnTo>
                  <a:cubicBezTo>
                    <a:pt x="7048" y="3767"/>
                    <a:pt x="7048" y="3734"/>
                    <a:pt x="7048" y="3700"/>
                  </a:cubicBezTo>
                  <a:close/>
                  <a:moveTo>
                    <a:pt x="1" y="3817"/>
                  </a:moveTo>
                  <a:lnTo>
                    <a:pt x="1" y="3951"/>
                  </a:lnTo>
                  <a:lnTo>
                    <a:pt x="252" y="3934"/>
                  </a:lnTo>
                  <a:lnTo>
                    <a:pt x="252" y="3918"/>
                  </a:lnTo>
                  <a:lnTo>
                    <a:pt x="252" y="3817"/>
                  </a:lnTo>
                  <a:lnTo>
                    <a:pt x="235" y="3817"/>
                  </a:lnTo>
                  <a:lnTo>
                    <a:pt x="235" y="3901"/>
                  </a:lnTo>
                  <a:lnTo>
                    <a:pt x="18" y="3934"/>
                  </a:lnTo>
                  <a:lnTo>
                    <a:pt x="18" y="3817"/>
                  </a:lnTo>
                  <a:close/>
                  <a:moveTo>
                    <a:pt x="269" y="4169"/>
                  </a:moveTo>
                  <a:lnTo>
                    <a:pt x="160" y="4185"/>
                  </a:lnTo>
                  <a:lnTo>
                    <a:pt x="160" y="4185"/>
                  </a:lnTo>
                  <a:lnTo>
                    <a:pt x="269" y="4171"/>
                  </a:lnTo>
                  <a:lnTo>
                    <a:pt x="269" y="4171"/>
                  </a:lnTo>
                  <a:cubicBezTo>
                    <a:pt x="269" y="4204"/>
                    <a:pt x="285" y="4236"/>
                    <a:pt x="285" y="4269"/>
                  </a:cubicBezTo>
                  <a:lnTo>
                    <a:pt x="68" y="4303"/>
                  </a:lnTo>
                  <a:lnTo>
                    <a:pt x="51" y="4202"/>
                  </a:lnTo>
                  <a:lnTo>
                    <a:pt x="160" y="4185"/>
                  </a:lnTo>
                  <a:lnTo>
                    <a:pt x="160" y="4185"/>
                  </a:lnTo>
                  <a:lnTo>
                    <a:pt x="34" y="4202"/>
                  </a:lnTo>
                  <a:cubicBezTo>
                    <a:pt x="51" y="4236"/>
                    <a:pt x="68" y="4286"/>
                    <a:pt x="68" y="4319"/>
                  </a:cubicBezTo>
                  <a:lnTo>
                    <a:pt x="302" y="4269"/>
                  </a:lnTo>
                  <a:lnTo>
                    <a:pt x="285" y="4169"/>
                  </a:lnTo>
                  <a:lnTo>
                    <a:pt x="269" y="4171"/>
                  </a:lnTo>
                  <a:lnTo>
                    <a:pt x="269" y="4171"/>
                  </a:lnTo>
                  <a:cubicBezTo>
                    <a:pt x="269" y="4170"/>
                    <a:pt x="269" y="4169"/>
                    <a:pt x="269" y="4169"/>
                  </a:cubicBezTo>
                  <a:close/>
                  <a:moveTo>
                    <a:pt x="336" y="4504"/>
                  </a:moveTo>
                  <a:lnTo>
                    <a:pt x="135" y="4554"/>
                  </a:lnTo>
                  <a:cubicBezTo>
                    <a:pt x="135" y="4557"/>
                    <a:pt x="135" y="4561"/>
                    <a:pt x="135" y="4566"/>
                  </a:cubicBezTo>
                  <a:lnTo>
                    <a:pt x="135" y="4566"/>
                  </a:lnTo>
                  <a:lnTo>
                    <a:pt x="337" y="4508"/>
                  </a:lnTo>
                  <a:lnTo>
                    <a:pt x="337" y="4508"/>
                  </a:lnTo>
                  <a:lnTo>
                    <a:pt x="336" y="4504"/>
                  </a:lnTo>
                  <a:close/>
                  <a:moveTo>
                    <a:pt x="352" y="4504"/>
                  </a:moveTo>
                  <a:lnTo>
                    <a:pt x="337" y="4508"/>
                  </a:lnTo>
                  <a:lnTo>
                    <a:pt x="337" y="4508"/>
                  </a:lnTo>
                  <a:lnTo>
                    <a:pt x="369" y="4604"/>
                  </a:lnTo>
                  <a:lnTo>
                    <a:pt x="166" y="4666"/>
                  </a:lnTo>
                  <a:lnTo>
                    <a:pt x="166" y="4666"/>
                  </a:lnTo>
                  <a:cubicBezTo>
                    <a:pt x="152" y="4637"/>
                    <a:pt x="138" y="4597"/>
                    <a:pt x="135" y="4566"/>
                  </a:cubicBezTo>
                  <a:lnTo>
                    <a:pt x="135" y="4566"/>
                  </a:lnTo>
                  <a:lnTo>
                    <a:pt x="118" y="4570"/>
                  </a:lnTo>
                  <a:lnTo>
                    <a:pt x="152" y="4688"/>
                  </a:lnTo>
                  <a:lnTo>
                    <a:pt x="385" y="4604"/>
                  </a:lnTo>
                  <a:lnTo>
                    <a:pt x="385" y="4604"/>
                  </a:lnTo>
                  <a:cubicBezTo>
                    <a:pt x="385" y="4610"/>
                    <a:pt x="386" y="4615"/>
                    <a:pt x="386" y="4621"/>
                  </a:cubicBezTo>
                  <a:lnTo>
                    <a:pt x="386" y="4604"/>
                  </a:lnTo>
                  <a:lnTo>
                    <a:pt x="385" y="4604"/>
                  </a:lnTo>
                  <a:lnTo>
                    <a:pt x="385" y="4604"/>
                  </a:lnTo>
                  <a:cubicBezTo>
                    <a:pt x="379" y="4563"/>
                    <a:pt x="352" y="4533"/>
                    <a:pt x="352" y="4504"/>
                  </a:cubicBezTo>
                  <a:close/>
                  <a:moveTo>
                    <a:pt x="352" y="4872"/>
                  </a:moveTo>
                  <a:lnTo>
                    <a:pt x="252" y="4905"/>
                  </a:lnTo>
                  <a:cubicBezTo>
                    <a:pt x="252" y="4908"/>
                    <a:pt x="252" y="4911"/>
                    <a:pt x="252" y="4915"/>
                  </a:cubicBezTo>
                  <a:lnTo>
                    <a:pt x="252" y="4915"/>
                  </a:lnTo>
                  <a:lnTo>
                    <a:pt x="352" y="4872"/>
                  </a:lnTo>
                  <a:close/>
                  <a:moveTo>
                    <a:pt x="470" y="4822"/>
                  </a:moveTo>
                  <a:lnTo>
                    <a:pt x="352" y="4872"/>
                  </a:lnTo>
                  <a:lnTo>
                    <a:pt x="352" y="4872"/>
                  </a:lnTo>
                  <a:lnTo>
                    <a:pt x="453" y="4838"/>
                  </a:lnTo>
                  <a:cubicBezTo>
                    <a:pt x="470" y="4855"/>
                    <a:pt x="486" y="4888"/>
                    <a:pt x="486" y="4922"/>
                  </a:cubicBezTo>
                  <a:lnTo>
                    <a:pt x="285" y="5006"/>
                  </a:lnTo>
                  <a:cubicBezTo>
                    <a:pt x="270" y="4975"/>
                    <a:pt x="255" y="4945"/>
                    <a:pt x="252" y="4915"/>
                  </a:cubicBezTo>
                  <a:lnTo>
                    <a:pt x="252" y="4915"/>
                  </a:lnTo>
                  <a:lnTo>
                    <a:pt x="235" y="4922"/>
                  </a:lnTo>
                  <a:lnTo>
                    <a:pt x="269" y="5022"/>
                  </a:lnTo>
                  <a:lnTo>
                    <a:pt x="503" y="4939"/>
                  </a:lnTo>
                  <a:cubicBezTo>
                    <a:pt x="486" y="4905"/>
                    <a:pt x="470" y="4855"/>
                    <a:pt x="470" y="4822"/>
                  </a:cubicBezTo>
                  <a:close/>
                  <a:moveTo>
                    <a:pt x="6747" y="5022"/>
                  </a:moveTo>
                  <a:lnTo>
                    <a:pt x="6696" y="5123"/>
                  </a:lnTo>
                  <a:cubicBezTo>
                    <a:pt x="6712" y="5091"/>
                    <a:pt x="6728" y="5059"/>
                    <a:pt x="6758" y="5027"/>
                  </a:cubicBezTo>
                  <a:lnTo>
                    <a:pt x="6758" y="5027"/>
                  </a:lnTo>
                  <a:lnTo>
                    <a:pt x="6864" y="5073"/>
                  </a:lnTo>
                  <a:lnTo>
                    <a:pt x="6864" y="5073"/>
                  </a:lnTo>
                  <a:lnTo>
                    <a:pt x="6763" y="5022"/>
                  </a:lnTo>
                  <a:cubicBezTo>
                    <a:pt x="6762" y="5024"/>
                    <a:pt x="6760" y="5026"/>
                    <a:pt x="6758" y="5027"/>
                  </a:cubicBezTo>
                  <a:lnTo>
                    <a:pt x="6758" y="5027"/>
                  </a:lnTo>
                  <a:lnTo>
                    <a:pt x="6747" y="5022"/>
                  </a:lnTo>
                  <a:close/>
                  <a:moveTo>
                    <a:pt x="6864" y="5073"/>
                  </a:moveTo>
                  <a:lnTo>
                    <a:pt x="6964" y="5123"/>
                  </a:lnTo>
                  <a:lnTo>
                    <a:pt x="6931" y="5207"/>
                  </a:lnTo>
                  <a:lnTo>
                    <a:pt x="6713" y="5123"/>
                  </a:lnTo>
                  <a:lnTo>
                    <a:pt x="6696" y="5123"/>
                  </a:lnTo>
                  <a:lnTo>
                    <a:pt x="6931" y="5240"/>
                  </a:lnTo>
                  <a:lnTo>
                    <a:pt x="6981" y="5123"/>
                  </a:lnTo>
                  <a:lnTo>
                    <a:pt x="6864" y="5073"/>
                  </a:lnTo>
                  <a:close/>
                  <a:moveTo>
                    <a:pt x="587" y="5140"/>
                  </a:moveTo>
                  <a:lnTo>
                    <a:pt x="386" y="5240"/>
                  </a:lnTo>
                  <a:cubicBezTo>
                    <a:pt x="387" y="5242"/>
                    <a:pt x="388" y="5244"/>
                    <a:pt x="389" y="5246"/>
                  </a:cubicBezTo>
                  <a:lnTo>
                    <a:pt x="587" y="5140"/>
                  </a:lnTo>
                  <a:close/>
                  <a:moveTo>
                    <a:pt x="587" y="5140"/>
                  </a:moveTo>
                  <a:lnTo>
                    <a:pt x="587" y="5140"/>
                  </a:lnTo>
                  <a:cubicBezTo>
                    <a:pt x="603" y="5173"/>
                    <a:pt x="620" y="5207"/>
                    <a:pt x="637" y="5240"/>
                  </a:cubicBezTo>
                  <a:lnTo>
                    <a:pt x="436" y="5340"/>
                  </a:lnTo>
                  <a:cubicBezTo>
                    <a:pt x="420" y="5309"/>
                    <a:pt x="405" y="5278"/>
                    <a:pt x="389" y="5246"/>
                  </a:cubicBezTo>
                  <a:lnTo>
                    <a:pt x="389" y="5246"/>
                  </a:lnTo>
                  <a:lnTo>
                    <a:pt x="369" y="5257"/>
                  </a:lnTo>
                  <a:lnTo>
                    <a:pt x="436" y="5357"/>
                  </a:lnTo>
                  <a:lnTo>
                    <a:pt x="654" y="5240"/>
                  </a:lnTo>
                  <a:lnTo>
                    <a:pt x="587" y="5140"/>
                  </a:lnTo>
                  <a:close/>
                  <a:moveTo>
                    <a:pt x="6659" y="5366"/>
                  </a:moveTo>
                  <a:lnTo>
                    <a:pt x="6790" y="5453"/>
                  </a:lnTo>
                  <a:cubicBezTo>
                    <a:pt x="6793" y="5449"/>
                    <a:pt x="6795" y="5445"/>
                    <a:pt x="6797" y="5441"/>
                  </a:cubicBezTo>
                  <a:lnTo>
                    <a:pt x="6659" y="5366"/>
                  </a:lnTo>
                  <a:close/>
                  <a:moveTo>
                    <a:pt x="6596" y="5324"/>
                  </a:moveTo>
                  <a:lnTo>
                    <a:pt x="6529" y="5424"/>
                  </a:lnTo>
                  <a:lnTo>
                    <a:pt x="6747" y="5558"/>
                  </a:lnTo>
                  <a:lnTo>
                    <a:pt x="6797" y="5458"/>
                  </a:lnTo>
                  <a:lnTo>
                    <a:pt x="6790" y="5453"/>
                  </a:lnTo>
                  <a:lnTo>
                    <a:pt x="6790" y="5453"/>
                  </a:lnTo>
                  <a:cubicBezTo>
                    <a:pt x="6776" y="5483"/>
                    <a:pt x="6761" y="5512"/>
                    <a:pt x="6747" y="5541"/>
                  </a:cubicBezTo>
                  <a:lnTo>
                    <a:pt x="6562" y="5424"/>
                  </a:lnTo>
                  <a:lnTo>
                    <a:pt x="6613" y="5340"/>
                  </a:lnTo>
                  <a:lnTo>
                    <a:pt x="6659" y="5366"/>
                  </a:lnTo>
                  <a:lnTo>
                    <a:pt x="6659" y="5366"/>
                  </a:lnTo>
                  <a:lnTo>
                    <a:pt x="6596" y="5324"/>
                  </a:lnTo>
                  <a:close/>
                  <a:moveTo>
                    <a:pt x="754" y="5458"/>
                  </a:moveTo>
                  <a:lnTo>
                    <a:pt x="804" y="5541"/>
                  </a:lnTo>
                  <a:lnTo>
                    <a:pt x="620" y="5658"/>
                  </a:lnTo>
                  <a:lnTo>
                    <a:pt x="570" y="5575"/>
                  </a:lnTo>
                  <a:lnTo>
                    <a:pt x="754" y="5458"/>
                  </a:lnTo>
                  <a:close/>
                  <a:moveTo>
                    <a:pt x="771" y="5441"/>
                  </a:moveTo>
                  <a:lnTo>
                    <a:pt x="553" y="5575"/>
                  </a:lnTo>
                  <a:lnTo>
                    <a:pt x="620" y="5675"/>
                  </a:lnTo>
                  <a:lnTo>
                    <a:pt x="821" y="5541"/>
                  </a:lnTo>
                  <a:lnTo>
                    <a:pt x="771" y="5441"/>
                  </a:lnTo>
                  <a:close/>
                  <a:moveTo>
                    <a:pt x="6412" y="5625"/>
                  </a:moveTo>
                  <a:lnTo>
                    <a:pt x="6596" y="5759"/>
                  </a:lnTo>
                  <a:lnTo>
                    <a:pt x="6529" y="5843"/>
                  </a:lnTo>
                  <a:lnTo>
                    <a:pt x="6362" y="5709"/>
                  </a:lnTo>
                  <a:lnTo>
                    <a:pt x="6412" y="5625"/>
                  </a:lnTo>
                  <a:close/>
                  <a:moveTo>
                    <a:pt x="6395" y="5608"/>
                  </a:moveTo>
                  <a:lnTo>
                    <a:pt x="6328" y="5709"/>
                  </a:lnTo>
                  <a:lnTo>
                    <a:pt x="6529" y="5859"/>
                  </a:lnTo>
                  <a:cubicBezTo>
                    <a:pt x="6562" y="5826"/>
                    <a:pt x="6579" y="5792"/>
                    <a:pt x="6613" y="5759"/>
                  </a:cubicBezTo>
                  <a:lnTo>
                    <a:pt x="6395" y="5608"/>
                  </a:lnTo>
                  <a:close/>
                  <a:moveTo>
                    <a:pt x="972" y="5725"/>
                  </a:moveTo>
                  <a:lnTo>
                    <a:pt x="771" y="5876"/>
                  </a:lnTo>
                  <a:lnTo>
                    <a:pt x="955" y="5742"/>
                  </a:lnTo>
                  <a:lnTo>
                    <a:pt x="1022" y="5809"/>
                  </a:lnTo>
                  <a:lnTo>
                    <a:pt x="838" y="5960"/>
                  </a:lnTo>
                  <a:lnTo>
                    <a:pt x="771" y="5876"/>
                  </a:lnTo>
                  <a:lnTo>
                    <a:pt x="771" y="5876"/>
                  </a:lnTo>
                  <a:cubicBezTo>
                    <a:pt x="788" y="5910"/>
                    <a:pt x="821" y="5943"/>
                    <a:pt x="838" y="5977"/>
                  </a:cubicBezTo>
                  <a:lnTo>
                    <a:pt x="1039" y="5809"/>
                  </a:lnTo>
                  <a:cubicBezTo>
                    <a:pt x="1005" y="5776"/>
                    <a:pt x="988" y="5759"/>
                    <a:pt x="972" y="5725"/>
                  </a:cubicBezTo>
                  <a:close/>
                  <a:moveTo>
                    <a:pt x="1189" y="5993"/>
                  </a:moveTo>
                  <a:lnTo>
                    <a:pt x="1181" y="6000"/>
                  </a:lnTo>
                  <a:lnTo>
                    <a:pt x="1181" y="6000"/>
                  </a:lnTo>
                  <a:lnTo>
                    <a:pt x="1256" y="6060"/>
                  </a:lnTo>
                  <a:lnTo>
                    <a:pt x="1189" y="5993"/>
                  </a:lnTo>
                  <a:close/>
                  <a:moveTo>
                    <a:pt x="6211" y="5893"/>
                  </a:moveTo>
                  <a:lnTo>
                    <a:pt x="6362" y="6043"/>
                  </a:lnTo>
                  <a:cubicBezTo>
                    <a:pt x="6345" y="6060"/>
                    <a:pt x="6328" y="6094"/>
                    <a:pt x="6295" y="6110"/>
                  </a:cubicBezTo>
                  <a:lnTo>
                    <a:pt x="6127" y="5960"/>
                  </a:lnTo>
                  <a:lnTo>
                    <a:pt x="6211" y="5893"/>
                  </a:lnTo>
                  <a:close/>
                  <a:moveTo>
                    <a:pt x="6194" y="5876"/>
                  </a:moveTo>
                  <a:cubicBezTo>
                    <a:pt x="6161" y="5910"/>
                    <a:pt x="6144" y="5943"/>
                    <a:pt x="6110" y="5960"/>
                  </a:cubicBezTo>
                  <a:lnTo>
                    <a:pt x="6295" y="6144"/>
                  </a:lnTo>
                  <a:lnTo>
                    <a:pt x="6295" y="6127"/>
                  </a:lnTo>
                  <a:cubicBezTo>
                    <a:pt x="6328" y="6110"/>
                    <a:pt x="6345" y="6077"/>
                    <a:pt x="6378" y="6043"/>
                  </a:cubicBezTo>
                  <a:lnTo>
                    <a:pt x="6194" y="5876"/>
                  </a:lnTo>
                  <a:close/>
                  <a:moveTo>
                    <a:pt x="1173" y="5993"/>
                  </a:moveTo>
                  <a:lnTo>
                    <a:pt x="1022" y="6144"/>
                  </a:lnTo>
                  <a:lnTo>
                    <a:pt x="1023" y="6145"/>
                  </a:lnTo>
                  <a:lnTo>
                    <a:pt x="1181" y="6000"/>
                  </a:lnTo>
                  <a:lnTo>
                    <a:pt x="1181" y="6000"/>
                  </a:lnTo>
                  <a:lnTo>
                    <a:pt x="1173" y="5993"/>
                  </a:lnTo>
                  <a:close/>
                  <a:moveTo>
                    <a:pt x="5960" y="6144"/>
                  </a:moveTo>
                  <a:lnTo>
                    <a:pt x="5959" y="6145"/>
                  </a:lnTo>
                  <a:lnTo>
                    <a:pt x="5959" y="6145"/>
                  </a:lnTo>
                  <a:lnTo>
                    <a:pt x="6027" y="6219"/>
                  </a:lnTo>
                  <a:lnTo>
                    <a:pt x="6027" y="6219"/>
                  </a:lnTo>
                  <a:lnTo>
                    <a:pt x="5960" y="6144"/>
                  </a:lnTo>
                  <a:close/>
                  <a:moveTo>
                    <a:pt x="1256" y="6060"/>
                  </a:moveTo>
                  <a:lnTo>
                    <a:pt x="1089" y="6228"/>
                  </a:lnTo>
                  <a:lnTo>
                    <a:pt x="1023" y="6145"/>
                  </a:lnTo>
                  <a:lnTo>
                    <a:pt x="1005" y="6161"/>
                  </a:lnTo>
                  <a:lnTo>
                    <a:pt x="1089" y="6244"/>
                  </a:lnTo>
                  <a:lnTo>
                    <a:pt x="1273" y="6077"/>
                  </a:lnTo>
                  <a:lnTo>
                    <a:pt x="1256" y="6060"/>
                  </a:lnTo>
                  <a:close/>
                  <a:moveTo>
                    <a:pt x="1424" y="6228"/>
                  </a:moveTo>
                  <a:lnTo>
                    <a:pt x="1357" y="6311"/>
                  </a:lnTo>
                  <a:lnTo>
                    <a:pt x="1425" y="6229"/>
                  </a:lnTo>
                  <a:lnTo>
                    <a:pt x="1425" y="6229"/>
                  </a:lnTo>
                  <a:lnTo>
                    <a:pt x="1424" y="6228"/>
                  </a:lnTo>
                  <a:close/>
                  <a:moveTo>
                    <a:pt x="1357" y="6311"/>
                  </a:moveTo>
                  <a:lnTo>
                    <a:pt x="1357" y="6311"/>
                  </a:lnTo>
                  <a:lnTo>
                    <a:pt x="1357" y="6311"/>
                  </a:lnTo>
                  <a:close/>
                  <a:moveTo>
                    <a:pt x="5943" y="6127"/>
                  </a:moveTo>
                  <a:lnTo>
                    <a:pt x="5859" y="6211"/>
                  </a:lnTo>
                  <a:lnTo>
                    <a:pt x="6010" y="6395"/>
                  </a:lnTo>
                  <a:lnTo>
                    <a:pt x="6110" y="6311"/>
                  </a:lnTo>
                  <a:lnTo>
                    <a:pt x="6027" y="6219"/>
                  </a:lnTo>
                  <a:lnTo>
                    <a:pt x="6027" y="6219"/>
                  </a:lnTo>
                  <a:lnTo>
                    <a:pt x="6094" y="6295"/>
                  </a:lnTo>
                  <a:cubicBezTo>
                    <a:pt x="6077" y="6328"/>
                    <a:pt x="6043" y="6345"/>
                    <a:pt x="6027" y="6378"/>
                  </a:cubicBezTo>
                  <a:lnTo>
                    <a:pt x="5876" y="6211"/>
                  </a:lnTo>
                  <a:lnTo>
                    <a:pt x="5959" y="6145"/>
                  </a:lnTo>
                  <a:lnTo>
                    <a:pt x="5959" y="6145"/>
                  </a:lnTo>
                  <a:lnTo>
                    <a:pt x="5943" y="6127"/>
                  </a:lnTo>
                  <a:close/>
                  <a:moveTo>
                    <a:pt x="1440" y="6211"/>
                  </a:moveTo>
                  <a:lnTo>
                    <a:pt x="1425" y="6229"/>
                  </a:lnTo>
                  <a:lnTo>
                    <a:pt x="1425" y="6229"/>
                  </a:lnTo>
                  <a:lnTo>
                    <a:pt x="1507" y="6295"/>
                  </a:lnTo>
                  <a:lnTo>
                    <a:pt x="1373" y="6462"/>
                  </a:lnTo>
                  <a:lnTo>
                    <a:pt x="1290" y="6395"/>
                  </a:lnTo>
                  <a:lnTo>
                    <a:pt x="1357" y="6311"/>
                  </a:lnTo>
                  <a:lnTo>
                    <a:pt x="1273" y="6412"/>
                  </a:lnTo>
                  <a:cubicBezTo>
                    <a:pt x="1306" y="6428"/>
                    <a:pt x="1340" y="6462"/>
                    <a:pt x="1373" y="6495"/>
                  </a:cubicBezTo>
                  <a:lnTo>
                    <a:pt x="1524" y="6295"/>
                  </a:lnTo>
                  <a:lnTo>
                    <a:pt x="1440" y="6211"/>
                  </a:lnTo>
                  <a:close/>
                  <a:moveTo>
                    <a:pt x="1725" y="6428"/>
                  </a:moveTo>
                  <a:lnTo>
                    <a:pt x="1666" y="6521"/>
                  </a:lnTo>
                  <a:lnTo>
                    <a:pt x="1728" y="6431"/>
                  </a:lnTo>
                  <a:lnTo>
                    <a:pt x="1728" y="6431"/>
                  </a:lnTo>
                  <a:lnTo>
                    <a:pt x="1725" y="6428"/>
                  </a:lnTo>
                  <a:close/>
                  <a:moveTo>
                    <a:pt x="5761" y="6469"/>
                  </a:moveTo>
                  <a:lnTo>
                    <a:pt x="5805" y="6532"/>
                  </a:lnTo>
                  <a:lnTo>
                    <a:pt x="5805" y="6532"/>
                  </a:lnTo>
                  <a:lnTo>
                    <a:pt x="5809" y="6529"/>
                  </a:lnTo>
                  <a:lnTo>
                    <a:pt x="5761" y="6469"/>
                  </a:lnTo>
                  <a:close/>
                  <a:moveTo>
                    <a:pt x="5675" y="6345"/>
                  </a:moveTo>
                  <a:lnTo>
                    <a:pt x="5575" y="6412"/>
                  </a:lnTo>
                  <a:lnTo>
                    <a:pt x="5725" y="6629"/>
                  </a:lnTo>
                  <a:lnTo>
                    <a:pt x="5826" y="6562"/>
                  </a:lnTo>
                  <a:lnTo>
                    <a:pt x="5805" y="6532"/>
                  </a:lnTo>
                  <a:lnTo>
                    <a:pt x="5805" y="6532"/>
                  </a:lnTo>
                  <a:lnTo>
                    <a:pt x="5725" y="6596"/>
                  </a:lnTo>
                  <a:lnTo>
                    <a:pt x="5592" y="6412"/>
                  </a:lnTo>
                  <a:lnTo>
                    <a:pt x="5675" y="6361"/>
                  </a:lnTo>
                  <a:lnTo>
                    <a:pt x="5761" y="6469"/>
                  </a:lnTo>
                  <a:lnTo>
                    <a:pt x="5675" y="6345"/>
                  </a:lnTo>
                  <a:close/>
                  <a:moveTo>
                    <a:pt x="2010" y="6613"/>
                  </a:moveTo>
                  <a:lnTo>
                    <a:pt x="1982" y="6668"/>
                  </a:lnTo>
                  <a:lnTo>
                    <a:pt x="1982" y="6668"/>
                  </a:lnTo>
                  <a:lnTo>
                    <a:pt x="2014" y="6615"/>
                  </a:lnTo>
                  <a:lnTo>
                    <a:pt x="2014" y="6615"/>
                  </a:lnTo>
                  <a:lnTo>
                    <a:pt x="2010" y="6613"/>
                  </a:lnTo>
                  <a:close/>
                  <a:moveTo>
                    <a:pt x="1742" y="6412"/>
                  </a:moveTo>
                  <a:lnTo>
                    <a:pt x="1728" y="6431"/>
                  </a:lnTo>
                  <a:lnTo>
                    <a:pt x="1728" y="6431"/>
                  </a:lnTo>
                  <a:lnTo>
                    <a:pt x="1809" y="6495"/>
                  </a:lnTo>
                  <a:lnTo>
                    <a:pt x="1691" y="6680"/>
                  </a:lnTo>
                  <a:lnTo>
                    <a:pt x="1608" y="6613"/>
                  </a:lnTo>
                  <a:lnTo>
                    <a:pt x="1666" y="6521"/>
                  </a:lnTo>
                  <a:lnTo>
                    <a:pt x="1591" y="6629"/>
                  </a:lnTo>
                  <a:lnTo>
                    <a:pt x="1691" y="6696"/>
                  </a:lnTo>
                  <a:lnTo>
                    <a:pt x="1825" y="6479"/>
                  </a:lnTo>
                  <a:cubicBezTo>
                    <a:pt x="1792" y="6462"/>
                    <a:pt x="1775" y="6445"/>
                    <a:pt x="1742" y="6412"/>
                  </a:cubicBezTo>
                  <a:close/>
                  <a:moveTo>
                    <a:pt x="5449" y="6654"/>
                  </a:moveTo>
                  <a:lnTo>
                    <a:pt x="5501" y="6750"/>
                  </a:lnTo>
                  <a:lnTo>
                    <a:pt x="5508" y="6746"/>
                  </a:lnTo>
                  <a:lnTo>
                    <a:pt x="5449" y="6654"/>
                  </a:lnTo>
                  <a:close/>
                  <a:moveTo>
                    <a:pt x="5089" y="6696"/>
                  </a:moveTo>
                  <a:lnTo>
                    <a:pt x="4989" y="6746"/>
                  </a:lnTo>
                  <a:lnTo>
                    <a:pt x="5089" y="6713"/>
                  </a:lnTo>
                  <a:lnTo>
                    <a:pt x="5140" y="6813"/>
                  </a:lnTo>
                  <a:lnTo>
                    <a:pt x="5089" y="6696"/>
                  </a:lnTo>
                  <a:close/>
                  <a:moveTo>
                    <a:pt x="5391" y="6546"/>
                  </a:moveTo>
                  <a:lnTo>
                    <a:pt x="5290" y="6613"/>
                  </a:lnTo>
                  <a:lnTo>
                    <a:pt x="5407" y="6813"/>
                  </a:lnTo>
                  <a:lnTo>
                    <a:pt x="5508" y="6763"/>
                  </a:lnTo>
                  <a:lnTo>
                    <a:pt x="5501" y="6750"/>
                  </a:lnTo>
                  <a:lnTo>
                    <a:pt x="5407" y="6797"/>
                  </a:lnTo>
                  <a:lnTo>
                    <a:pt x="5307" y="6613"/>
                  </a:lnTo>
                  <a:cubicBezTo>
                    <a:pt x="5340" y="6596"/>
                    <a:pt x="5357" y="6579"/>
                    <a:pt x="5391" y="6562"/>
                  </a:cubicBezTo>
                  <a:lnTo>
                    <a:pt x="5449" y="6654"/>
                  </a:lnTo>
                  <a:lnTo>
                    <a:pt x="5391" y="6546"/>
                  </a:lnTo>
                  <a:close/>
                  <a:moveTo>
                    <a:pt x="5140" y="6813"/>
                  </a:moveTo>
                  <a:lnTo>
                    <a:pt x="5140" y="6813"/>
                  </a:lnTo>
                  <a:lnTo>
                    <a:pt x="5140" y="6813"/>
                  </a:lnTo>
                  <a:close/>
                  <a:moveTo>
                    <a:pt x="2026" y="6596"/>
                  </a:moveTo>
                  <a:lnTo>
                    <a:pt x="2014" y="6615"/>
                  </a:lnTo>
                  <a:lnTo>
                    <a:pt x="2014" y="6615"/>
                  </a:lnTo>
                  <a:lnTo>
                    <a:pt x="2093" y="6663"/>
                  </a:lnTo>
                  <a:lnTo>
                    <a:pt x="1993" y="6864"/>
                  </a:lnTo>
                  <a:lnTo>
                    <a:pt x="1909" y="6813"/>
                  </a:lnTo>
                  <a:lnTo>
                    <a:pt x="1982" y="6668"/>
                  </a:lnTo>
                  <a:lnTo>
                    <a:pt x="1982" y="6668"/>
                  </a:lnTo>
                  <a:lnTo>
                    <a:pt x="1892" y="6813"/>
                  </a:lnTo>
                  <a:lnTo>
                    <a:pt x="2010" y="6880"/>
                  </a:lnTo>
                  <a:lnTo>
                    <a:pt x="2127" y="6646"/>
                  </a:lnTo>
                  <a:lnTo>
                    <a:pt x="2026" y="6596"/>
                  </a:lnTo>
                  <a:close/>
                  <a:moveTo>
                    <a:pt x="5140" y="6813"/>
                  </a:moveTo>
                  <a:lnTo>
                    <a:pt x="5184" y="6917"/>
                  </a:lnTo>
                  <a:lnTo>
                    <a:pt x="5184" y="6917"/>
                  </a:lnTo>
                  <a:lnTo>
                    <a:pt x="5190" y="6914"/>
                  </a:lnTo>
                  <a:lnTo>
                    <a:pt x="5140" y="6813"/>
                  </a:lnTo>
                  <a:close/>
                  <a:moveTo>
                    <a:pt x="4989" y="6746"/>
                  </a:moveTo>
                  <a:lnTo>
                    <a:pt x="5089" y="6981"/>
                  </a:lnTo>
                  <a:cubicBezTo>
                    <a:pt x="5123" y="6964"/>
                    <a:pt x="5156" y="6947"/>
                    <a:pt x="5190" y="6931"/>
                  </a:cubicBezTo>
                  <a:lnTo>
                    <a:pt x="5184" y="6917"/>
                  </a:lnTo>
                  <a:lnTo>
                    <a:pt x="5184" y="6917"/>
                  </a:lnTo>
                  <a:lnTo>
                    <a:pt x="5089" y="6964"/>
                  </a:lnTo>
                  <a:lnTo>
                    <a:pt x="4989" y="6746"/>
                  </a:lnTo>
                  <a:close/>
                  <a:moveTo>
                    <a:pt x="4675" y="6879"/>
                  </a:moveTo>
                  <a:lnTo>
                    <a:pt x="4671" y="6880"/>
                  </a:lnTo>
                  <a:lnTo>
                    <a:pt x="4704" y="6989"/>
                  </a:lnTo>
                  <a:lnTo>
                    <a:pt x="4675" y="6879"/>
                  </a:lnTo>
                  <a:close/>
                  <a:moveTo>
                    <a:pt x="2328" y="6763"/>
                  </a:moveTo>
                  <a:lnTo>
                    <a:pt x="2411" y="6797"/>
                  </a:lnTo>
                  <a:lnTo>
                    <a:pt x="2328" y="7014"/>
                  </a:lnTo>
                  <a:lnTo>
                    <a:pt x="2244" y="6964"/>
                  </a:lnTo>
                  <a:lnTo>
                    <a:pt x="2328" y="6763"/>
                  </a:lnTo>
                  <a:close/>
                  <a:moveTo>
                    <a:pt x="2328" y="6746"/>
                  </a:moveTo>
                  <a:lnTo>
                    <a:pt x="2227" y="6981"/>
                  </a:lnTo>
                  <a:lnTo>
                    <a:pt x="2344" y="7031"/>
                  </a:lnTo>
                  <a:lnTo>
                    <a:pt x="2428" y="6797"/>
                  </a:lnTo>
                  <a:lnTo>
                    <a:pt x="2328" y="6746"/>
                  </a:lnTo>
                  <a:close/>
                  <a:moveTo>
                    <a:pt x="4771" y="6830"/>
                  </a:moveTo>
                  <a:lnTo>
                    <a:pt x="4671" y="6864"/>
                  </a:lnTo>
                  <a:lnTo>
                    <a:pt x="4675" y="6879"/>
                  </a:lnTo>
                  <a:lnTo>
                    <a:pt x="4675" y="6879"/>
                  </a:lnTo>
                  <a:lnTo>
                    <a:pt x="4771" y="6847"/>
                  </a:lnTo>
                  <a:lnTo>
                    <a:pt x="4838" y="7065"/>
                  </a:lnTo>
                  <a:lnTo>
                    <a:pt x="4738" y="7098"/>
                  </a:lnTo>
                  <a:lnTo>
                    <a:pt x="4704" y="6989"/>
                  </a:lnTo>
                  <a:lnTo>
                    <a:pt x="4738" y="7115"/>
                  </a:lnTo>
                  <a:lnTo>
                    <a:pt x="4855" y="7065"/>
                  </a:lnTo>
                  <a:lnTo>
                    <a:pt x="4771" y="683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2" name="Google Shape;422;p13"/>
          <p:cNvSpPr txBox="1"/>
          <p:nvPr>
            <p:ph idx="1" type="subTitle"/>
          </p:nvPr>
        </p:nvSpPr>
        <p:spPr>
          <a:xfrm>
            <a:off x="719975" y="1358050"/>
            <a:ext cx="3672600" cy="39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3" name="Google Shape;423;p13"/>
          <p:cNvSpPr txBox="1"/>
          <p:nvPr>
            <p:ph idx="2" type="subTitle"/>
          </p:nvPr>
        </p:nvSpPr>
        <p:spPr>
          <a:xfrm>
            <a:off x="719991" y="1664999"/>
            <a:ext cx="3672600" cy="5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4" name="Google Shape;424;p13"/>
          <p:cNvSpPr txBox="1"/>
          <p:nvPr>
            <p:ph idx="3" type="subTitle"/>
          </p:nvPr>
        </p:nvSpPr>
        <p:spPr>
          <a:xfrm>
            <a:off x="719975" y="2539364"/>
            <a:ext cx="3672600" cy="39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5" name="Google Shape;425;p13"/>
          <p:cNvSpPr txBox="1"/>
          <p:nvPr>
            <p:ph idx="4" type="subTitle"/>
          </p:nvPr>
        </p:nvSpPr>
        <p:spPr>
          <a:xfrm>
            <a:off x="719991" y="2846314"/>
            <a:ext cx="3672600" cy="5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6" name="Google Shape;426;p13"/>
          <p:cNvSpPr txBox="1"/>
          <p:nvPr>
            <p:ph idx="5" type="subTitle"/>
          </p:nvPr>
        </p:nvSpPr>
        <p:spPr>
          <a:xfrm>
            <a:off x="719988" y="3720704"/>
            <a:ext cx="3672600" cy="39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7" name="Google Shape;427;p13"/>
          <p:cNvSpPr txBox="1"/>
          <p:nvPr>
            <p:ph idx="6" type="subTitle"/>
          </p:nvPr>
        </p:nvSpPr>
        <p:spPr>
          <a:xfrm>
            <a:off x="720003" y="4027653"/>
            <a:ext cx="3672600" cy="5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8" name="Google Shape;428;p13"/>
          <p:cNvSpPr txBox="1"/>
          <p:nvPr>
            <p:ph idx="7" type="subTitle"/>
          </p:nvPr>
        </p:nvSpPr>
        <p:spPr>
          <a:xfrm>
            <a:off x="4751382" y="1358050"/>
            <a:ext cx="3672600" cy="39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9" name="Google Shape;429;p13"/>
          <p:cNvSpPr txBox="1"/>
          <p:nvPr>
            <p:ph idx="8" type="subTitle"/>
          </p:nvPr>
        </p:nvSpPr>
        <p:spPr>
          <a:xfrm>
            <a:off x="4751398" y="1664999"/>
            <a:ext cx="3672600" cy="5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0" name="Google Shape;430;p13"/>
          <p:cNvSpPr txBox="1"/>
          <p:nvPr>
            <p:ph idx="9" type="subTitle"/>
          </p:nvPr>
        </p:nvSpPr>
        <p:spPr>
          <a:xfrm>
            <a:off x="4751382" y="2539364"/>
            <a:ext cx="3672600" cy="39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31" name="Google Shape;431;p13"/>
          <p:cNvSpPr txBox="1"/>
          <p:nvPr>
            <p:ph idx="13" type="subTitle"/>
          </p:nvPr>
        </p:nvSpPr>
        <p:spPr>
          <a:xfrm>
            <a:off x="4751398" y="2846314"/>
            <a:ext cx="3672600" cy="5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2" name="Google Shape;432;p13"/>
          <p:cNvSpPr txBox="1"/>
          <p:nvPr>
            <p:ph idx="14" type="subTitle"/>
          </p:nvPr>
        </p:nvSpPr>
        <p:spPr>
          <a:xfrm>
            <a:off x="4751395" y="3720704"/>
            <a:ext cx="3672600" cy="39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33" name="Google Shape;433;p13"/>
          <p:cNvSpPr txBox="1"/>
          <p:nvPr>
            <p:ph idx="15" type="subTitle"/>
          </p:nvPr>
        </p:nvSpPr>
        <p:spPr>
          <a:xfrm>
            <a:off x="4751410" y="4027653"/>
            <a:ext cx="3672600" cy="5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4" name="Google Shape;434;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35" name="Shape 435"/>
        <p:cNvGrpSpPr/>
        <p:nvPr/>
      </p:nvGrpSpPr>
      <p:grpSpPr>
        <a:xfrm>
          <a:off x="0" y="0"/>
          <a:ext cx="0" cy="0"/>
          <a:chOff x="0" y="0"/>
          <a:chExt cx="0" cy="0"/>
        </a:xfrm>
      </p:grpSpPr>
      <p:sp>
        <p:nvSpPr>
          <p:cNvPr id="436" name="Google Shape;436;p14"/>
          <p:cNvSpPr txBox="1"/>
          <p:nvPr>
            <p:ph idx="1" type="subTitle"/>
          </p:nvPr>
        </p:nvSpPr>
        <p:spPr>
          <a:xfrm>
            <a:off x="720000" y="2923038"/>
            <a:ext cx="3524700" cy="102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7" name="Google Shape;437;p14"/>
          <p:cNvSpPr txBox="1"/>
          <p:nvPr>
            <p:ph type="title"/>
          </p:nvPr>
        </p:nvSpPr>
        <p:spPr>
          <a:xfrm>
            <a:off x="720000" y="1190550"/>
            <a:ext cx="4135200" cy="1683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438" name="Google Shape;438;p14"/>
          <p:cNvGrpSpPr/>
          <p:nvPr/>
        </p:nvGrpSpPr>
        <p:grpSpPr>
          <a:xfrm rot="10800000">
            <a:off x="164900" y="260513"/>
            <a:ext cx="8813438" cy="4625213"/>
            <a:chOff x="165650" y="257750"/>
            <a:chExt cx="8813438" cy="4625213"/>
          </a:xfrm>
        </p:grpSpPr>
        <p:grpSp>
          <p:nvGrpSpPr>
            <p:cNvPr id="439" name="Google Shape;439;p14"/>
            <p:cNvGrpSpPr/>
            <p:nvPr/>
          </p:nvGrpSpPr>
          <p:grpSpPr>
            <a:xfrm>
              <a:off x="3017486" y="257750"/>
              <a:ext cx="5961602" cy="4599900"/>
              <a:chOff x="3002186" y="296825"/>
              <a:chExt cx="5961602" cy="4599900"/>
            </a:xfrm>
          </p:grpSpPr>
          <p:cxnSp>
            <p:nvCxnSpPr>
              <p:cNvPr id="440" name="Google Shape;440;p14"/>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441" name="Google Shape;441;p14"/>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442" name="Google Shape;442;p14"/>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cxnSp>
          <p:nvCxnSpPr>
            <p:cNvPr id="443" name="Google Shape;443;p14"/>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sp>
        <p:nvSpPr>
          <p:cNvPr id="444" name="Google Shape;444;p14"/>
          <p:cNvSpPr/>
          <p:nvPr/>
        </p:nvSpPr>
        <p:spPr>
          <a:xfrm>
            <a:off x="7022800" y="-1306737"/>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4"/>
          <p:cNvSpPr/>
          <p:nvPr/>
        </p:nvSpPr>
        <p:spPr>
          <a:xfrm>
            <a:off x="-1284562" y="2743463"/>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6" name="Google Shape;446;p14"/>
          <p:cNvGrpSpPr/>
          <p:nvPr/>
        </p:nvGrpSpPr>
        <p:grpSpPr>
          <a:xfrm>
            <a:off x="235566" y="4333135"/>
            <a:ext cx="484438" cy="478981"/>
            <a:chOff x="5281836" y="834299"/>
            <a:chExt cx="566131" cy="559753"/>
          </a:xfrm>
        </p:grpSpPr>
        <p:sp>
          <p:nvSpPr>
            <p:cNvPr id="447" name="Google Shape;447;p14"/>
            <p:cNvSpPr/>
            <p:nvPr/>
          </p:nvSpPr>
          <p:spPr>
            <a:xfrm>
              <a:off x="5435198" y="972637"/>
              <a:ext cx="272567" cy="272162"/>
            </a:xfrm>
            <a:custGeom>
              <a:rect b="b" l="l" r="r" t="t"/>
              <a:pathLst>
                <a:path extrusionOk="0" h="12119" w="12137">
                  <a:moveTo>
                    <a:pt x="5876" y="0"/>
                  </a:moveTo>
                  <a:cubicBezTo>
                    <a:pt x="5658" y="0"/>
                    <a:pt x="5457" y="17"/>
                    <a:pt x="5257" y="50"/>
                  </a:cubicBezTo>
                  <a:lnTo>
                    <a:pt x="5290" y="335"/>
                  </a:lnTo>
                  <a:lnTo>
                    <a:pt x="5290" y="352"/>
                  </a:lnTo>
                  <a:cubicBezTo>
                    <a:pt x="5491" y="318"/>
                    <a:pt x="5675" y="301"/>
                    <a:pt x="5876" y="301"/>
                  </a:cubicBezTo>
                  <a:lnTo>
                    <a:pt x="5876" y="0"/>
                  </a:lnTo>
                  <a:close/>
                  <a:moveTo>
                    <a:pt x="6646" y="17"/>
                  </a:moveTo>
                  <a:lnTo>
                    <a:pt x="6612" y="318"/>
                  </a:lnTo>
                  <a:cubicBezTo>
                    <a:pt x="6813" y="335"/>
                    <a:pt x="6997" y="368"/>
                    <a:pt x="7198" y="402"/>
                  </a:cubicBezTo>
                  <a:lnTo>
                    <a:pt x="7249" y="101"/>
                  </a:lnTo>
                  <a:cubicBezTo>
                    <a:pt x="7048" y="67"/>
                    <a:pt x="6847" y="34"/>
                    <a:pt x="6646" y="17"/>
                  </a:cubicBezTo>
                  <a:close/>
                  <a:moveTo>
                    <a:pt x="4503" y="201"/>
                  </a:moveTo>
                  <a:cubicBezTo>
                    <a:pt x="4303" y="251"/>
                    <a:pt x="4102" y="318"/>
                    <a:pt x="3918" y="385"/>
                  </a:cubicBezTo>
                  <a:lnTo>
                    <a:pt x="4018" y="670"/>
                  </a:lnTo>
                  <a:cubicBezTo>
                    <a:pt x="4202" y="603"/>
                    <a:pt x="4386" y="536"/>
                    <a:pt x="4570" y="486"/>
                  </a:cubicBezTo>
                  <a:lnTo>
                    <a:pt x="4503" y="201"/>
                  </a:lnTo>
                  <a:close/>
                  <a:moveTo>
                    <a:pt x="8002" y="318"/>
                  </a:moveTo>
                  <a:lnTo>
                    <a:pt x="7901" y="603"/>
                  </a:lnTo>
                  <a:cubicBezTo>
                    <a:pt x="8085" y="653"/>
                    <a:pt x="8270" y="737"/>
                    <a:pt x="8454" y="804"/>
                  </a:cubicBezTo>
                  <a:lnTo>
                    <a:pt x="8571" y="536"/>
                  </a:lnTo>
                  <a:cubicBezTo>
                    <a:pt x="8387" y="452"/>
                    <a:pt x="8203" y="385"/>
                    <a:pt x="8002" y="318"/>
                  </a:cubicBezTo>
                  <a:close/>
                  <a:moveTo>
                    <a:pt x="3215" y="703"/>
                  </a:moveTo>
                  <a:cubicBezTo>
                    <a:pt x="3030" y="804"/>
                    <a:pt x="2846" y="904"/>
                    <a:pt x="2679" y="1021"/>
                  </a:cubicBezTo>
                  <a:lnTo>
                    <a:pt x="2846" y="1272"/>
                  </a:lnTo>
                  <a:cubicBezTo>
                    <a:pt x="3014" y="1155"/>
                    <a:pt x="3181" y="1055"/>
                    <a:pt x="3348" y="971"/>
                  </a:cubicBezTo>
                  <a:lnTo>
                    <a:pt x="3215" y="703"/>
                  </a:lnTo>
                  <a:close/>
                  <a:moveTo>
                    <a:pt x="9257" y="887"/>
                  </a:moveTo>
                  <a:lnTo>
                    <a:pt x="9090" y="1138"/>
                  </a:lnTo>
                  <a:cubicBezTo>
                    <a:pt x="9257" y="1256"/>
                    <a:pt x="9425" y="1356"/>
                    <a:pt x="9575" y="1473"/>
                  </a:cubicBezTo>
                  <a:lnTo>
                    <a:pt x="9759" y="1239"/>
                  </a:lnTo>
                  <a:cubicBezTo>
                    <a:pt x="9609" y="1122"/>
                    <a:pt x="9425" y="1004"/>
                    <a:pt x="9257" y="887"/>
                  </a:cubicBezTo>
                  <a:close/>
                  <a:moveTo>
                    <a:pt x="2076" y="1473"/>
                  </a:moveTo>
                  <a:cubicBezTo>
                    <a:pt x="1909" y="1607"/>
                    <a:pt x="1775" y="1758"/>
                    <a:pt x="1624" y="1908"/>
                  </a:cubicBezTo>
                  <a:lnTo>
                    <a:pt x="1842" y="2126"/>
                  </a:lnTo>
                  <a:cubicBezTo>
                    <a:pt x="1976" y="1975"/>
                    <a:pt x="2127" y="1841"/>
                    <a:pt x="2277" y="1707"/>
                  </a:cubicBezTo>
                  <a:lnTo>
                    <a:pt x="2076" y="1473"/>
                  </a:lnTo>
                  <a:close/>
                  <a:moveTo>
                    <a:pt x="10328" y="1758"/>
                  </a:moveTo>
                  <a:lnTo>
                    <a:pt x="10128" y="1959"/>
                  </a:lnTo>
                  <a:cubicBezTo>
                    <a:pt x="10261" y="2092"/>
                    <a:pt x="10395" y="2243"/>
                    <a:pt x="10513" y="2394"/>
                  </a:cubicBezTo>
                  <a:lnTo>
                    <a:pt x="10747" y="2210"/>
                  </a:lnTo>
                  <a:cubicBezTo>
                    <a:pt x="10613" y="2042"/>
                    <a:pt x="10479" y="1892"/>
                    <a:pt x="10328" y="1758"/>
                  </a:cubicBezTo>
                  <a:close/>
                  <a:moveTo>
                    <a:pt x="1122" y="2511"/>
                  </a:moveTo>
                  <a:cubicBezTo>
                    <a:pt x="1005" y="2678"/>
                    <a:pt x="888" y="2846"/>
                    <a:pt x="787" y="3030"/>
                  </a:cubicBezTo>
                  <a:lnTo>
                    <a:pt x="1055" y="3180"/>
                  </a:lnTo>
                  <a:cubicBezTo>
                    <a:pt x="1156" y="3013"/>
                    <a:pt x="1256" y="2846"/>
                    <a:pt x="1373" y="2678"/>
                  </a:cubicBezTo>
                  <a:lnTo>
                    <a:pt x="1122" y="2511"/>
                  </a:lnTo>
                  <a:close/>
                  <a:moveTo>
                    <a:pt x="11199" y="2829"/>
                  </a:moveTo>
                  <a:lnTo>
                    <a:pt x="10948" y="2996"/>
                  </a:lnTo>
                  <a:cubicBezTo>
                    <a:pt x="11048" y="3164"/>
                    <a:pt x="11149" y="3331"/>
                    <a:pt x="11232" y="3499"/>
                  </a:cubicBezTo>
                  <a:lnTo>
                    <a:pt x="11500" y="3381"/>
                  </a:lnTo>
                  <a:cubicBezTo>
                    <a:pt x="11416" y="3197"/>
                    <a:pt x="11316" y="3013"/>
                    <a:pt x="11199" y="2829"/>
                  </a:cubicBezTo>
                  <a:close/>
                  <a:moveTo>
                    <a:pt x="453" y="3716"/>
                  </a:moveTo>
                  <a:cubicBezTo>
                    <a:pt x="369" y="3917"/>
                    <a:pt x="302" y="4101"/>
                    <a:pt x="235" y="4302"/>
                  </a:cubicBezTo>
                  <a:lnTo>
                    <a:pt x="536" y="4386"/>
                  </a:lnTo>
                  <a:lnTo>
                    <a:pt x="536" y="4402"/>
                  </a:lnTo>
                  <a:cubicBezTo>
                    <a:pt x="587" y="4202"/>
                    <a:pt x="654" y="4017"/>
                    <a:pt x="737" y="3833"/>
                  </a:cubicBezTo>
                  <a:lnTo>
                    <a:pt x="453" y="3716"/>
                  </a:lnTo>
                  <a:close/>
                  <a:moveTo>
                    <a:pt x="11801" y="4084"/>
                  </a:moveTo>
                  <a:lnTo>
                    <a:pt x="11517" y="4185"/>
                  </a:lnTo>
                  <a:cubicBezTo>
                    <a:pt x="11584" y="4369"/>
                    <a:pt x="11634" y="4553"/>
                    <a:pt x="11684" y="4754"/>
                  </a:cubicBezTo>
                  <a:lnTo>
                    <a:pt x="11969" y="4687"/>
                  </a:lnTo>
                  <a:cubicBezTo>
                    <a:pt x="11919" y="4469"/>
                    <a:pt x="11868" y="4285"/>
                    <a:pt x="11801" y="4084"/>
                  </a:cubicBezTo>
                  <a:close/>
                  <a:moveTo>
                    <a:pt x="68" y="5055"/>
                  </a:moveTo>
                  <a:cubicBezTo>
                    <a:pt x="34" y="5256"/>
                    <a:pt x="17" y="5474"/>
                    <a:pt x="1" y="5675"/>
                  </a:cubicBezTo>
                  <a:lnTo>
                    <a:pt x="302" y="5691"/>
                  </a:lnTo>
                  <a:cubicBezTo>
                    <a:pt x="319" y="5490"/>
                    <a:pt x="336" y="5306"/>
                    <a:pt x="369" y="5105"/>
                  </a:cubicBezTo>
                  <a:lnTo>
                    <a:pt x="68" y="5055"/>
                  </a:lnTo>
                  <a:close/>
                  <a:moveTo>
                    <a:pt x="12103" y="5440"/>
                  </a:moveTo>
                  <a:lnTo>
                    <a:pt x="11801" y="5474"/>
                  </a:lnTo>
                  <a:cubicBezTo>
                    <a:pt x="11835" y="5675"/>
                    <a:pt x="11835" y="5859"/>
                    <a:pt x="11835" y="6060"/>
                  </a:cubicBezTo>
                  <a:cubicBezTo>
                    <a:pt x="11835" y="6260"/>
                    <a:pt x="11818" y="6444"/>
                    <a:pt x="11801" y="6645"/>
                  </a:cubicBezTo>
                  <a:lnTo>
                    <a:pt x="12103" y="6679"/>
                  </a:lnTo>
                  <a:cubicBezTo>
                    <a:pt x="12119" y="6478"/>
                    <a:pt x="12119" y="6260"/>
                    <a:pt x="12119" y="6060"/>
                  </a:cubicBezTo>
                  <a:cubicBezTo>
                    <a:pt x="12136" y="5859"/>
                    <a:pt x="12119" y="5658"/>
                    <a:pt x="12103" y="5440"/>
                  </a:cubicBezTo>
                  <a:close/>
                  <a:moveTo>
                    <a:pt x="302" y="6428"/>
                  </a:moveTo>
                  <a:lnTo>
                    <a:pt x="1" y="6444"/>
                  </a:lnTo>
                  <a:cubicBezTo>
                    <a:pt x="17" y="6645"/>
                    <a:pt x="34" y="6846"/>
                    <a:pt x="68" y="7064"/>
                  </a:cubicBezTo>
                  <a:lnTo>
                    <a:pt x="369" y="7014"/>
                  </a:lnTo>
                  <a:cubicBezTo>
                    <a:pt x="336" y="6813"/>
                    <a:pt x="319" y="6612"/>
                    <a:pt x="302" y="6428"/>
                  </a:cubicBezTo>
                  <a:close/>
                  <a:moveTo>
                    <a:pt x="11684" y="7365"/>
                  </a:moveTo>
                  <a:cubicBezTo>
                    <a:pt x="11634" y="7566"/>
                    <a:pt x="11584" y="7750"/>
                    <a:pt x="11517" y="7934"/>
                  </a:cubicBezTo>
                  <a:lnTo>
                    <a:pt x="11801" y="8035"/>
                  </a:lnTo>
                  <a:cubicBezTo>
                    <a:pt x="11868" y="7834"/>
                    <a:pt x="11919" y="7633"/>
                    <a:pt x="11969" y="7432"/>
                  </a:cubicBezTo>
                  <a:lnTo>
                    <a:pt x="11684" y="7365"/>
                  </a:lnTo>
                  <a:close/>
                  <a:moveTo>
                    <a:pt x="536" y="7717"/>
                  </a:moveTo>
                  <a:lnTo>
                    <a:pt x="235" y="7817"/>
                  </a:lnTo>
                  <a:cubicBezTo>
                    <a:pt x="302" y="8001"/>
                    <a:pt x="369" y="8202"/>
                    <a:pt x="453" y="8386"/>
                  </a:cubicBezTo>
                  <a:lnTo>
                    <a:pt x="720" y="8269"/>
                  </a:lnTo>
                  <a:cubicBezTo>
                    <a:pt x="654" y="8102"/>
                    <a:pt x="587" y="7901"/>
                    <a:pt x="536" y="7717"/>
                  </a:cubicBezTo>
                  <a:close/>
                  <a:moveTo>
                    <a:pt x="11232" y="8604"/>
                  </a:moveTo>
                  <a:cubicBezTo>
                    <a:pt x="11149" y="8788"/>
                    <a:pt x="11048" y="8955"/>
                    <a:pt x="10948" y="9123"/>
                  </a:cubicBezTo>
                  <a:lnTo>
                    <a:pt x="11199" y="9273"/>
                  </a:lnTo>
                  <a:lnTo>
                    <a:pt x="11199" y="9290"/>
                  </a:lnTo>
                  <a:cubicBezTo>
                    <a:pt x="11316" y="9106"/>
                    <a:pt x="11416" y="8939"/>
                    <a:pt x="11500" y="8738"/>
                  </a:cubicBezTo>
                  <a:lnTo>
                    <a:pt x="11232" y="8604"/>
                  </a:lnTo>
                  <a:close/>
                  <a:moveTo>
                    <a:pt x="1055" y="8939"/>
                  </a:moveTo>
                  <a:lnTo>
                    <a:pt x="787" y="9089"/>
                  </a:lnTo>
                  <a:cubicBezTo>
                    <a:pt x="888" y="9257"/>
                    <a:pt x="1005" y="9441"/>
                    <a:pt x="1122" y="9608"/>
                  </a:cubicBezTo>
                  <a:lnTo>
                    <a:pt x="1373" y="9424"/>
                  </a:lnTo>
                  <a:cubicBezTo>
                    <a:pt x="1256" y="9273"/>
                    <a:pt x="1156" y="9106"/>
                    <a:pt x="1055" y="8939"/>
                  </a:cubicBezTo>
                  <a:close/>
                  <a:moveTo>
                    <a:pt x="10529" y="9725"/>
                  </a:moveTo>
                  <a:cubicBezTo>
                    <a:pt x="10395" y="9876"/>
                    <a:pt x="10261" y="10027"/>
                    <a:pt x="10128" y="10160"/>
                  </a:cubicBezTo>
                  <a:lnTo>
                    <a:pt x="10328" y="10361"/>
                  </a:lnTo>
                  <a:cubicBezTo>
                    <a:pt x="10479" y="10227"/>
                    <a:pt x="10613" y="10060"/>
                    <a:pt x="10747" y="9909"/>
                  </a:cubicBezTo>
                  <a:lnTo>
                    <a:pt x="10529" y="9725"/>
                  </a:lnTo>
                  <a:close/>
                  <a:moveTo>
                    <a:pt x="1842" y="9993"/>
                  </a:moveTo>
                  <a:lnTo>
                    <a:pt x="1608" y="10194"/>
                  </a:lnTo>
                  <a:cubicBezTo>
                    <a:pt x="1758" y="10345"/>
                    <a:pt x="1909" y="10495"/>
                    <a:pt x="2060" y="10629"/>
                  </a:cubicBezTo>
                  <a:lnTo>
                    <a:pt x="2260" y="10412"/>
                  </a:lnTo>
                  <a:cubicBezTo>
                    <a:pt x="2110" y="10278"/>
                    <a:pt x="1976" y="10144"/>
                    <a:pt x="1842" y="9993"/>
                  </a:cubicBezTo>
                  <a:close/>
                  <a:moveTo>
                    <a:pt x="9575" y="10629"/>
                  </a:moveTo>
                  <a:cubicBezTo>
                    <a:pt x="9408" y="10763"/>
                    <a:pt x="9257" y="10863"/>
                    <a:pt x="9090" y="10964"/>
                  </a:cubicBezTo>
                  <a:lnTo>
                    <a:pt x="9240" y="11232"/>
                  </a:lnTo>
                  <a:cubicBezTo>
                    <a:pt x="9425" y="11115"/>
                    <a:pt x="9592" y="10997"/>
                    <a:pt x="9759" y="10880"/>
                  </a:cubicBezTo>
                  <a:lnTo>
                    <a:pt x="9575" y="10629"/>
                  </a:lnTo>
                  <a:close/>
                  <a:moveTo>
                    <a:pt x="2846" y="10847"/>
                  </a:moveTo>
                  <a:lnTo>
                    <a:pt x="2679" y="11098"/>
                  </a:lnTo>
                  <a:cubicBezTo>
                    <a:pt x="2846" y="11215"/>
                    <a:pt x="3014" y="11315"/>
                    <a:pt x="3198" y="11416"/>
                  </a:cubicBezTo>
                  <a:lnTo>
                    <a:pt x="3348" y="11148"/>
                  </a:lnTo>
                  <a:cubicBezTo>
                    <a:pt x="3164" y="11064"/>
                    <a:pt x="2997" y="10964"/>
                    <a:pt x="2846" y="10847"/>
                  </a:cubicBezTo>
                  <a:close/>
                  <a:moveTo>
                    <a:pt x="8437" y="11315"/>
                  </a:moveTo>
                  <a:cubicBezTo>
                    <a:pt x="8270" y="11399"/>
                    <a:pt x="8085" y="11466"/>
                    <a:pt x="7901" y="11533"/>
                  </a:cubicBezTo>
                  <a:lnTo>
                    <a:pt x="7985" y="11818"/>
                  </a:lnTo>
                  <a:cubicBezTo>
                    <a:pt x="8186" y="11751"/>
                    <a:pt x="8387" y="11667"/>
                    <a:pt x="8571" y="11600"/>
                  </a:cubicBezTo>
                  <a:lnTo>
                    <a:pt x="8437" y="11315"/>
                  </a:lnTo>
                  <a:close/>
                  <a:moveTo>
                    <a:pt x="4018" y="11449"/>
                  </a:moveTo>
                  <a:lnTo>
                    <a:pt x="3901" y="11734"/>
                  </a:lnTo>
                  <a:cubicBezTo>
                    <a:pt x="4102" y="11818"/>
                    <a:pt x="4286" y="11868"/>
                    <a:pt x="4487" y="11918"/>
                  </a:cubicBezTo>
                  <a:lnTo>
                    <a:pt x="4570" y="11633"/>
                  </a:lnTo>
                  <a:cubicBezTo>
                    <a:pt x="4386" y="11583"/>
                    <a:pt x="4185" y="11516"/>
                    <a:pt x="4018" y="11449"/>
                  </a:cubicBezTo>
                  <a:close/>
                  <a:moveTo>
                    <a:pt x="7182" y="11717"/>
                  </a:moveTo>
                  <a:cubicBezTo>
                    <a:pt x="6997" y="11751"/>
                    <a:pt x="6797" y="11784"/>
                    <a:pt x="6612" y="11801"/>
                  </a:cubicBezTo>
                  <a:lnTo>
                    <a:pt x="6629" y="12102"/>
                  </a:lnTo>
                  <a:cubicBezTo>
                    <a:pt x="6847" y="12085"/>
                    <a:pt x="7048" y="12052"/>
                    <a:pt x="7249" y="12018"/>
                  </a:cubicBezTo>
                  <a:lnTo>
                    <a:pt x="7182" y="11717"/>
                  </a:lnTo>
                  <a:close/>
                  <a:moveTo>
                    <a:pt x="5290" y="11784"/>
                  </a:moveTo>
                  <a:lnTo>
                    <a:pt x="5240" y="12069"/>
                  </a:lnTo>
                  <a:cubicBezTo>
                    <a:pt x="5457" y="12102"/>
                    <a:pt x="5658" y="12119"/>
                    <a:pt x="5859" y="12119"/>
                  </a:cubicBezTo>
                  <a:lnTo>
                    <a:pt x="5876" y="11834"/>
                  </a:lnTo>
                  <a:cubicBezTo>
                    <a:pt x="5675" y="11818"/>
                    <a:pt x="5474" y="11801"/>
                    <a:pt x="5290" y="11784"/>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4"/>
            <p:cNvSpPr/>
            <p:nvPr/>
          </p:nvSpPr>
          <p:spPr>
            <a:xfrm>
              <a:off x="5281836" y="834299"/>
              <a:ext cx="566131" cy="559753"/>
            </a:xfrm>
            <a:custGeom>
              <a:rect b="b" l="l" r="r" t="t"/>
              <a:pathLst>
                <a:path extrusionOk="0" h="24925" w="25209">
                  <a:moveTo>
                    <a:pt x="15350" y="51"/>
                  </a:moveTo>
                  <a:lnTo>
                    <a:pt x="15701" y="134"/>
                  </a:lnTo>
                  <a:lnTo>
                    <a:pt x="15517" y="871"/>
                  </a:lnTo>
                  <a:cubicBezTo>
                    <a:pt x="15400" y="837"/>
                    <a:pt x="15299" y="821"/>
                    <a:pt x="15182" y="787"/>
                  </a:cubicBezTo>
                  <a:lnTo>
                    <a:pt x="15350" y="51"/>
                  </a:lnTo>
                  <a:close/>
                  <a:moveTo>
                    <a:pt x="15299" y="0"/>
                  </a:moveTo>
                  <a:lnTo>
                    <a:pt x="15115" y="837"/>
                  </a:lnTo>
                  <a:lnTo>
                    <a:pt x="15149" y="837"/>
                  </a:lnTo>
                  <a:lnTo>
                    <a:pt x="15534" y="938"/>
                  </a:lnTo>
                  <a:lnTo>
                    <a:pt x="15567" y="938"/>
                  </a:lnTo>
                  <a:lnTo>
                    <a:pt x="15768" y="101"/>
                  </a:lnTo>
                  <a:lnTo>
                    <a:pt x="15751" y="101"/>
                  </a:lnTo>
                  <a:cubicBezTo>
                    <a:pt x="15617" y="51"/>
                    <a:pt x="15467" y="17"/>
                    <a:pt x="15333" y="0"/>
                  </a:cubicBezTo>
                  <a:close/>
                  <a:moveTo>
                    <a:pt x="9407" y="168"/>
                  </a:moveTo>
                  <a:lnTo>
                    <a:pt x="9592" y="904"/>
                  </a:lnTo>
                  <a:cubicBezTo>
                    <a:pt x="9474" y="938"/>
                    <a:pt x="9357" y="971"/>
                    <a:pt x="9240" y="1005"/>
                  </a:cubicBezTo>
                  <a:lnTo>
                    <a:pt x="9022" y="268"/>
                  </a:lnTo>
                  <a:lnTo>
                    <a:pt x="9039" y="268"/>
                  </a:lnTo>
                  <a:cubicBezTo>
                    <a:pt x="9156" y="235"/>
                    <a:pt x="9290" y="184"/>
                    <a:pt x="9407" y="168"/>
                  </a:cubicBezTo>
                  <a:close/>
                  <a:moveTo>
                    <a:pt x="9424" y="101"/>
                  </a:moveTo>
                  <a:cubicBezTo>
                    <a:pt x="9290" y="134"/>
                    <a:pt x="9156" y="168"/>
                    <a:pt x="9006" y="218"/>
                  </a:cubicBezTo>
                  <a:lnTo>
                    <a:pt x="8956" y="235"/>
                  </a:lnTo>
                  <a:lnTo>
                    <a:pt x="9207" y="1072"/>
                  </a:lnTo>
                  <a:lnTo>
                    <a:pt x="9257" y="1055"/>
                  </a:lnTo>
                  <a:lnTo>
                    <a:pt x="9642" y="938"/>
                  </a:lnTo>
                  <a:lnTo>
                    <a:pt x="9659" y="938"/>
                  </a:lnTo>
                  <a:lnTo>
                    <a:pt x="9458" y="101"/>
                  </a:lnTo>
                  <a:close/>
                  <a:moveTo>
                    <a:pt x="16572" y="385"/>
                  </a:moveTo>
                  <a:lnTo>
                    <a:pt x="16588" y="402"/>
                  </a:lnTo>
                  <a:cubicBezTo>
                    <a:pt x="16689" y="452"/>
                    <a:pt x="16806" y="469"/>
                    <a:pt x="16923" y="519"/>
                  </a:cubicBezTo>
                  <a:lnTo>
                    <a:pt x="16655" y="1222"/>
                  </a:lnTo>
                  <a:lnTo>
                    <a:pt x="16337" y="1105"/>
                  </a:lnTo>
                  <a:lnTo>
                    <a:pt x="16572" y="385"/>
                  </a:lnTo>
                  <a:close/>
                  <a:moveTo>
                    <a:pt x="16538" y="318"/>
                  </a:moveTo>
                  <a:lnTo>
                    <a:pt x="16270" y="1139"/>
                  </a:lnTo>
                  <a:lnTo>
                    <a:pt x="16287" y="1139"/>
                  </a:lnTo>
                  <a:cubicBezTo>
                    <a:pt x="16404" y="1189"/>
                    <a:pt x="16538" y="1239"/>
                    <a:pt x="16655" y="1272"/>
                  </a:cubicBezTo>
                  <a:lnTo>
                    <a:pt x="16689" y="1272"/>
                  </a:lnTo>
                  <a:lnTo>
                    <a:pt x="16990" y="469"/>
                  </a:lnTo>
                  <a:lnTo>
                    <a:pt x="16957" y="469"/>
                  </a:lnTo>
                  <a:cubicBezTo>
                    <a:pt x="16839" y="419"/>
                    <a:pt x="16705" y="369"/>
                    <a:pt x="16572" y="318"/>
                  </a:cubicBezTo>
                  <a:close/>
                  <a:moveTo>
                    <a:pt x="8169" y="553"/>
                  </a:moveTo>
                  <a:lnTo>
                    <a:pt x="8437" y="1272"/>
                  </a:lnTo>
                  <a:cubicBezTo>
                    <a:pt x="8319" y="1306"/>
                    <a:pt x="8219" y="1356"/>
                    <a:pt x="8119" y="1406"/>
                  </a:cubicBezTo>
                  <a:lnTo>
                    <a:pt x="7834" y="687"/>
                  </a:lnTo>
                  <a:lnTo>
                    <a:pt x="8169" y="553"/>
                  </a:lnTo>
                  <a:close/>
                  <a:moveTo>
                    <a:pt x="8202" y="486"/>
                  </a:moveTo>
                  <a:lnTo>
                    <a:pt x="8186" y="503"/>
                  </a:lnTo>
                  <a:cubicBezTo>
                    <a:pt x="8052" y="553"/>
                    <a:pt x="7918" y="603"/>
                    <a:pt x="7784" y="653"/>
                  </a:cubicBezTo>
                  <a:lnTo>
                    <a:pt x="7767" y="653"/>
                  </a:lnTo>
                  <a:lnTo>
                    <a:pt x="8085" y="1473"/>
                  </a:lnTo>
                  <a:lnTo>
                    <a:pt x="8119" y="1440"/>
                  </a:lnTo>
                  <a:cubicBezTo>
                    <a:pt x="8236" y="1390"/>
                    <a:pt x="8353" y="1339"/>
                    <a:pt x="8487" y="1306"/>
                  </a:cubicBezTo>
                  <a:lnTo>
                    <a:pt x="8504" y="1306"/>
                  </a:lnTo>
                  <a:lnTo>
                    <a:pt x="8202" y="486"/>
                  </a:lnTo>
                  <a:close/>
                  <a:moveTo>
                    <a:pt x="17760" y="854"/>
                  </a:moveTo>
                  <a:lnTo>
                    <a:pt x="18095" y="1021"/>
                  </a:lnTo>
                  <a:lnTo>
                    <a:pt x="17760" y="1708"/>
                  </a:lnTo>
                  <a:lnTo>
                    <a:pt x="17459" y="1557"/>
                  </a:lnTo>
                  <a:lnTo>
                    <a:pt x="17442" y="1557"/>
                  </a:lnTo>
                  <a:lnTo>
                    <a:pt x="17760" y="854"/>
                  </a:lnTo>
                  <a:close/>
                  <a:moveTo>
                    <a:pt x="17727" y="787"/>
                  </a:moveTo>
                  <a:lnTo>
                    <a:pt x="17375" y="1574"/>
                  </a:lnTo>
                  <a:lnTo>
                    <a:pt x="17392" y="1591"/>
                  </a:lnTo>
                  <a:cubicBezTo>
                    <a:pt x="17509" y="1641"/>
                    <a:pt x="17643" y="1691"/>
                    <a:pt x="17760" y="1758"/>
                  </a:cubicBezTo>
                  <a:lnTo>
                    <a:pt x="17777" y="1775"/>
                  </a:lnTo>
                  <a:lnTo>
                    <a:pt x="18162" y="988"/>
                  </a:lnTo>
                  <a:lnTo>
                    <a:pt x="18145" y="971"/>
                  </a:lnTo>
                  <a:cubicBezTo>
                    <a:pt x="18011" y="904"/>
                    <a:pt x="17877" y="854"/>
                    <a:pt x="17760" y="787"/>
                  </a:cubicBezTo>
                  <a:close/>
                  <a:moveTo>
                    <a:pt x="7014" y="1055"/>
                  </a:moveTo>
                  <a:lnTo>
                    <a:pt x="7349" y="1741"/>
                  </a:lnTo>
                  <a:cubicBezTo>
                    <a:pt x="7248" y="1791"/>
                    <a:pt x="7131" y="1858"/>
                    <a:pt x="7031" y="1909"/>
                  </a:cubicBezTo>
                  <a:lnTo>
                    <a:pt x="6679" y="1239"/>
                  </a:lnTo>
                  <a:lnTo>
                    <a:pt x="6679" y="1222"/>
                  </a:lnTo>
                  <a:cubicBezTo>
                    <a:pt x="6796" y="1172"/>
                    <a:pt x="6897" y="1105"/>
                    <a:pt x="7014" y="1055"/>
                  </a:cubicBezTo>
                  <a:close/>
                  <a:moveTo>
                    <a:pt x="7031" y="988"/>
                  </a:moveTo>
                  <a:lnTo>
                    <a:pt x="6997" y="1005"/>
                  </a:lnTo>
                  <a:cubicBezTo>
                    <a:pt x="6880" y="1072"/>
                    <a:pt x="6746" y="1139"/>
                    <a:pt x="6612" y="1206"/>
                  </a:cubicBezTo>
                  <a:lnTo>
                    <a:pt x="6595" y="1206"/>
                  </a:lnTo>
                  <a:lnTo>
                    <a:pt x="7014" y="1976"/>
                  </a:lnTo>
                  <a:lnTo>
                    <a:pt x="7031" y="1959"/>
                  </a:lnTo>
                  <a:cubicBezTo>
                    <a:pt x="7148" y="1909"/>
                    <a:pt x="7265" y="1842"/>
                    <a:pt x="7382" y="1775"/>
                  </a:cubicBezTo>
                  <a:lnTo>
                    <a:pt x="7399" y="1775"/>
                  </a:lnTo>
                  <a:lnTo>
                    <a:pt x="7031" y="988"/>
                  </a:lnTo>
                  <a:close/>
                  <a:moveTo>
                    <a:pt x="18881" y="1440"/>
                  </a:moveTo>
                  <a:lnTo>
                    <a:pt x="19200" y="1624"/>
                  </a:lnTo>
                  <a:lnTo>
                    <a:pt x="18798" y="2277"/>
                  </a:lnTo>
                  <a:cubicBezTo>
                    <a:pt x="18697" y="2210"/>
                    <a:pt x="18597" y="2160"/>
                    <a:pt x="18513" y="2093"/>
                  </a:cubicBezTo>
                  <a:lnTo>
                    <a:pt x="18881" y="1440"/>
                  </a:lnTo>
                  <a:close/>
                  <a:moveTo>
                    <a:pt x="18865" y="1356"/>
                  </a:moveTo>
                  <a:lnTo>
                    <a:pt x="18430" y="2109"/>
                  </a:lnTo>
                  <a:lnTo>
                    <a:pt x="18463" y="2126"/>
                  </a:lnTo>
                  <a:cubicBezTo>
                    <a:pt x="18563" y="2193"/>
                    <a:pt x="18681" y="2260"/>
                    <a:pt x="18798" y="2327"/>
                  </a:cubicBezTo>
                  <a:lnTo>
                    <a:pt x="18815" y="2344"/>
                  </a:lnTo>
                  <a:lnTo>
                    <a:pt x="19283" y="1591"/>
                  </a:lnTo>
                  <a:lnTo>
                    <a:pt x="19250" y="1574"/>
                  </a:lnTo>
                  <a:cubicBezTo>
                    <a:pt x="19133" y="1507"/>
                    <a:pt x="19015" y="1440"/>
                    <a:pt x="18898" y="1373"/>
                  </a:cubicBezTo>
                  <a:lnTo>
                    <a:pt x="18865" y="1356"/>
                  </a:lnTo>
                  <a:close/>
                  <a:moveTo>
                    <a:pt x="5909" y="1674"/>
                  </a:moveTo>
                  <a:lnTo>
                    <a:pt x="6294" y="2327"/>
                  </a:lnTo>
                  <a:cubicBezTo>
                    <a:pt x="6194" y="2394"/>
                    <a:pt x="6093" y="2444"/>
                    <a:pt x="6010" y="2511"/>
                  </a:cubicBezTo>
                  <a:lnTo>
                    <a:pt x="5591" y="1892"/>
                  </a:lnTo>
                  <a:lnTo>
                    <a:pt x="5591" y="1875"/>
                  </a:lnTo>
                  <a:cubicBezTo>
                    <a:pt x="5708" y="1808"/>
                    <a:pt x="5792" y="1741"/>
                    <a:pt x="5909" y="1674"/>
                  </a:cubicBezTo>
                  <a:close/>
                  <a:moveTo>
                    <a:pt x="5926" y="1607"/>
                  </a:moveTo>
                  <a:lnTo>
                    <a:pt x="5892" y="1624"/>
                  </a:lnTo>
                  <a:cubicBezTo>
                    <a:pt x="5775" y="1708"/>
                    <a:pt x="5658" y="1775"/>
                    <a:pt x="5541" y="1858"/>
                  </a:cubicBezTo>
                  <a:lnTo>
                    <a:pt x="5524" y="1875"/>
                  </a:lnTo>
                  <a:lnTo>
                    <a:pt x="6010" y="2595"/>
                  </a:lnTo>
                  <a:lnTo>
                    <a:pt x="6026" y="2578"/>
                  </a:lnTo>
                  <a:lnTo>
                    <a:pt x="6361" y="2360"/>
                  </a:lnTo>
                  <a:lnTo>
                    <a:pt x="6378" y="2344"/>
                  </a:lnTo>
                  <a:lnTo>
                    <a:pt x="5926" y="1607"/>
                  </a:lnTo>
                  <a:close/>
                  <a:moveTo>
                    <a:pt x="19953" y="2126"/>
                  </a:moveTo>
                  <a:cubicBezTo>
                    <a:pt x="20053" y="2210"/>
                    <a:pt x="20154" y="2277"/>
                    <a:pt x="20254" y="2344"/>
                  </a:cubicBezTo>
                  <a:lnTo>
                    <a:pt x="19785" y="2963"/>
                  </a:lnTo>
                  <a:cubicBezTo>
                    <a:pt x="19702" y="2879"/>
                    <a:pt x="19601" y="2812"/>
                    <a:pt x="19518" y="2745"/>
                  </a:cubicBezTo>
                  <a:lnTo>
                    <a:pt x="19953" y="2126"/>
                  </a:lnTo>
                  <a:close/>
                  <a:moveTo>
                    <a:pt x="19953" y="2059"/>
                  </a:moveTo>
                  <a:lnTo>
                    <a:pt x="19434" y="2779"/>
                  </a:lnTo>
                  <a:lnTo>
                    <a:pt x="19451" y="2779"/>
                  </a:lnTo>
                  <a:cubicBezTo>
                    <a:pt x="19568" y="2863"/>
                    <a:pt x="19668" y="2946"/>
                    <a:pt x="19769" y="3030"/>
                  </a:cubicBezTo>
                  <a:lnTo>
                    <a:pt x="19802" y="3047"/>
                  </a:lnTo>
                  <a:lnTo>
                    <a:pt x="20321" y="2344"/>
                  </a:lnTo>
                  <a:lnTo>
                    <a:pt x="20304" y="2327"/>
                  </a:lnTo>
                  <a:cubicBezTo>
                    <a:pt x="20204" y="2243"/>
                    <a:pt x="20087" y="2160"/>
                    <a:pt x="19969" y="2076"/>
                  </a:cubicBezTo>
                  <a:lnTo>
                    <a:pt x="19953" y="2059"/>
                  </a:lnTo>
                  <a:close/>
                  <a:moveTo>
                    <a:pt x="4871" y="2411"/>
                  </a:moveTo>
                  <a:lnTo>
                    <a:pt x="5340" y="3030"/>
                  </a:lnTo>
                  <a:cubicBezTo>
                    <a:pt x="5240" y="3097"/>
                    <a:pt x="5156" y="3164"/>
                    <a:pt x="5072" y="3231"/>
                  </a:cubicBezTo>
                  <a:lnTo>
                    <a:pt x="4587" y="2645"/>
                  </a:lnTo>
                  <a:lnTo>
                    <a:pt x="4570" y="2645"/>
                  </a:lnTo>
                  <a:cubicBezTo>
                    <a:pt x="4670" y="2561"/>
                    <a:pt x="4771" y="2494"/>
                    <a:pt x="4871" y="2411"/>
                  </a:cubicBezTo>
                  <a:close/>
                  <a:moveTo>
                    <a:pt x="4871" y="2344"/>
                  </a:moveTo>
                  <a:lnTo>
                    <a:pt x="4855" y="2360"/>
                  </a:lnTo>
                  <a:cubicBezTo>
                    <a:pt x="4737" y="2444"/>
                    <a:pt x="4637" y="2528"/>
                    <a:pt x="4520" y="2628"/>
                  </a:cubicBezTo>
                  <a:lnTo>
                    <a:pt x="4503" y="2645"/>
                  </a:lnTo>
                  <a:lnTo>
                    <a:pt x="5055" y="3315"/>
                  </a:lnTo>
                  <a:lnTo>
                    <a:pt x="5089" y="3298"/>
                  </a:lnTo>
                  <a:cubicBezTo>
                    <a:pt x="5173" y="3214"/>
                    <a:pt x="5290" y="3130"/>
                    <a:pt x="5390" y="3047"/>
                  </a:cubicBezTo>
                  <a:lnTo>
                    <a:pt x="5407" y="3030"/>
                  </a:lnTo>
                  <a:lnTo>
                    <a:pt x="4871" y="2344"/>
                  </a:lnTo>
                  <a:close/>
                  <a:moveTo>
                    <a:pt x="20940" y="2930"/>
                  </a:moveTo>
                  <a:cubicBezTo>
                    <a:pt x="21041" y="3013"/>
                    <a:pt x="21124" y="3097"/>
                    <a:pt x="21225" y="3181"/>
                  </a:cubicBezTo>
                  <a:lnTo>
                    <a:pt x="20689" y="3733"/>
                  </a:lnTo>
                  <a:cubicBezTo>
                    <a:pt x="20606" y="3666"/>
                    <a:pt x="20522" y="3582"/>
                    <a:pt x="20438" y="3499"/>
                  </a:cubicBezTo>
                  <a:lnTo>
                    <a:pt x="20940" y="2930"/>
                  </a:lnTo>
                  <a:close/>
                  <a:moveTo>
                    <a:pt x="20940" y="2863"/>
                  </a:moveTo>
                  <a:lnTo>
                    <a:pt x="20371" y="3515"/>
                  </a:lnTo>
                  <a:lnTo>
                    <a:pt x="20388" y="3532"/>
                  </a:lnTo>
                  <a:cubicBezTo>
                    <a:pt x="20488" y="3616"/>
                    <a:pt x="20589" y="3700"/>
                    <a:pt x="20673" y="3800"/>
                  </a:cubicBezTo>
                  <a:lnTo>
                    <a:pt x="20706" y="3817"/>
                  </a:lnTo>
                  <a:lnTo>
                    <a:pt x="21292" y="3181"/>
                  </a:lnTo>
                  <a:lnTo>
                    <a:pt x="21275" y="3164"/>
                  </a:lnTo>
                  <a:cubicBezTo>
                    <a:pt x="21175" y="3064"/>
                    <a:pt x="21074" y="2963"/>
                    <a:pt x="20957" y="2879"/>
                  </a:cubicBezTo>
                  <a:lnTo>
                    <a:pt x="20940" y="2863"/>
                  </a:lnTo>
                  <a:close/>
                  <a:moveTo>
                    <a:pt x="3900" y="3248"/>
                  </a:moveTo>
                  <a:lnTo>
                    <a:pt x="4419" y="3800"/>
                  </a:lnTo>
                  <a:cubicBezTo>
                    <a:pt x="4336" y="3884"/>
                    <a:pt x="4269" y="3967"/>
                    <a:pt x="4185" y="4034"/>
                  </a:cubicBezTo>
                  <a:lnTo>
                    <a:pt x="3633" y="3515"/>
                  </a:lnTo>
                  <a:lnTo>
                    <a:pt x="3900" y="3248"/>
                  </a:lnTo>
                  <a:close/>
                  <a:moveTo>
                    <a:pt x="3900" y="3181"/>
                  </a:moveTo>
                  <a:lnTo>
                    <a:pt x="3884" y="3197"/>
                  </a:lnTo>
                  <a:cubicBezTo>
                    <a:pt x="3783" y="3281"/>
                    <a:pt x="3666" y="3382"/>
                    <a:pt x="3566" y="3499"/>
                  </a:cubicBezTo>
                  <a:lnTo>
                    <a:pt x="3549" y="3515"/>
                  </a:lnTo>
                  <a:lnTo>
                    <a:pt x="4185" y="4118"/>
                  </a:lnTo>
                  <a:lnTo>
                    <a:pt x="4202" y="4101"/>
                  </a:lnTo>
                  <a:cubicBezTo>
                    <a:pt x="4285" y="4001"/>
                    <a:pt x="4386" y="3917"/>
                    <a:pt x="4470" y="3817"/>
                  </a:cubicBezTo>
                  <a:lnTo>
                    <a:pt x="4503" y="3800"/>
                  </a:lnTo>
                  <a:lnTo>
                    <a:pt x="3900" y="3181"/>
                  </a:lnTo>
                  <a:close/>
                  <a:moveTo>
                    <a:pt x="21861" y="3833"/>
                  </a:moveTo>
                  <a:cubicBezTo>
                    <a:pt x="21928" y="3917"/>
                    <a:pt x="22012" y="4001"/>
                    <a:pt x="22095" y="4101"/>
                  </a:cubicBezTo>
                  <a:lnTo>
                    <a:pt x="21526" y="4603"/>
                  </a:lnTo>
                  <a:cubicBezTo>
                    <a:pt x="21442" y="4520"/>
                    <a:pt x="21376" y="4436"/>
                    <a:pt x="21292" y="4336"/>
                  </a:cubicBezTo>
                  <a:lnTo>
                    <a:pt x="21861" y="3833"/>
                  </a:lnTo>
                  <a:close/>
                  <a:moveTo>
                    <a:pt x="21861" y="3750"/>
                  </a:moveTo>
                  <a:lnTo>
                    <a:pt x="21225" y="4336"/>
                  </a:lnTo>
                  <a:lnTo>
                    <a:pt x="21242" y="4352"/>
                  </a:lnTo>
                  <a:cubicBezTo>
                    <a:pt x="21325" y="4453"/>
                    <a:pt x="21409" y="4553"/>
                    <a:pt x="21493" y="4654"/>
                  </a:cubicBezTo>
                  <a:lnTo>
                    <a:pt x="21509" y="4670"/>
                  </a:lnTo>
                  <a:lnTo>
                    <a:pt x="22179" y="4101"/>
                  </a:lnTo>
                  <a:lnTo>
                    <a:pt x="22162" y="4085"/>
                  </a:lnTo>
                  <a:cubicBezTo>
                    <a:pt x="22062" y="3984"/>
                    <a:pt x="21961" y="3867"/>
                    <a:pt x="21878" y="3767"/>
                  </a:cubicBezTo>
                  <a:lnTo>
                    <a:pt x="21861" y="3750"/>
                  </a:lnTo>
                  <a:close/>
                  <a:moveTo>
                    <a:pt x="3013" y="4168"/>
                  </a:moveTo>
                  <a:lnTo>
                    <a:pt x="3599" y="4670"/>
                  </a:lnTo>
                  <a:cubicBezTo>
                    <a:pt x="3532" y="4754"/>
                    <a:pt x="3465" y="4838"/>
                    <a:pt x="3398" y="4938"/>
                  </a:cubicBezTo>
                  <a:lnTo>
                    <a:pt x="2796" y="4453"/>
                  </a:lnTo>
                  <a:cubicBezTo>
                    <a:pt x="2879" y="4352"/>
                    <a:pt x="2946" y="4269"/>
                    <a:pt x="3013" y="4168"/>
                  </a:cubicBezTo>
                  <a:close/>
                  <a:moveTo>
                    <a:pt x="3030" y="4101"/>
                  </a:moveTo>
                  <a:lnTo>
                    <a:pt x="3013" y="4118"/>
                  </a:lnTo>
                  <a:cubicBezTo>
                    <a:pt x="2913" y="4218"/>
                    <a:pt x="2829" y="4336"/>
                    <a:pt x="2729" y="4436"/>
                  </a:cubicBezTo>
                  <a:lnTo>
                    <a:pt x="2712" y="4470"/>
                  </a:lnTo>
                  <a:lnTo>
                    <a:pt x="3398" y="5005"/>
                  </a:lnTo>
                  <a:lnTo>
                    <a:pt x="3415" y="4988"/>
                  </a:lnTo>
                  <a:cubicBezTo>
                    <a:pt x="3499" y="4888"/>
                    <a:pt x="3582" y="4771"/>
                    <a:pt x="3666" y="4670"/>
                  </a:cubicBezTo>
                  <a:lnTo>
                    <a:pt x="3683" y="4654"/>
                  </a:lnTo>
                  <a:lnTo>
                    <a:pt x="3030" y="4101"/>
                  </a:lnTo>
                  <a:close/>
                  <a:moveTo>
                    <a:pt x="22681" y="4804"/>
                  </a:moveTo>
                  <a:cubicBezTo>
                    <a:pt x="22748" y="4888"/>
                    <a:pt x="22815" y="5005"/>
                    <a:pt x="22882" y="5106"/>
                  </a:cubicBezTo>
                  <a:lnTo>
                    <a:pt x="22263" y="5541"/>
                  </a:lnTo>
                  <a:cubicBezTo>
                    <a:pt x="22179" y="5440"/>
                    <a:pt x="22112" y="5357"/>
                    <a:pt x="22045" y="5256"/>
                  </a:cubicBezTo>
                  <a:lnTo>
                    <a:pt x="22681" y="4804"/>
                  </a:lnTo>
                  <a:close/>
                  <a:moveTo>
                    <a:pt x="22681" y="4737"/>
                  </a:moveTo>
                  <a:lnTo>
                    <a:pt x="21978" y="5256"/>
                  </a:lnTo>
                  <a:lnTo>
                    <a:pt x="21995" y="5273"/>
                  </a:lnTo>
                  <a:cubicBezTo>
                    <a:pt x="22079" y="5373"/>
                    <a:pt x="22145" y="5474"/>
                    <a:pt x="22229" y="5591"/>
                  </a:cubicBezTo>
                  <a:lnTo>
                    <a:pt x="22246" y="5608"/>
                  </a:lnTo>
                  <a:lnTo>
                    <a:pt x="22949" y="5122"/>
                  </a:lnTo>
                  <a:lnTo>
                    <a:pt x="22932" y="5089"/>
                  </a:lnTo>
                  <a:cubicBezTo>
                    <a:pt x="22849" y="4972"/>
                    <a:pt x="22765" y="4855"/>
                    <a:pt x="22698" y="4754"/>
                  </a:cubicBezTo>
                  <a:lnTo>
                    <a:pt x="22681" y="4737"/>
                  </a:lnTo>
                  <a:close/>
                  <a:moveTo>
                    <a:pt x="2260" y="5189"/>
                  </a:moveTo>
                  <a:lnTo>
                    <a:pt x="2879" y="5625"/>
                  </a:lnTo>
                  <a:cubicBezTo>
                    <a:pt x="2812" y="5708"/>
                    <a:pt x="2762" y="5809"/>
                    <a:pt x="2695" y="5909"/>
                  </a:cubicBezTo>
                  <a:lnTo>
                    <a:pt x="2059" y="5491"/>
                  </a:lnTo>
                  <a:cubicBezTo>
                    <a:pt x="2126" y="5390"/>
                    <a:pt x="2193" y="5273"/>
                    <a:pt x="2260" y="5189"/>
                  </a:cubicBezTo>
                  <a:close/>
                  <a:moveTo>
                    <a:pt x="2243" y="5106"/>
                  </a:moveTo>
                  <a:lnTo>
                    <a:pt x="2227" y="5122"/>
                  </a:lnTo>
                  <a:cubicBezTo>
                    <a:pt x="2143" y="5240"/>
                    <a:pt x="2076" y="5357"/>
                    <a:pt x="1992" y="5474"/>
                  </a:cubicBezTo>
                  <a:lnTo>
                    <a:pt x="1976" y="5507"/>
                  </a:lnTo>
                  <a:lnTo>
                    <a:pt x="2712" y="5976"/>
                  </a:lnTo>
                  <a:lnTo>
                    <a:pt x="2729" y="5943"/>
                  </a:lnTo>
                  <a:cubicBezTo>
                    <a:pt x="2796" y="5825"/>
                    <a:pt x="2863" y="5725"/>
                    <a:pt x="2946" y="5625"/>
                  </a:cubicBezTo>
                  <a:lnTo>
                    <a:pt x="2963" y="5591"/>
                  </a:lnTo>
                  <a:lnTo>
                    <a:pt x="2243" y="5106"/>
                  </a:lnTo>
                  <a:close/>
                  <a:moveTo>
                    <a:pt x="23367" y="5859"/>
                  </a:moveTo>
                  <a:cubicBezTo>
                    <a:pt x="23434" y="5976"/>
                    <a:pt x="23501" y="6076"/>
                    <a:pt x="23552" y="6177"/>
                  </a:cubicBezTo>
                  <a:lnTo>
                    <a:pt x="22882" y="6562"/>
                  </a:lnTo>
                  <a:cubicBezTo>
                    <a:pt x="22832" y="6445"/>
                    <a:pt x="22782" y="6344"/>
                    <a:pt x="22715" y="6261"/>
                  </a:cubicBezTo>
                  <a:lnTo>
                    <a:pt x="23367" y="5859"/>
                  </a:lnTo>
                  <a:close/>
                  <a:moveTo>
                    <a:pt x="23384" y="5792"/>
                  </a:moveTo>
                  <a:lnTo>
                    <a:pt x="22631" y="6244"/>
                  </a:lnTo>
                  <a:lnTo>
                    <a:pt x="22648" y="6261"/>
                  </a:lnTo>
                  <a:cubicBezTo>
                    <a:pt x="22731" y="6378"/>
                    <a:pt x="22798" y="6478"/>
                    <a:pt x="22849" y="6595"/>
                  </a:cubicBezTo>
                  <a:lnTo>
                    <a:pt x="22865" y="6629"/>
                  </a:lnTo>
                  <a:lnTo>
                    <a:pt x="23618" y="6210"/>
                  </a:lnTo>
                  <a:lnTo>
                    <a:pt x="23602" y="6177"/>
                  </a:lnTo>
                  <a:cubicBezTo>
                    <a:pt x="23535" y="6060"/>
                    <a:pt x="23468" y="5926"/>
                    <a:pt x="23384" y="5809"/>
                  </a:cubicBezTo>
                  <a:lnTo>
                    <a:pt x="23384" y="5792"/>
                  </a:lnTo>
                  <a:close/>
                  <a:moveTo>
                    <a:pt x="1591" y="6261"/>
                  </a:moveTo>
                  <a:lnTo>
                    <a:pt x="2260" y="6629"/>
                  </a:lnTo>
                  <a:cubicBezTo>
                    <a:pt x="2210" y="6729"/>
                    <a:pt x="2143" y="6830"/>
                    <a:pt x="2093" y="6930"/>
                  </a:cubicBezTo>
                  <a:lnTo>
                    <a:pt x="1429" y="6582"/>
                  </a:lnTo>
                  <a:lnTo>
                    <a:pt x="1429" y="6582"/>
                  </a:lnTo>
                  <a:cubicBezTo>
                    <a:pt x="1477" y="6469"/>
                    <a:pt x="1526" y="6357"/>
                    <a:pt x="1591" y="6261"/>
                  </a:cubicBezTo>
                  <a:close/>
                  <a:moveTo>
                    <a:pt x="1574" y="6194"/>
                  </a:moveTo>
                  <a:lnTo>
                    <a:pt x="1557" y="6210"/>
                  </a:lnTo>
                  <a:cubicBezTo>
                    <a:pt x="1473" y="6328"/>
                    <a:pt x="1406" y="6461"/>
                    <a:pt x="1339" y="6579"/>
                  </a:cubicBezTo>
                  <a:lnTo>
                    <a:pt x="1339" y="6612"/>
                  </a:lnTo>
                  <a:lnTo>
                    <a:pt x="2126" y="6997"/>
                  </a:lnTo>
                  <a:lnTo>
                    <a:pt x="2126" y="6980"/>
                  </a:lnTo>
                  <a:cubicBezTo>
                    <a:pt x="2193" y="6863"/>
                    <a:pt x="2260" y="6746"/>
                    <a:pt x="2310" y="6629"/>
                  </a:cubicBezTo>
                  <a:lnTo>
                    <a:pt x="2327" y="6612"/>
                  </a:lnTo>
                  <a:lnTo>
                    <a:pt x="1574" y="6194"/>
                  </a:lnTo>
                  <a:close/>
                  <a:moveTo>
                    <a:pt x="1038" y="7416"/>
                  </a:moveTo>
                  <a:lnTo>
                    <a:pt x="1741" y="7717"/>
                  </a:lnTo>
                  <a:lnTo>
                    <a:pt x="1607" y="8035"/>
                  </a:lnTo>
                  <a:lnTo>
                    <a:pt x="904" y="7750"/>
                  </a:lnTo>
                  <a:cubicBezTo>
                    <a:pt x="938" y="7633"/>
                    <a:pt x="988" y="7516"/>
                    <a:pt x="1038" y="7416"/>
                  </a:cubicBezTo>
                  <a:close/>
                  <a:moveTo>
                    <a:pt x="1005" y="7349"/>
                  </a:moveTo>
                  <a:lnTo>
                    <a:pt x="988" y="7365"/>
                  </a:lnTo>
                  <a:cubicBezTo>
                    <a:pt x="938" y="7499"/>
                    <a:pt x="871" y="7633"/>
                    <a:pt x="821" y="7767"/>
                  </a:cubicBezTo>
                  <a:lnTo>
                    <a:pt x="821" y="7784"/>
                  </a:lnTo>
                  <a:lnTo>
                    <a:pt x="1641" y="8102"/>
                  </a:lnTo>
                  <a:lnTo>
                    <a:pt x="1641" y="8068"/>
                  </a:lnTo>
                  <a:cubicBezTo>
                    <a:pt x="1691" y="7951"/>
                    <a:pt x="1741" y="7834"/>
                    <a:pt x="1791" y="7700"/>
                  </a:cubicBezTo>
                  <a:lnTo>
                    <a:pt x="1791" y="7683"/>
                  </a:lnTo>
                  <a:lnTo>
                    <a:pt x="1005" y="7349"/>
                  </a:lnTo>
                  <a:close/>
                  <a:moveTo>
                    <a:pt x="603" y="8604"/>
                  </a:moveTo>
                  <a:lnTo>
                    <a:pt x="1323" y="8838"/>
                  </a:lnTo>
                  <a:cubicBezTo>
                    <a:pt x="1289" y="8955"/>
                    <a:pt x="1256" y="9056"/>
                    <a:pt x="1222" y="9173"/>
                  </a:cubicBezTo>
                  <a:lnTo>
                    <a:pt x="486" y="8955"/>
                  </a:lnTo>
                  <a:cubicBezTo>
                    <a:pt x="519" y="8838"/>
                    <a:pt x="553" y="8721"/>
                    <a:pt x="603" y="8604"/>
                  </a:cubicBezTo>
                  <a:close/>
                  <a:moveTo>
                    <a:pt x="553" y="8537"/>
                  </a:moveTo>
                  <a:lnTo>
                    <a:pt x="553" y="8570"/>
                  </a:lnTo>
                  <a:cubicBezTo>
                    <a:pt x="503" y="8704"/>
                    <a:pt x="469" y="8838"/>
                    <a:pt x="436" y="8972"/>
                  </a:cubicBezTo>
                  <a:lnTo>
                    <a:pt x="436" y="9006"/>
                  </a:lnTo>
                  <a:lnTo>
                    <a:pt x="1273" y="9223"/>
                  </a:lnTo>
                  <a:lnTo>
                    <a:pt x="1273" y="9207"/>
                  </a:lnTo>
                  <a:cubicBezTo>
                    <a:pt x="1306" y="9073"/>
                    <a:pt x="1339" y="8955"/>
                    <a:pt x="1390" y="8822"/>
                  </a:cubicBezTo>
                  <a:lnTo>
                    <a:pt x="1390" y="8805"/>
                  </a:lnTo>
                  <a:lnTo>
                    <a:pt x="553" y="8537"/>
                  </a:lnTo>
                  <a:close/>
                  <a:moveTo>
                    <a:pt x="285" y="9843"/>
                  </a:moveTo>
                  <a:lnTo>
                    <a:pt x="1021" y="9993"/>
                  </a:lnTo>
                  <a:cubicBezTo>
                    <a:pt x="1005" y="10094"/>
                    <a:pt x="988" y="10211"/>
                    <a:pt x="971" y="10328"/>
                  </a:cubicBezTo>
                  <a:lnTo>
                    <a:pt x="218" y="10194"/>
                  </a:lnTo>
                  <a:cubicBezTo>
                    <a:pt x="235" y="10077"/>
                    <a:pt x="251" y="9960"/>
                    <a:pt x="285" y="9843"/>
                  </a:cubicBezTo>
                  <a:close/>
                  <a:moveTo>
                    <a:pt x="235" y="9776"/>
                  </a:moveTo>
                  <a:lnTo>
                    <a:pt x="235" y="9792"/>
                  </a:lnTo>
                  <a:cubicBezTo>
                    <a:pt x="201" y="9943"/>
                    <a:pt x="168" y="10077"/>
                    <a:pt x="151" y="10211"/>
                  </a:cubicBezTo>
                  <a:lnTo>
                    <a:pt x="151" y="10244"/>
                  </a:lnTo>
                  <a:lnTo>
                    <a:pt x="1005" y="10395"/>
                  </a:lnTo>
                  <a:lnTo>
                    <a:pt x="1005" y="10362"/>
                  </a:lnTo>
                  <a:cubicBezTo>
                    <a:pt x="1038" y="10228"/>
                    <a:pt x="1055" y="10110"/>
                    <a:pt x="1088" y="9977"/>
                  </a:cubicBezTo>
                  <a:lnTo>
                    <a:pt x="1088" y="9943"/>
                  </a:lnTo>
                  <a:lnTo>
                    <a:pt x="235" y="9776"/>
                  </a:lnTo>
                  <a:close/>
                  <a:moveTo>
                    <a:pt x="25041" y="10629"/>
                  </a:moveTo>
                  <a:cubicBezTo>
                    <a:pt x="25058" y="10763"/>
                    <a:pt x="25075" y="10880"/>
                    <a:pt x="25091" y="10998"/>
                  </a:cubicBezTo>
                  <a:lnTo>
                    <a:pt x="24338" y="11081"/>
                  </a:lnTo>
                  <a:cubicBezTo>
                    <a:pt x="24322" y="10964"/>
                    <a:pt x="24305" y="10847"/>
                    <a:pt x="24288" y="10730"/>
                  </a:cubicBezTo>
                  <a:lnTo>
                    <a:pt x="25041" y="10629"/>
                  </a:lnTo>
                  <a:close/>
                  <a:moveTo>
                    <a:pt x="25108" y="10579"/>
                  </a:moveTo>
                  <a:lnTo>
                    <a:pt x="24238" y="10696"/>
                  </a:lnTo>
                  <a:lnTo>
                    <a:pt x="24238" y="10730"/>
                  </a:lnTo>
                  <a:cubicBezTo>
                    <a:pt x="24255" y="10847"/>
                    <a:pt x="24271" y="10981"/>
                    <a:pt x="24288" y="11115"/>
                  </a:cubicBezTo>
                  <a:lnTo>
                    <a:pt x="24288" y="11131"/>
                  </a:lnTo>
                  <a:lnTo>
                    <a:pt x="25158" y="11048"/>
                  </a:lnTo>
                  <a:lnTo>
                    <a:pt x="25158" y="11014"/>
                  </a:lnTo>
                  <a:cubicBezTo>
                    <a:pt x="25142" y="10880"/>
                    <a:pt x="25125" y="10747"/>
                    <a:pt x="25108" y="10596"/>
                  </a:cubicBezTo>
                  <a:lnTo>
                    <a:pt x="25108" y="10579"/>
                  </a:lnTo>
                  <a:close/>
                  <a:moveTo>
                    <a:pt x="101" y="11098"/>
                  </a:moveTo>
                  <a:lnTo>
                    <a:pt x="854" y="11165"/>
                  </a:lnTo>
                  <a:cubicBezTo>
                    <a:pt x="837" y="11282"/>
                    <a:pt x="821" y="11399"/>
                    <a:pt x="821" y="11516"/>
                  </a:cubicBezTo>
                  <a:lnTo>
                    <a:pt x="67" y="11466"/>
                  </a:lnTo>
                  <a:cubicBezTo>
                    <a:pt x="67" y="11349"/>
                    <a:pt x="84" y="11215"/>
                    <a:pt x="101" y="11098"/>
                  </a:cubicBezTo>
                  <a:close/>
                  <a:moveTo>
                    <a:pt x="34" y="11048"/>
                  </a:moveTo>
                  <a:lnTo>
                    <a:pt x="34" y="11065"/>
                  </a:lnTo>
                  <a:cubicBezTo>
                    <a:pt x="34" y="11198"/>
                    <a:pt x="0" y="11349"/>
                    <a:pt x="0" y="11483"/>
                  </a:cubicBezTo>
                  <a:lnTo>
                    <a:pt x="0" y="11516"/>
                  </a:lnTo>
                  <a:lnTo>
                    <a:pt x="871" y="11583"/>
                  </a:lnTo>
                  <a:lnTo>
                    <a:pt x="871" y="11550"/>
                  </a:lnTo>
                  <a:cubicBezTo>
                    <a:pt x="888" y="11416"/>
                    <a:pt x="888" y="11282"/>
                    <a:pt x="904" y="11148"/>
                  </a:cubicBezTo>
                  <a:lnTo>
                    <a:pt x="904" y="11131"/>
                  </a:lnTo>
                  <a:lnTo>
                    <a:pt x="34" y="11048"/>
                  </a:lnTo>
                  <a:close/>
                  <a:moveTo>
                    <a:pt x="25158" y="11901"/>
                  </a:moveTo>
                  <a:lnTo>
                    <a:pt x="25158" y="12270"/>
                  </a:lnTo>
                  <a:lnTo>
                    <a:pt x="24388" y="12270"/>
                  </a:lnTo>
                  <a:lnTo>
                    <a:pt x="24388" y="11918"/>
                  </a:lnTo>
                  <a:lnTo>
                    <a:pt x="25158" y="11901"/>
                  </a:lnTo>
                  <a:close/>
                  <a:moveTo>
                    <a:pt x="25209" y="11851"/>
                  </a:moveTo>
                  <a:lnTo>
                    <a:pt x="24355" y="11885"/>
                  </a:lnTo>
                  <a:lnTo>
                    <a:pt x="24355" y="11901"/>
                  </a:lnTo>
                  <a:lnTo>
                    <a:pt x="24355" y="12303"/>
                  </a:lnTo>
                  <a:lnTo>
                    <a:pt x="24355" y="12320"/>
                  </a:lnTo>
                  <a:lnTo>
                    <a:pt x="25209" y="12320"/>
                  </a:lnTo>
                  <a:lnTo>
                    <a:pt x="25209" y="12286"/>
                  </a:lnTo>
                  <a:lnTo>
                    <a:pt x="25209" y="11868"/>
                  </a:lnTo>
                  <a:lnTo>
                    <a:pt x="25209" y="11851"/>
                  </a:lnTo>
                  <a:close/>
                  <a:moveTo>
                    <a:pt x="804" y="12370"/>
                  </a:moveTo>
                  <a:lnTo>
                    <a:pt x="804" y="12722"/>
                  </a:lnTo>
                  <a:lnTo>
                    <a:pt x="34" y="12738"/>
                  </a:lnTo>
                  <a:lnTo>
                    <a:pt x="34" y="12370"/>
                  </a:lnTo>
                  <a:close/>
                  <a:moveTo>
                    <a:pt x="0" y="12320"/>
                  </a:moveTo>
                  <a:lnTo>
                    <a:pt x="0" y="12353"/>
                  </a:lnTo>
                  <a:lnTo>
                    <a:pt x="0" y="12772"/>
                  </a:lnTo>
                  <a:lnTo>
                    <a:pt x="0" y="12789"/>
                  </a:lnTo>
                  <a:lnTo>
                    <a:pt x="854" y="12772"/>
                  </a:lnTo>
                  <a:lnTo>
                    <a:pt x="854" y="12738"/>
                  </a:lnTo>
                  <a:lnTo>
                    <a:pt x="854" y="12353"/>
                  </a:lnTo>
                  <a:lnTo>
                    <a:pt x="854" y="12320"/>
                  </a:lnTo>
                  <a:close/>
                  <a:moveTo>
                    <a:pt x="24372" y="13107"/>
                  </a:moveTo>
                  <a:lnTo>
                    <a:pt x="25125" y="13174"/>
                  </a:lnTo>
                  <a:cubicBezTo>
                    <a:pt x="25125" y="13291"/>
                    <a:pt x="25108" y="13408"/>
                    <a:pt x="25091" y="13542"/>
                  </a:cubicBezTo>
                  <a:lnTo>
                    <a:pt x="24338" y="13458"/>
                  </a:lnTo>
                  <a:cubicBezTo>
                    <a:pt x="24338" y="13341"/>
                    <a:pt x="24372" y="13224"/>
                    <a:pt x="24372" y="13107"/>
                  </a:cubicBezTo>
                  <a:close/>
                  <a:moveTo>
                    <a:pt x="24305" y="13056"/>
                  </a:moveTo>
                  <a:lnTo>
                    <a:pt x="24305" y="13090"/>
                  </a:lnTo>
                  <a:cubicBezTo>
                    <a:pt x="24305" y="13224"/>
                    <a:pt x="24288" y="13358"/>
                    <a:pt x="24271" y="13475"/>
                  </a:cubicBezTo>
                  <a:lnTo>
                    <a:pt x="24271" y="13508"/>
                  </a:lnTo>
                  <a:lnTo>
                    <a:pt x="25142" y="13592"/>
                  </a:lnTo>
                  <a:lnTo>
                    <a:pt x="25142" y="13559"/>
                  </a:lnTo>
                  <a:cubicBezTo>
                    <a:pt x="25158" y="13425"/>
                    <a:pt x="25158" y="13274"/>
                    <a:pt x="25175" y="13140"/>
                  </a:cubicBezTo>
                  <a:lnTo>
                    <a:pt x="25175" y="13123"/>
                  </a:lnTo>
                  <a:lnTo>
                    <a:pt x="24305" y="13056"/>
                  </a:lnTo>
                  <a:close/>
                  <a:moveTo>
                    <a:pt x="837" y="13559"/>
                  </a:moveTo>
                  <a:cubicBezTo>
                    <a:pt x="854" y="13676"/>
                    <a:pt x="871" y="13793"/>
                    <a:pt x="888" y="13910"/>
                  </a:cubicBezTo>
                  <a:lnTo>
                    <a:pt x="134" y="14011"/>
                  </a:lnTo>
                  <a:cubicBezTo>
                    <a:pt x="118" y="13893"/>
                    <a:pt x="101" y="13776"/>
                    <a:pt x="84" y="13642"/>
                  </a:cubicBezTo>
                  <a:lnTo>
                    <a:pt x="837" y="13559"/>
                  </a:lnTo>
                  <a:close/>
                  <a:moveTo>
                    <a:pt x="888" y="13508"/>
                  </a:moveTo>
                  <a:lnTo>
                    <a:pt x="34" y="13592"/>
                  </a:lnTo>
                  <a:lnTo>
                    <a:pt x="34" y="13626"/>
                  </a:lnTo>
                  <a:cubicBezTo>
                    <a:pt x="51" y="13759"/>
                    <a:pt x="67" y="13910"/>
                    <a:pt x="84" y="14044"/>
                  </a:cubicBezTo>
                  <a:lnTo>
                    <a:pt x="84" y="14061"/>
                  </a:lnTo>
                  <a:lnTo>
                    <a:pt x="938" y="13944"/>
                  </a:lnTo>
                  <a:lnTo>
                    <a:pt x="938" y="13927"/>
                  </a:lnTo>
                  <a:cubicBezTo>
                    <a:pt x="921" y="13793"/>
                    <a:pt x="904" y="13659"/>
                    <a:pt x="888" y="13525"/>
                  </a:cubicBezTo>
                  <a:lnTo>
                    <a:pt x="888" y="13508"/>
                  </a:lnTo>
                  <a:close/>
                  <a:moveTo>
                    <a:pt x="24221" y="14312"/>
                  </a:moveTo>
                  <a:lnTo>
                    <a:pt x="24974" y="14446"/>
                  </a:lnTo>
                  <a:cubicBezTo>
                    <a:pt x="24958" y="14563"/>
                    <a:pt x="24941" y="14680"/>
                    <a:pt x="24907" y="14814"/>
                  </a:cubicBezTo>
                  <a:lnTo>
                    <a:pt x="24154" y="14647"/>
                  </a:lnTo>
                  <a:cubicBezTo>
                    <a:pt x="24188" y="14546"/>
                    <a:pt x="24204" y="14429"/>
                    <a:pt x="24221" y="14312"/>
                  </a:cubicBezTo>
                  <a:close/>
                  <a:moveTo>
                    <a:pt x="24171" y="14245"/>
                  </a:moveTo>
                  <a:lnTo>
                    <a:pt x="24171" y="14278"/>
                  </a:lnTo>
                  <a:cubicBezTo>
                    <a:pt x="24154" y="14412"/>
                    <a:pt x="24121" y="14546"/>
                    <a:pt x="24104" y="14663"/>
                  </a:cubicBezTo>
                  <a:lnTo>
                    <a:pt x="24104" y="14697"/>
                  </a:lnTo>
                  <a:lnTo>
                    <a:pt x="24941" y="14864"/>
                  </a:lnTo>
                  <a:lnTo>
                    <a:pt x="24941" y="14847"/>
                  </a:lnTo>
                  <a:cubicBezTo>
                    <a:pt x="24974" y="14697"/>
                    <a:pt x="25008" y="14563"/>
                    <a:pt x="25025" y="14429"/>
                  </a:cubicBezTo>
                  <a:lnTo>
                    <a:pt x="25025" y="14396"/>
                  </a:lnTo>
                  <a:lnTo>
                    <a:pt x="24171" y="14245"/>
                  </a:lnTo>
                  <a:close/>
                  <a:moveTo>
                    <a:pt x="1038" y="14747"/>
                  </a:moveTo>
                  <a:cubicBezTo>
                    <a:pt x="1055" y="14864"/>
                    <a:pt x="1088" y="14965"/>
                    <a:pt x="1122" y="15082"/>
                  </a:cubicBezTo>
                  <a:lnTo>
                    <a:pt x="369" y="15266"/>
                  </a:lnTo>
                  <a:cubicBezTo>
                    <a:pt x="335" y="15149"/>
                    <a:pt x="318" y="15032"/>
                    <a:pt x="285" y="14898"/>
                  </a:cubicBezTo>
                  <a:lnTo>
                    <a:pt x="1038" y="14747"/>
                  </a:lnTo>
                  <a:close/>
                  <a:moveTo>
                    <a:pt x="1105" y="14680"/>
                  </a:moveTo>
                  <a:lnTo>
                    <a:pt x="235" y="14847"/>
                  </a:lnTo>
                  <a:lnTo>
                    <a:pt x="235" y="14881"/>
                  </a:lnTo>
                  <a:cubicBezTo>
                    <a:pt x="268" y="15015"/>
                    <a:pt x="302" y="15165"/>
                    <a:pt x="335" y="15299"/>
                  </a:cubicBezTo>
                  <a:lnTo>
                    <a:pt x="335" y="15316"/>
                  </a:lnTo>
                  <a:lnTo>
                    <a:pt x="1189" y="15115"/>
                  </a:lnTo>
                  <a:lnTo>
                    <a:pt x="1189" y="15082"/>
                  </a:lnTo>
                  <a:cubicBezTo>
                    <a:pt x="1155" y="14948"/>
                    <a:pt x="1122" y="14831"/>
                    <a:pt x="1105" y="14697"/>
                  </a:cubicBezTo>
                  <a:lnTo>
                    <a:pt x="1105" y="14680"/>
                  </a:lnTo>
                  <a:close/>
                  <a:moveTo>
                    <a:pt x="23970" y="15467"/>
                  </a:moveTo>
                  <a:lnTo>
                    <a:pt x="24706" y="15668"/>
                  </a:lnTo>
                  <a:cubicBezTo>
                    <a:pt x="24673" y="15785"/>
                    <a:pt x="24640" y="15919"/>
                    <a:pt x="24606" y="16036"/>
                  </a:cubicBezTo>
                  <a:lnTo>
                    <a:pt x="23870" y="15802"/>
                  </a:lnTo>
                  <a:cubicBezTo>
                    <a:pt x="23903" y="15684"/>
                    <a:pt x="23937" y="15584"/>
                    <a:pt x="23970" y="15467"/>
                  </a:cubicBezTo>
                  <a:close/>
                  <a:moveTo>
                    <a:pt x="23920" y="15400"/>
                  </a:moveTo>
                  <a:lnTo>
                    <a:pt x="23920" y="15433"/>
                  </a:lnTo>
                  <a:cubicBezTo>
                    <a:pt x="23886" y="15550"/>
                    <a:pt x="23836" y="15684"/>
                    <a:pt x="23803" y="15802"/>
                  </a:cubicBezTo>
                  <a:lnTo>
                    <a:pt x="23803" y="15835"/>
                  </a:lnTo>
                  <a:lnTo>
                    <a:pt x="24623" y="16103"/>
                  </a:lnTo>
                  <a:lnTo>
                    <a:pt x="24623" y="16086"/>
                  </a:lnTo>
                  <a:cubicBezTo>
                    <a:pt x="24673" y="15935"/>
                    <a:pt x="24723" y="15802"/>
                    <a:pt x="24757" y="15668"/>
                  </a:cubicBezTo>
                  <a:lnTo>
                    <a:pt x="24757" y="15634"/>
                  </a:lnTo>
                  <a:lnTo>
                    <a:pt x="23920" y="15400"/>
                  </a:lnTo>
                  <a:close/>
                  <a:moveTo>
                    <a:pt x="1339" y="15902"/>
                  </a:moveTo>
                  <a:cubicBezTo>
                    <a:pt x="1373" y="16019"/>
                    <a:pt x="1406" y="16120"/>
                    <a:pt x="1457" y="16220"/>
                  </a:cubicBezTo>
                  <a:lnTo>
                    <a:pt x="737" y="16488"/>
                  </a:lnTo>
                  <a:cubicBezTo>
                    <a:pt x="687" y="16371"/>
                    <a:pt x="653" y="16237"/>
                    <a:pt x="620" y="16120"/>
                  </a:cubicBezTo>
                  <a:lnTo>
                    <a:pt x="1339" y="15902"/>
                  </a:lnTo>
                  <a:close/>
                  <a:moveTo>
                    <a:pt x="1406" y="15835"/>
                  </a:moveTo>
                  <a:lnTo>
                    <a:pt x="570" y="16086"/>
                  </a:lnTo>
                  <a:lnTo>
                    <a:pt x="570" y="16120"/>
                  </a:lnTo>
                  <a:cubicBezTo>
                    <a:pt x="603" y="16253"/>
                    <a:pt x="653" y="16387"/>
                    <a:pt x="703" y="16521"/>
                  </a:cubicBezTo>
                  <a:lnTo>
                    <a:pt x="703" y="16538"/>
                  </a:lnTo>
                  <a:lnTo>
                    <a:pt x="1524" y="16253"/>
                  </a:lnTo>
                  <a:lnTo>
                    <a:pt x="1524" y="16237"/>
                  </a:lnTo>
                  <a:cubicBezTo>
                    <a:pt x="1473" y="16103"/>
                    <a:pt x="1440" y="15986"/>
                    <a:pt x="1406" y="15852"/>
                  </a:cubicBezTo>
                  <a:lnTo>
                    <a:pt x="1406" y="15835"/>
                  </a:lnTo>
                  <a:close/>
                  <a:moveTo>
                    <a:pt x="23602" y="16605"/>
                  </a:moveTo>
                  <a:lnTo>
                    <a:pt x="24305" y="16890"/>
                  </a:lnTo>
                  <a:cubicBezTo>
                    <a:pt x="24255" y="17007"/>
                    <a:pt x="24221" y="17124"/>
                    <a:pt x="24171" y="17224"/>
                  </a:cubicBezTo>
                  <a:lnTo>
                    <a:pt x="23468" y="16923"/>
                  </a:lnTo>
                  <a:cubicBezTo>
                    <a:pt x="23501" y="16823"/>
                    <a:pt x="23552" y="16722"/>
                    <a:pt x="23602" y="16605"/>
                  </a:cubicBezTo>
                  <a:close/>
                  <a:moveTo>
                    <a:pt x="23535" y="16538"/>
                  </a:moveTo>
                  <a:lnTo>
                    <a:pt x="23535" y="16572"/>
                  </a:lnTo>
                  <a:cubicBezTo>
                    <a:pt x="23485" y="16689"/>
                    <a:pt x="23434" y="16806"/>
                    <a:pt x="23384" y="16940"/>
                  </a:cubicBezTo>
                  <a:lnTo>
                    <a:pt x="23384" y="16957"/>
                  </a:lnTo>
                  <a:lnTo>
                    <a:pt x="24171" y="17308"/>
                  </a:lnTo>
                  <a:lnTo>
                    <a:pt x="24171" y="17275"/>
                  </a:lnTo>
                  <a:cubicBezTo>
                    <a:pt x="24238" y="17141"/>
                    <a:pt x="24288" y="17007"/>
                    <a:pt x="24338" y="16890"/>
                  </a:cubicBezTo>
                  <a:lnTo>
                    <a:pt x="24338" y="16856"/>
                  </a:lnTo>
                  <a:lnTo>
                    <a:pt x="23535" y="16538"/>
                  </a:lnTo>
                  <a:close/>
                  <a:moveTo>
                    <a:pt x="21007" y="20589"/>
                  </a:moveTo>
                  <a:lnTo>
                    <a:pt x="21543" y="21124"/>
                  </a:lnTo>
                  <a:cubicBezTo>
                    <a:pt x="21459" y="21208"/>
                    <a:pt x="21376" y="21292"/>
                    <a:pt x="21275" y="21392"/>
                  </a:cubicBezTo>
                  <a:lnTo>
                    <a:pt x="20756" y="20840"/>
                  </a:lnTo>
                  <a:lnTo>
                    <a:pt x="20773" y="20823"/>
                  </a:lnTo>
                  <a:cubicBezTo>
                    <a:pt x="20840" y="20756"/>
                    <a:pt x="20924" y="20672"/>
                    <a:pt x="21007" y="20589"/>
                  </a:cubicBezTo>
                  <a:close/>
                  <a:moveTo>
                    <a:pt x="21007" y="20522"/>
                  </a:moveTo>
                  <a:lnTo>
                    <a:pt x="20974" y="20539"/>
                  </a:lnTo>
                  <a:cubicBezTo>
                    <a:pt x="20890" y="20639"/>
                    <a:pt x="20790" y="20723"/>
                    <a:pt x="20706" y="20823"/>
                  </a:cubicBezTo>
                  <a:lnTo>
                    <a:pt x="20689" y="20840"/>
                  </a:lnTo>
                  <a:lnTo>
                    <a:pt x="21275" y="21459"/>
                  </a:lnTo>
                  <a:lnTo>
                    <a:pt x="21309" y="21442"/>
                  </a:lnTo>
                  <a:cubicBezTo>
                    <a:pt x="21392" y="21359"/>
                    <a:pt x="21509" y="21242"/>
                    <a:pt x="21610" y="21141"/>
                  </a:cubicBezTo>
                  <a:lnTo>
                    <a:pt x="21627" y="21124"/>
                  </a:lnTo>
                  <a:lnTo>
                    <a:pt x="21007" y="20522"/>
                  </a:lnTo>
                  <a:close/>
                  <a:moveTo>
                    <a:pt x="20103" y="21409"/>
                  </a:moveTo>
                  <a:lnTo>
                    <a:pt x="20589" y="21995"/>
                  </a:lnTo>
                  <a:cubicBezTo>
                    <a:pt x="20488" y="22079"/>
                    <a:pt x="20388" y="22145"/>
                    <a:pt x="20304" y="22229"/>
                  </a:cubicBezTo>
                  <a:lnTo>
                    <a:pt x="19836" y="21627"/>
                  </a:lnTo>
                  <a:lnTo>
                    <a:pt x="19852" y="21610"/>
                  </a:lnTo>
                  <a:cubicBezTo>
                    <a:pt x="19936" y="21543"/>
                    <a:pt x="20036" y="21476"/>
                    <a:pt x="20103" y="21409"/>
                  </a:cubicBezTo>
                  <a:close/>
                  <a:moveTo>
                    <a:pt x="20103" y="21342"/>
                  </a:moveTo>
                  <a:lnTo>
                    <a:pt x="20087" y="21359"/>
                  </a:lnTo>
                  <a:cubicBezTo>
                    <a:pt x="19986" y="21442"/>
                    <a:pt x="19886" y="21509"/>
                    <a:pt x="19769" y="21593"/>
                  </a:cubicBezTo>
                  <a:lnTo>
                    <a:pt x="19752" y="21610"/>
                  </a:lnTo>
                  <a:lnTo>
                    <a:pt x="20288" y="22296"/>
                  </a:lnTo>
                  <a:lnTo>
                    <a:pt x="20304" y="22279"/>
                  </a:lnTo>
                  <a:cubicBezTo>
                    <a:pt x="20438" y="22196"/>
                    <a:pt x="20539" y="22112"/>
                    <a:pt x="20639" y="22012"/>
                  </a:cubicBezTo>
                  <a:lnTo>
                    <a:pt x="20656" y="21995"/>
                  </a:lnTo>
                  <a:lnTo>
                    <a:pt x="20103" y="21342"/>
                  </a:lnTo>
                  <a:close/>
                  <a:moveTo>
                    <a:pt x="6395" y="22346"/>
                  </a:moveTo>
                  <a:lnTo>
                    <a:pt x="6696" y="22514"/>
                  </a:lnTo>
                  <a:lnTo>
                    <a:pt x="6311" y="23183"/>
                  </a:lnTo>
                  <a:cubicBezTo>
                    <a:pt x="6194" y="23116"/>
                    <a:pt x="6093" y="23049"/>
                    <a:pt x="5993" y="22982"/>
                  </a:cubicBezTo>
                  <a:lnTo>
                    <a:pt x="6395" y="22346"/>
                  </a:lnTo>
                  <a:close/>
                  <a:moveTo>
                    <a:pt x="6378" y="22279"/>
                  </a:moveTo>
                  <a:lnTo>
                    <a:pt x="5926" y="23016"/>
                  </a:lnTo>
                  <a:lnTo>
                    <a:pt x="5943" y="23033"/>
                  </a:lnTo>
                  <a:cubicBezTo>
                    <a:pt x="6060" y="23100"/>
                    <a:pt x="6177" y="23167"/>
                    <a:pt x="6311" y="23233"/>
                  </a:cubicBezTo>
                  <a:lnTo>
                    <a:pt x="6328" y="23250"/>
                  </a:lnTo>
                  <a:lnTo>
                    <a:pt x="6763" y="22514"/>
                  </a:lnTo>
                  <a:lnTo>
                    <a:pt x="6746" y="22497"/>
                  </a:lnTo>
                  <a:lnTo>
                    <a:pt x="6395" y="22296"/>
                  </a:lnTo>
                  <a:lnTo>
                    <a:pt x="6378" y="22279"/>
                  </a:lnTo>
                  <a:close/>
                  <a:moveTo>
                    <a:pt x="7449" y="22915"/>
                  </a:moveTo>
                  <a:cubicBezTo>
                    <a:pt x="7549" y="22966"/>
                    <a:pt x="7650" y="23016"/>
                    <a:pt x="7750" y="23066"/>
                  </a:cubicBezTo>
                  <a:lnTo>
                    <a:pt x="7449" y="23769"/>
                  </a:lnTo>
                  <a:lnTo>
                    <a:pt x="7114" y="23602"/>
                  </a:lnTo>
                  <a:lnTo>
                    <a:pt x="7449" y="22915"/>
                  </a:lnTo>
                  <a:close/>
                  <a:moveTo>
                    <a:pt x="7416" y="22865"/>
                  </a:moveTo>
                  <a:lnTo>
                    <a:pt x="7031" y="23635"/>
                  </a:lnTo>
                  <a:lnTo>
                    <a:pt x="7064" y="23635"/>
                  </a:lnTo>
                  <a:cubicBezTo>
                    <a:pt x="7165" y="23685"/>
                    <a:pt x="7282" y="23752"/>
                    <a:pt x="7399" y="23803"/>
                  </a:cubicBezTo>
                  <a:lnTo>
                    <a:pt x="7449" y="23819"/>
                  </a:lnTo>
                  <a:lnTo>
                    <a:pt x="7466" y="23836"/>
                  </a:lnTo>
                  <a:lnTo>
                    <a:pt x="7817" y="23033"/>
                  </a:lnTo>
                  <a:lnTo>
                    <a:pt x="7801" y="23033"/>
                  </a:lnTo>
                  <a:cubicBezTo>
                    <a:pt x="7683" y="22982"/>
                    <a:pt x="7566" y="22932"/>
                    <a:pt x="7449" y="22865"/>
                  </a:cubicBezTo>
                  <a:close/>
                  <a:moveTo>
                    <a:pt x="8537" y="23384"/>
                  </a:moveTo>
                  <a:cubicBezTo>
                    <a:pt x="8654" y="23418"/>
                    <a:pt x="8755" y="23468"/>
                    <a:pt x="8872" y="23501"/>
                  </a:cubicBezTo>
                  <a:lnTo>
                    <a:pt x="8621" y="24221"/>
                  </a:lnTo>
                  <a:cubicBezTo>
                    <a:pt x="8520" y="24188"/>
                    <a:pt x="8386" y="24137"/>
                    <a:pt x="8269" y="24104"/>
                  </a:cubicBezTo>
                  <a:lnTo>
                    <a:pt x="8537" y="23384"/>
                  </a:lnTo>
                  <a:close/>
                  <a:moveTo>
                    <a:pt x="8504" y="23317"/>
                  </a:moveTo>
                  <a:lnTo>
                    <a:pt x="8202" y="24137"/>
                  </a:lnTo>
                  <a:lnTo>
                    <a:pt x="8236" y="24154"/>
                  </a:lnTo>
                  <a:lnTo>
                    <a:pt x="8637" y="24305"/>
                  </a:lnTo>
                  <a:lnTo>
                    <a:pt x="8654" y="24305"/>
                  </a:lnTo>
                  <a:lnTo>
                    <a:pt x="8939" y="23451"/>
                  </a:lnTo>
                  <a:lnTo>
                    <a:pt x="8905" y="23451"/>
                  </a:lnTo>
                  <a:cubicBezTo>
                    <a:pt x="8788" y="23401"/>
                    <a:pt x="8654" y="23367"/>
                    <a:pt x="8537" y="23317"/>
                  </a:cubicBezTo>
                  <a:close/>
                  <a:moveTo>
                    <a:pt x="15919" y="23635"/>
                  </a:moveTo>
                  <a:lnTo>
                    <a:pt x="16136" y="24355"/>
                  </a:lnTo>
                  <a:lnTo>
                    <a:pt x="15768" y="24455"/>
                  </a:lnTo>
                  <a:lnTo>
                    <a:pt x="15584" y="23719"/>
                  </a:lnTo>
                  <a:lnTo>
                    <a:pt x="15601" y="23719"/>
                  </a:lnTo>
                  <a:cubicBezTo>
                    <a:pt x="15701" y="23685"/>
                    <a:pt x="15818" y="23652"/>
                    <a:pt x="15919" y="23635"/>
                  </a:cubicBezTo>
                  <a:close/>
                  <a:moveTo>
                    <a:pt x="15919" y="23585"/>
                  </a:moveTo>
                  <a:cubicBezTo>
                    <a:pt x="15802" y="23618"/>
                    <a:pt x="15668" y="23652"/>
                    <a:pt x="15551" y="23685"/>
                  </a:cubicBezTo>
                  <a:lnTo>
                    <a:pt x="15534" y="23685"/>
                  </a:lnTo>
                  <a:lnTo>
                    <a:pt x="15735" y="24522"/>
                  </a:lnTo>
                  <a:lnTo>
                    <a:pt x="15768" y="24539"/>
                  </a:lnTo>
                  <a:cubicBezTo>
                    <a:pt x="15902" y="24506"/>
                    <a:pt x="16036" y="24472"/>
                    <a:pt x="16170" y="24422"/>
                  </a:cubicBezTo>
                  <a:lnTo>
                    <a:pt x="16203" y="24422"/>
                  </a:lnTo>
                  <a:lnTo>
                    <a:pt x="15969" y="23585"/>
                  </a:lnTo>
                  <a:close/>
                  <a:moveTo>
                    <a:pt x="9675" y="23736"/>
                  </a:moveTo>
                  <a:cubicBezTo>
                    <a:pt x="9792" y="23769"/>
                    <a:pt x="9910" y="23803"/>
                    <a:pt x="10027" y="23819"/>
                  </a:cubicBezTo>
                  <a:lnTo>
                    <a:pt x="9859" y="24573"/>
                  </a:lnTo>
                  <a:lnTo>
                    <a:pt x="9491" y="24472"/>
                  </a:lnTo>
                  <a:lnTo>
                    <a:pt x="9675" y="23736"/>
                  </a:lnTo>
                  <a:close/>
                  <a:moveTo>
                    <a:pt x="9642" y="23685"/>
                  </a:moveTo>
                  <a:lnTo>
                    <a:pt x="9424" y="24522"/>
                  </a:lnTo>
                  <a:lnTo>
                    <a:pt x="9441" y="24522"/>
                  </a:lnTo>
                  <a:lnTo>
                    <a:pt x="9859" y="24623"/>
                  </a:lnTo>
                  <a:lnTo>
                    <a:pt x="9876" y="24623"/>
                  </a:lnTo>
                  <a:lnTo>
                    <a:pt x="10077" y="23769"/>
                  </a:lnTo>
                  <a:lnTo>
                    <a:pt x="10044" y="23769"/>
                  </a:lnTo>
                  <a:cubicBezTo>
                    <a:pt x="9910" y="23736"/>
                    <a:pt x="9792" y="23719"/>
                    <a:pt x="9659" y="23685"/>
                  </a:cubicBezTo>
                  <a:close/>
                  <a:moveTo>
                    <a:pt x="14747" y="23903"/>
                  </a:moveTo>
                  <a:lnTo>
                    <a:pt x="14898" y="24656"/>
                  </a:lnTo>
                  <a:cubicBezTo>
                    <a:pt x="14781" y="24690"/>
                    <a:pt x="14647" y="24706"/>
                    <a:pt x="14529" y="24723"/>
                  </a:cubicBezTo>
                  <a:lnTo>
                    <a:pt x="14412" y="23970"/>
                  </a:lnTo>
                  <a:lnTo>
                    <a:pt x="14429" y="23953"/>
                  </a:lnTo>
                  <a:cubicBezTo>
                    <a:pt x="14546" y="23936"/>
                    <a:pt x="14663" y="23920"/>
                    <a:pt x="14747" y="23903"/>
                  </a:cubicBezTo>
                  <a:close/>
                  <a:moveTo>
                    <a:pt x="10847" y="23987"/>
                  </a:moveTo>
                  <a:lnTo>
                    <a:pt x="11198" y="24037"/>
                  </a:lnTo>
                  <a:lnTo>
                    <a:pt x="11115" y="24790"/>
                  </a:lnTo>
                  <a:cubicBezTo>
                    <a:pt x="10981" y="24773"/>
                    <a:pt x="10864" y="24757"/>
                    <a:pt x="10747" y="24740"/>
                  </a:cubicBezTo>
                  <a:lnTo>
                    <a:pt x="10847" y="23987"/>
                  </a:lnTo>
                  <a:close/>
                  <a:moveTo>
                    <a:pt x="14764" y="23853"/>
                  </a:moveTo>
                  <a:cubicBezTo>
                    <a:pt x="14647" y="23886"/>
                    <a:pt x="14513" y="23903"/>
                    <a:pt x="14379" y="23920"/>
                  </a:cubicBezTo>
                  <a:lnTo>
                    <a:pt x="14345" y="23920"/>
                  </a:lnTo>
                  <a:lnTo>
                    <a:pt x="14479" y="24790"/>
                  </a:lnTo>
                  <a:lnTo>
                    <a:pt x="14513" y="24790"/>
                  </a:lnTo>
                  <a:lnTo>
                    <a:pt x="14931" y="24706"/>
                  </a:lnTo>
                  <a:lnTo>
                    <a:pt x="14965" y="24706"/>
                  </a:lnTo>
                  <a:lnTo>
                    <a:pt x="14797" y="23853"/>
                  </a:lnTo>
                  <a:close/>
                  <a:moveTo>
                    <a:pt x="10814" y="23920"/>
                  </a:moveTo>
                  <a:lnTo>
                    <a:pt x="10680" y="24790"/>
                  </a:lnTo>
                  <a:lnTo>
                    <a:pt x="10730" y="24790"/>
                  </a:lnTo>
                  <a:cubicBezTo>
                    <a:pt x="10864" y="24807"/>
                    <a:pt x="10998" y="24824"/>
                    <a:pt x="11148" y="24840"/>
                  </a:cubicBezTo>
                  <a:lnTo>
                    <a:pt x="11249" y="23970"/>
                  </a:lnTo>
                  <a:lnTo>
                    <a:pt x="11232" y="23970"/>
                  </a:lnTo>
                  <a:cubicBezTo>
                    <a:pt x="11098" y="23953"/>
                    <a:pt x="10964" y="23936"/>
                    <a:pt x="10830" y="23920"/>
                  </a:cubicBezTo>
                  <a:close/>
                  <a:moveTo>
                    <a:pt x="13575" y="24070"/>
                  </a:moveTo>
                  <a:lnTo>
                    <a:pt x="13642" y="24824"/>
                  </a:lnTo>
                  <a:lnTo>
                    <a:pt x="13274" y="24857"/>
                  </a:lnTo>
                  <a:lnTo>
                    <a:pt x="13224" y="24087"/>
                  </a:lnTo>
                  <a:lnTo>
                    <a:pt x="13241" y="24087"/>
                  </a:lnTo>
                  <a:cubicBezTo>
                    <a:pt x="13358" y="24087"/>
                    <a:pt x="13475" y="24087"/>
                    <a:pt x="13575" y="24070"/>
                  </a:cubicBezTo>
                  <a:close/>
                  <a:moveTo>
                    <a:pt x="12387" y="24104"/>
                  </a:moveTo>
                  <a:lnTo>
                    <a:pt x="12387" y="24874"/>
                  </a:lnTo>
                  <a:cubicBezTo>
                    <a:pt x="12253" y="24874"/>
                    <a:pt x="12136" y="24857"/>
                    <a:pt x="12002" y="24857"/>
                  </a:cubicBezTo>
                  <a:lnTo>
                    <a:pt x="12052" y="24104"/>
                  </a:lnTo>
                  <a:close/>
                  <a:moveTo>
                    <a:pt x="13609" y="24020"/>
                  </a:moveTo>
                  <a:cubicBezTo>
                    <a:pt x="13475" y="24020"/>
                    <a:pt x="13341" y="24037"/>
                    <a:pt x="13207" y="24037"/>
                  </a:cubicBezTo>
                  <a:lnTo>
                    <a:pt x="13190" y="24037"/>
                  </a:lnTo>
                  <a:lnTo>
                    <a:pt x="13224" y="24907"/>
                  </a:lnTo>
                  <a:lnTo>
                    <a:pt x="13257" y="24907"/>
                  </a:lnTo>
                  <a:cubicBezTo>
                    <a:pt x="13391" y="24907"/>
                    <a:pt x="13542" y="24891"/>
                    <a:pt x="13676" y="24874"/>
                  </a:cubicBezTo>
                  <a:lnTo>
                    <a:pt x="13709" y="24874"/>
                  </a:lnTo>
                  <a:lnTo>
                    <a:pt x="13626" y="24020"/>
                  </a:lnTo>
                  <a:close/>
                  <a:moveTo>
                    <a:pt x="12002" y="24037"/>
                  </a:moveTo>
                  <a:lnTo>
                    <a:pt x="11952" y="24907"/>
                  </a:lnTo>
                  <a:lnTo>
                    <a:pt x="11985" y="24907"/>
                  </a:lnTo>
                  <a:lnTo>
                    <a:pt x="12404" y="24924"/>
                  </a:lnTo>
                  <a:lnTo>
                    <a:pt x="12437" y="24924"/>
                  </a:lnTo>
                  <a:lnTo>
                    <a:pt x="12437" y="24054"/>
                  </a:lnTo>
                  <a:lnTo>
                    <a:pt x="12420" y="24054"/>
                  </a:lnTo>
                  <a:cubicBezTo>
                    <a:pt x="12286" y="24037"/>
                    <a:pt x="12153" y="24037"/>
                    <a:pt x="12019" y="24037"/>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14"/>
          <p:cNvGrpSpPr/>
          <p:nvPr/>
        </p:nvGrpSpPr>
        <p:grpSpPr>
          <a:xfrm rot="5400000">
            <a:off x="8619785" y="322962"/>
            <a:ext cx="461890" cy="265308"/>
            <a:chOff x="5170200" y="1827055"/>
            <a:chExt cx="336458" cy="193246"/>
          </a:xfrm>
        </p:grpSpPr>
        <p:sp>
          <p:nvSpPr>
            <p:cNvPr id="450" name="Google Shape;450;p14"/>
            <p:cNvSpPr/>
            <p:nvPr/>
          </p:nvSpPr>
          <p:spPr>
            <a:xfrm>
              <a:off x="5170200" y="1954501"/>
              <a:ext cx="65800" cy="65800"/>
            </a:xfrm>
            <a:custGeom>
              <a:rect b="b" l="l" r="r" t="t"/>
              <a:pathLst>
                <a:path extrusionOk="0" fill="none" h="2930" w="2930">
                  <a:moveTo>
                    <a:pt x="1255" y="0"/>
                  </a:moveTo>
                  <a:cubicBezTo>
                    <a:pt x="2377" y="0"/>
                    <a:pt x="2929" y="1356"/>
                    <a:pt x="2143" y="2143"/>
                  </a:cubicBezTo>
                  <a:cubicBezTo>
                    <a:pt x="1356" y="2930"/>
                    <a:pt x="0" y="2377"/>
                    <a:pt x="0" y="1256"/>
                  </a:cubicBezTo>
                  <a:cubicBezTo>
                    <a:pt x="0" y="553"/>
                    <a:pt x="569" y="0"/>
                    <a:pt x="1255"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4"/>
            <p:cNvSpPr/>
            <p:nvPr/>
          </p:nvSpPr>
          <p:spPr>
            <a:xfrm>
              <a:off x="5237101"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4"/>
            <p:cNvSpPr/>
            <p:nvPr/>
          </p:nvSpPr>
          <p:spPr>
            <a:xfrm>
              <a:off x="5303642" y="1954501"/>
              <a:ext cx="65800" cy="65800"/>
            </a:xfrm>
            <a:custGeom>
              <a:rect b="b" l="l" r="r" t="t"/>
              <a:pathLst>
                <a:path extrusionOk="0" fill="none" h="2930" w="2930">
                  <a:moveTo>
                    <a:pt x="1256" y="0"/>
                  </a:moveTo>
                  <a:cubicBezTo>
                    <a:pt x="2360" y="0"/>
                    <a:pt x="2929" y="1356"/>
                    <a:pt x="2143" y="2143"/>
                  </a:cubicBezTo>
                  <a:cubicBezTo>
                    <a:pt x="1339" y="2930"/>
                    <a:pt x="0" y="2377"/>
                    <a:pt x="0" y="1256"/>
                  </a:cubicBezTo>
                  <a:cubicBezTo>
                    <a:pt x="0"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4"/>
            <p:cNvSpPr/>
            <p:nvPr/>
          </p:nvSpPr>
          <p:spPr>
            <a:xfrm>
              <a:off x="5370543"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4"/>
            <p:cNvSpPr/>
            <p:nvPr/>
          </p:nvSpPr>
          <p:spPr>
            <a:xfrm>
              <a:off x="5440835" y="1954501"/>
              <a:ext cx="65823" cy="65800"/>
            </a:xfrm>
            <a:custGeom>
              <a:rect b="b" l="l" r="r" t="t"/>
              <a:pathLst>
                <a:path extrusionOk="0" fill="none" h="2930" w="2931">
                  <a:moveTo>
                    <a:pt x="1256" y="0"/>
                  </a:moveTo>
                  <a:cubicBezTo>
                    <a:pt x="2378" y="0"/>
                    <a:pt x="2930" y="1356"/>
                    <a:pt x="2143" y="2143"/>
                  </a:cubicBezTo>
                  <a:cubicBezTo>
                    <a:pt x="1357" y="2930"/>
                    <a:pt x="1" y="2377"/>
                    <a:pt x="1" y="1256"/>
                  </a:cubicBezTo>
                  <a:cubicBezTo>
                    <a:pt x="1" y="553"/>
                    <a:pt x="570"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4"/>
            <p:cNvSpPr/>
            <p:nvPr/>
          </p:nvSpPr>
          <p:spPr>
            <a:xfrm>
              <a:off x="5198002"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4"/>
            <p:cNvSpPr/>
            <p:nvPr/>
          </p:nvSpPr>
          <p:spPr>
            <a:xfrm>
              <a:off x="5265285"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4"/>
            <p:cNvSpPr/>
            <p:nvPr/>
          </p:nvSpPr>
          <p:spPr>
            <a:xfrm flipH="1">
              <a:off x="5331652" y="1832505"/>
              <a:ext cx="747" cy="124276"/>
            </a:xfrm>
            <a:custGeom>
              <a:rect b="b" l="l" r="r" t="t"/>
              <a:pathLst>
                <a:path extrusionOk="0" fill="none" h="5408" w="1">
                  <a:moveTo>
                    <a:pt x="1" y="5407"/>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4"/>
            <p:cNvSpPr/>
            <p:nvPr/>
          </p:nvSpPr>
          <p:spPr>
            <a:xfrm>
              <a:off x="5398750" y="1827055"/>
              <a:ext cx="22" cy="127469"/>
            </a:xfrm>
            <a:custGeom>
              <a:rect b="b" l="l" r="r" t="t"/>
              <a:pathLst>
                <a:path extrusionOk="0" fill="none" h="5676" w="1">
                  <a:moveTo>
                    <a:pt x="0" y="5675"/>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4"/>
            <p:cNvSpPr/>
            <p:nvPr/>
          </p:nvSpPr>
          <p:spPr>
            <a:xfrm>
              <a:off x="5467914" y="1829519"/>
              <a:ext cx="1548" cy="122937"/>
            </a:xfrm>
            <a:custGeom>
              <a:rect b="b" l="l" r="r" t="t"/>
              <a:pathLst>
                <a:path extrusionOk="0" fill="none" h="5408" w="1">
                  <a:moveTo>
                    <a:pt x="0" y="5407"/>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0" name="Shape 460"/>
        <p:cNvGrpSpPr/>
        <p:nvPr/>
      </p:nvGrpSpPr>
      <p:grpSpPr>
        <a:xfrm>
          <a:off x="0" y="0"/>
          <a:ext cx="0" cy="0"/>
          <a:chOff x="0" y="0"/>
          <a:chExt cx="0" cy="0"/>
        </a:xfrm>
      </p:grpSpPr>
      <p:sp>
        <p:nvSpPr>
          <p:cNvPr id="461" name="Google Shape;461;p15"/>
          <p:cNvSpPr/>
          <p:nvPr/>
        </p:nvSpPr>
        <p:spPr>
          <a:xfrm>
            <a:off x="6600675" y="2172450"/>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5"/>
          <p:cNvSpPr txBox="1"/>
          <p:nvPr>
            <p:ph hasCustomPrompt="1" type="title"/>
          </p:nvPr>
        </p:nvSpPr>
        <p:spPr>
          <a:xfrm>
            <a:off x="1100900" y="1616375"/>
            <a:ext cx="6942300" cy="129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72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463" name="Google Shape;463;p15"/>
          <p:cNvSpPr txBox="1"/>
          <p:nvPr>
            <p:ph idx="1" type="subTitle"/>
          </p:nvPr>
        </p:nvSpPr>
        <p:spPr>
          <a:xfrm>
            <a:off x="1100900" y="3127525"/>
            <a:ext cx="6942300" cy="39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464" name="Google Shape;464;p15"/>
          <p:cNvGrpSpPr/>
          <p:nvPr/>
        </p:nvGrpSpPr>
        <p:grpSpPr>
          <a:xfrm>
            <a:off x="165650" y="260513"/>
            <a:ext cx="8807500" cy="4622450"/>
            <a:chOff x="165650" y="260513"/>
            <a:chExt cx="8807500" cy="4622450"/>
          </a:xfrm>
        </p:grpSpPr>
        <p:grpSp>
          <p:nvGrpSpPr>
            <p:cNvPr id="465" name="Google Shape;465;p15"/>
            <p:cNvGrpSpPr/>
            <p:nvPr/>
          </p:nvGrpSpPr>
          <p:grpSpPr>
            <a:xfrm>
              <a:off x="3017550" y="260513"/>
              <a:ext cx="5955600" cy="4596012"/>
              <a:chOff x="3002250" y="299588"/>
              <a:chExt cx="5955600" cy="4596012"/>
            </a:xfrm>
          </p:grpSpPr>
          <p:cxnSp>
            <p:nvCxnSpPr>
              <p:cNvPr id="466" name="Google Shape;466;p15"/>
              <p:cNvCxnSpPr/>
              <p:nvPr/>
            </p:nvCxnSpPr>
            <p:spPr>
              <a:xfrm>
                <a:off x="8953075" y="299588"/>
                <a:ext cx="0" cy="4596000"/>
              </a:xfrm>
              <a:prstGeom prst="straightConnector1">
                <a:avLst/>
              </a:prstGeom>
              <a:noFill/>
              <a:ln cap="flat" cmpd="sng" w="9525">
                <a:solidFill>
                  <a:schemeClr val="dk1"/>
                </a:solidFill>
                <a:prstDash val="solid"/>
                <a:round/>
                <a:headEnd len="sm" w="sm" type="none"/>
                <a:tailEnd len="sm" w="sm" type="none"/>
              </a:ln>
            </p:spPr>
          </p:cxnSp>
          <p:cxnSp>
            <p:nvCxnSpPr>
              <p:cNvPr id="467" name="Google Shape;467;p15"/>
              <p:cNvCxnSpPr/>
              <p:nvPr/>
            </p:nvCxnSpPr>
            <p:spPr>
              <a:xfrm rot="10800000">
                <a:off x="3002250" y="300625"/>
                <a:ext cx="5955600" cy="0"/>
              </a:xfrm>
              <a:prstGeom prst="straightConnector1">
                <a:avLst/>
              </a:prstGeom>
              <a:noFill/>
              <a:ln cap="flat" cmpd="sng" w="9525">
                <a:solidFill>
                  <a:schemeClr val="dk1"/>
                </a:solidFill>
                <a:prstDash val="solid"/>
                <a:round/>
                <a:headEnd len="sm" w="sm" type="none"/>
                <a:tailEnd len="sm" w="sm" type="none"/>
              </a:ln>
            </p:spPr>
          </p:cxnSp>
          <p:cxnSp>
            <p:nvCxnSpPr>
              <p:cNvPr id="468" name="Google Shape;468;p15"/>
              <p:cNvCxnSpPr/>
              <p:nvPr/>
            </p:nvCxnSpPr>
            <p:spPr>
              <a:xfrm rot="10800000">
                <a:off x="3002250" y="4895600"/>
                <a:ext cx="5955600" cy="0"/>
              </a:xfrm>
              <a:prstGeom prst="straightConnector1">
                <a:avLst/>
              </a:prstGeom>
              <a:noFill/>
              <a:ln cap="flat" cmpd="sng" w="9525">
                <a:solidFill>
                  <a:schemeClr val="dk1"/>
                </a:solidFill>
                <a:prstDash val="solid"/>
                <a:round/>
                <a:headEnd len="sm" w="sm" type="none"/>
                <a:tailEnd len="sm" w="sm" type="none"/>
              </a:ln>
            </p:spPr>
          </p:cxnSp>
        </p:grpSp>
        <p:cxnSp>
          <p:nvCxnSpPr>
            <p:cNvPr id="469" name="Google Shape;469;p15"/>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sp>
        <p:nvSpPr>
          <p:cNvPr id="470" name="Google Shape;470;p15"/>
          <p:cNvSpPr/>
          <p:nvPr/>
        </p:nvSpPr>
        <p:spPr>
          <a:xfrm>
            <a:off x="-978225" y="-938800"/>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1" name="Google Shape;471;p15"/>
          <p:cNvGrpSpPr/>
          <p:nvPr/>
        </p:nvGrpSpPr>
        <p:grpSpPr>
          <a:xfrm rot="-5400000">
            <a:off x="519086" y="65352"/>
            <a:ext cx="642876" cy="1352058"/>
            <a:chOff x="3447799" y="584684"/>
            <a:chExt cx="362756" cy="762926"/>
          </a:xfrm>
        </p:grpSpPr>
        <p:sp>
          <p:nvSpPr>
            <p:cNvPr id="472" name="Google Shape;472;p15"/>
            <p:cNvSpPr/>
            <p:nvPr/>
          </p:nvSpPr>
          <p:spPr>
            <a:xfrm>
              <a:off x="3762429" y="1074504"/>
              <a:ext cx="40626" cy="35146"/>
            </a:xfrm>
            <a:custGeom>
              <a:rect b="b" l="l" r="r" t="t"/>
              <a:pathLst>
                <a:path extrusionOk="0" h="1565" w="1809">
                  <a:moveTo>
                    <a:pt x="1038" y="0"/>
                  </a:moveTo>
                  <a:cubicBezTo>
                    <a:pt x="335" y="0"/>
                    <a:pt x="0" y="837"/>
                    <a:pt x="486" y="1339"/>
                  </a:cubicBezTo>
                  <a:cubicBezTo>
                    <a:pt x="641" y="1495"/>
                    <a:pt x="833" y="1565"/>
                    <a:pt x="1022" y="1565"/>
                  </a:cubicBezTo>
                  <a:cubicBezTo>
                    <a:pt x="1422" y="1565"/>
                    <a:pt x="1808" y="1253"/>
                    <a:pt x="1808" y="787"/>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5"/>
            <p:cNvSpPr/>
            <p:nvPr/>
          </p:nvSpPr>
          <p:spPr>
            <a:xfrm>
              <a:off x="3717312" y="1166221"/>
              <a:ext cx="41007" cy="40626"/>
            </a:xfrm>
            <a:custGeom>
              <a:rect b="b" l="l" r="r" t="t"/>
              <a:pathLst>
                <a:path extrusionOk="0" fill="none" h="1809" w="1826">
                  <a:moveTo>
                    <a:pt x="1825" y="770"/>
                  </a:moveTo>
                  <a:cubicBezTo>
                    <a:pt x="1825" y="1457"/>
                    <a:pt x="988" y="1808"/>
                    <a:pt x="486" y="1323"/>
                  </a:cubicBezTo>
                  <a:cubicBezTo>
                    <a:pt x="1" y="821"/>
                    <a:pt x="352" y="1"/>
                    <a:pt x="1038" y="1"/>
                  </a:cubicBezTo>
                  <a:cubicBezTo>
                    <a:pt x="1474" y="1"/>
                    <a:pt x="1825" y="335"/>
                    <a:pt x="1825"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5"/>
            <p:cNvSpPr/>
            <p:nvPr/>
          </p:nvSpPr>
          <p:spPr>
            <a:xfrm>
              <a:off x="3504931" y="1038415"/>
              <a:ext cx="40626" cy="40626"/>
            </a:xfrm>
            <a:custGeom>
              <a:rect b="b" l="l" r="r" t="t"/>
              <a:pathLst>
                <a:path extrusionOk="0" fill="none" h="1809" w="1809">
                  <a:moveTo>
                    <a:pt x="1808" y="770"/>
                  </a:moveTo>
                  <a:cubicBezTo>
                    <a:pt x="1808" y="1457"/>
                    <a:pt x="971" y="1808"/>
                    <a:pt x="486" y="1323"/>
                  </a:cubicBezTo>
                  <a:cubicBezTo>
                    <a:pt x="0" y="837"/>
                    <a:pt x="335" y="0"/>
                    <a:pt x="1038" y="0"/>
                  </a:cubicBezTo>
                  <a:cubicBezTo>
                    <a:pt x="1457" y="0"/>
                    <a:pt x="1808" y="335"/>
                    <a:pt x="1808"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5"/>
            <p:cNvSpPr/>
            <p:nvPr/>
          </p:nvSpPr>
          <p:spPr>
            <a:xfrm>
              <a:off x="3642124" y="1151938"/>
              <a:ext cx="40626" cy="40626"/>
            </a:xfrm>
            <a:custGeom>
              <a:rect b="b" l="l" r="r" t="t"/>
              <a:pathLst>
                <a:path extrusionOk="0" fill="none" h="1809" w="1809">
                  <a:moveTo>
                    <a:pt x="1809" y="770"/>
                  </a:moveTo>
                  <a:cubicBezTo>
                    <a:pt x="1809" y="1473"/>
                    <a:pt x="972" y="1808"/>
                    <a:pt x="486" y="1323"/>
                  </a:cubicBezTo>
                  <a:cubicBezTo>
                    <a:pt x="1" y="837"/>
                    <a:pt x="352" y="0"/>
                    <a:pt x="1039" y="0"/>
                  </a:cubicBezTo>
                  <a:cubicBezTo>
                    <a:pt x="1474" y="0"/>
                    <a:pt x="1809" y="352"/>
                    <a:pt x="1809"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5"/>
            <p:cNvSpPr/>
            <p:nvPr/>
          </p:nvSpPr>
          <p:spPr>
            <a:xfrm>
              <a:off x="3508322" y="1295149"/>
              <a:ext cx="40985" cy="41007"/>
            </a:xfrm>
            <a:custGeom>
              <a:rect b="b" l="l" r="r" t="t"/>
              <a:pathLst>
                <a:path extrusionOk="0" fill="none" h="1826" w="1825">
                  <a:moveTo>
                    <a:pt x="1825" y="788"/>
                  </a:moveTo>
                  <a:cubicBezTo>
                    <a:pt x="1825" y="1474"/>
                    <a:pt x="988" y="1825"/>
                    <a:pt x="485" y="1340"/>
                  </a:cubicBezTo>
                  <a:cubicBezTo>
                    <a:pt x="0" y="838"/>
                    <a:pt x="352" y="1"/>
                    <a:pt x="1038" y="18"/>
                  </a:cubicBezTo>
                  <a:cubicBezTo>
                    <a:pt x="1473" y="18"/>
                    <a:pt x="1808" y="352"/>
                    <a:pt x="1825" y="788"/>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5"/>
            <p:cNvSpPr/>
            <p:nvPr/>
          </p:nvSpPr>
          <p:spPr>
            <a:xfrm>
              <a:off x="3473356" y="983147"/>
              <a:ext cx="40985" cy="35056"/>
            </a:xfrm>
            <a:custGeom>
              <a:rect b="b" l="l" r="r" t="t"/>
              <a:pathLst>
                <a:path extrusionOk="0" h="1561" w="1825">
                  <a:moveTo>
                    <a:pt x="1055" y="1"/>
                  </a:moveTo>
                  <a:cubicBezTo>
                    <a:pt x="352" y="1"/>
                    <a:pt x="0" y="838"/>
                    <a:pt x="502" y="1323"/>
                  </a:cubicBezTo>
                  <a:cubicBezTo>
                    <a:pt x="661" y="1487"/>
                    <a:pt x="857" y="1560"/>
                    <a:pt x="1049" y="1560"/>
                  </a:cubicBezTo>
                  <a:cubicBezTo>
                    <a:pt x="1445" y="1560"/>
                    <a:pt x="1825" y="1250"/>
                    <a:pt x="1825" y="788"/>
                  </a:cubicBezTo>
                  <a:cubicBezTo>
                    <a:pt x="1825" y="352"/>
                    <a:pt x="1473" y="1"/>
                    <a:pt x="1055"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5"/>
            <p:cNvSpPr/>
            <p:nvPr/>
          </p:nvSpPr>
          <p:spPr>
            <a:xfrm>
              <a:off x="3615445" y="1200042"/>
              <a:ext cx="40626" cy="34876"/>
            </a:xfrm>
            <a:custGeom>
              <a:rect b="b" l="l" r="r" t="t"/>
              <a:pathLst>
                <a:path extrusionOk="0" h="1553" w="1809">
                  <a:moveTo>
                    <a:pt x="1038" y="1"/>
                  </a:moveTo>
                  <a:cubicBezTo>
                    <a:pt x="335" y="1"/>
                    <a:pt x="1" y="838"/>
                    <a:pt x="486" y="1323"/>
                  </a:cubicBezTo>
                  <a:cubicBezTo>
                    <a:pt x="644" y="1481"/>
                    <a:pt x="839" y="1552"/>
                    <a:pt x="1030" y="1552"/>
                  </a:cubicBezTo>
                  <a:cubicBezTo>
                    <a:pt x="1427" y="1552"/>
                    <a:pt x="1808" y="1245"/>
                    <a:pt x="1808" y="771"/>
                  </a:cubicBezTo>
                  <a:cubicBezTo>
                    <a:pt x="1808" y="352"/>
                    <a:pt x="1457"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5"/>
            <p:cNvSpPr/>
            <p:nvPr/>
          </p:nvSpPr>
          <p:spPr>
            <a:xfrm>
              <a:off x="3574100" y="926397"/>
              <a:ext cx="40985" cy="35146"/>
            </a:xfrm>
            <a:custGeom>
              <a:rect b="b" l="l" r="r" t="t"/>
              <a:pathLst>
                <a:path extrusionOk="0" h="1565" w="1825">
                  <a:moveTo>
                    <a:pt x="1038" y="0"/>
                  </a:moveTo>
                  <a:cubicBezTo>
                    <a:pt x="352" y="0"/>
                    <a:pt x="0" y="837"/>
                    <a:pt x="486" y="1339"/>
                  </a:cubicBezTo>
                  <a:cubicBezTo>
                    <a:pt x="647" y="1495"/>
                    <a:pt x="842" y="1565"/>
                    <a:pt x="1034" y="1565"/>
                  </a:cubicBezTo>
                  <a:cubicBezTo>
                    <a:pt x="1439" y="1565"/>
                    <a:pt x="1825" y="1253"/>
                    <a:pt x="1825" y="787"/>
                  </a:cubicBezTo>
                  <a:cubicBezTo>
                    <a:pt x="1825"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5"/>
            <p:cNvSpPr/>
            <p:nvPr/>
          </p:nvSpPr>
          <p:spPr>
            <a:xfrm>
              <a:off x="3574100" y="1312823"/>
              <a:ext cx="40985" cy="34787"/>
            </a:xfrm>
            <a:custGeom>
              <a:rect b="b" l="l" r="r" t="t"/>
              <a:pathLst>
                <a:path extrusionOk="0" h="1549" w="1825">
                  <a:moveTo>
                    <a:pt x="1038" y="1"/>
                  </a:moveTo>
                  <a:cubicBezTo>
                    <a:pt x="352" y="1"/>
                    <a:pt x="0" y="837"/>
                    <a:pt x="486" y="1323"/>
                  </a:cubicBezTo>
                  <a:cubicBezTo>
                    <a:pt x="647" y="1479"/>
                    <a:pt x="842" y="1548"/>
                    <a:pt x="1034" y="1548"/>
                  </a:cubicBezTo>
                  <a:cubicBezTo>
                    <a:pt x="1439" y="1548"/>
                    <a:pt x="1825" y="1237"/>
                    <a:pt x="1825" y="771"/>
                  </a:cubicBezTo>
                  <a:cubicBezTo>
                    <a:pt x="1825" y="352"/>
                    <a:pt x="1473"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5"/>
            <p:cNvSpPr/>
            <p:nvPr/>
          </p:nvSpPr>
          <p:spPr>
            <a:xfrm>
              <a:off x="3638756" y="1272983"/>
              <a:ext cx="40626" cy="34854"/>
            </a:xfrm>
            <a:custGeom>
              <a:rect b="b" l="l" r="r" t="t"/>
              <a:pathLst>
                <a:path extrusionOk="0" h="1552" w="1809">
                  <a:moveTo>
                    <a:pt x="1038" y="0"/>
                  </a:moveTo>
                  <a:cubicBezTo>
                    <a:pt x="352" y="0"/>
                    <a:pt x="0" y="837"/>
                    <a:pt x="486" y="1323"/>
                  </a:cubicBezTo>
                  <a:cubicBezTo>
                    <a:pt x="643" y="1480"/>
                    <a:pt x="838" y="1551"/>
                    <a:pt x="1030" y="1551"/>
                  </a:cubicBezTo>
                  <a:cubicBezTo>
                    <a:pt x="1427" y="1551"/>
                    <a:pt x="1808" y="1245"/>
                    <a:pt x="1808" y="770"/>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5"/>
            <p:cNvSpPr/>
            <p:nvPr/>
          </p:nvSpPr>
          <p:spPr>
            <a:xfrm>
              <a:off x="3447799" y="996307"/>
              <a:ext cx="124055" cy="302255"/>
            </a:xfrm>
            <a:custGeom>
              <a:rect b="b" l="l" r="r" t="t"/>
              <a:pathLst>
                <a:path extrusionOk="0" fill="none" h="13459" w="5524">
                  <a:moveTo>
                    <a:pt x="0" y="1"/>
                  </a:moveTo>
                  <a:lnTo>
                    <a:pt x="0" y="2009"/>
                  </a:lnTo>
                  <a:lnTo>
                    <a:pt x="5524" y="7483"/>
                  </a:lnTo>
                  <a:lnTo>
                    <a:pt x="5524" y="12270"/>
                  </a:lnTo>
                  <a:lnTo>
                    <a:pt x="4252" y="13458"/>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5"/>
            <p:cNvSpPr/>
            <p:nvPr/>
          </p:nvSpPr>
          <p:spPr>
            <a:xfrm>
              <a:off x="3597411" y="961341"/>
              <a:ext cx="22" cy="368797"/>
            </a:xfrm>
            <a:custGeom>
              <a:rect b="b" l="l" r="r" t="t"/>
              <a:pathLst>
                <a:path extrusionOk="0" fill="none" h="16422" w="1">
                  <a:moveTo>
                    <a:pt x="0" y="1"/>
                  </a:moveTo>
                  <a:lnTo>
                    <a:pt x="0" y="16422"/>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5"/>
            <p:cNvSpPr/>
            <p:nvPr/>
          </p:nvSpPr>
          <p:spPr>
            <a:xfrm>
              <a:off x="3497026" y="594475"/>
              <a:ext cx="72201" cy="388694"/>
            </a:xfrm>
            <a:custGeom>
              <a:rect b="b" l="l" r="r" t="t"/>
              <a:pathLst>
                <a:path extrusionOk="0" fill="none" h="17308" w="3215">
                  <a:moveTo>
                    <a:pt x="1" y="17308"/>
                  </a:moveTo>
                  <a:lnTo>
                    <a:pt x="1" y="6997"/>
                  </a:lnTo>
                  <a:lnTo>
                    <a:pt x="3215" y="3783"/>
                  </a:lnTo>
                  <a:lnTo>
                    <a:pt x="3215"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5"/>
            <p:cNvSpPr/>
            <p:nvPr/>
          </p:nvSpPr>
          <p:spPr>
            <a:xfrm>
              <a:off x="3528242" y="586188"/>
              <a:ext cx="69192" cy="451867"/>
            </a:xfrm>
            <a:custGeom>
              <a:rect b="b" l="l" r="r" t="t"/>
              <a:pathLst>
                <a:path extrusionOk="0" fill="none" h="20121" w="3081">
                  <a:moveTo>
                    <a:pt x="3080" y="1"/>
                  </a:moveTo>
                  <a:lnTo>
                    <a:pt x="3080" y="7366"/>
                  </a:lnTo>
                  <a:lnTo>
                    <a:pt x="0" y="10596"/>
                  </a:lnTo>
                  <a:lnTo>
                    <a:pt x="0" y="2012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5"/>
            <p:cNvSpPr/>
            <p:nvPr/>
          </p:nvSpPr>
          <p:spPr>
            <a:xfrm>
              <a:off x="3638756" y="647857"/>
              <a:ext cx="42871" cy="559731"/>
            </a:xfrm>
            <a:custGeom>
              <a:rect b="b" l="l" r="r" t="t"/>
              <a:pathLst>
                <a:path extrusionOk="0" fill="none" h="24924" w="1909">
                  <a:moveTo>
                    <a:pt x="268" y="0"/>
                  </a:moveTo>
                  <a:lnTo>
                    <a:pt x="268" y="1440"/>
                  </a:lnTo>
                  <a:lnTo>
                    <a:pt x="1908" y="3097"/>
                  </a:lnTo>
                  <a:lnTo>
                    <a:pt x="1908" y="12186"/>
                  </a:lnTo>
                  <a:lnTo>
                    <a:pt x="0" y="14094"/>
                  </a:lnTo>
                  <a:lnTo>
                    <a:pt x="0" y="24924"/>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5"/>
            <p:cNvSpPr/>
            <p:nvPr/>
          </p:nvSpPr>
          <p:spPr>
            <a:xfrm>
              <a:off x="3665435" y="616641"/>
              <a:ext cx="43635" cy="534938"/>
            </a:xfrm>
            <a:custGeom>
              <a:rect b="b" l="l" r="r" t="t"/>
              <a:pathLst>
                <a:path extrusionOk="0" fill="none" h="23820" w="1943">
                  <a:moveTo>
                    <a:pt x="1" y="23820"/>
                  </a:moveTo>
                  <a:lnTo>
                    <a:pt x="1" y="16103"/>
                  </a:lnTo>
                  <a:lnTo>
                    <a:pt x="1942" y="14162"/>
                  </a:lnTo>
                  <a:lnTo>
                    <a:pt x="1942" y="4236"/>
                  </a:lnTo>
                  <a:lnTo>
                    <a:pt x="436" y="2880"/>
                  </a:lnTo>
                  <a:lnTo>
                    <a:pt x="436"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5"/>
            <p:cNvSpPr/>
            <p:nvPr/>
          </p:nvSpPr>
          <p:spPr>
            <a:xfrm>
              <a:off x="3665435" y="584684"/>
              <a:ext cx="95130" cy="705615"/>
            </a:xfrm>
            <a:custGeom>
              <a:rect b="b" l="l" r="r" t="t"/>
              <a:pathLst>
                <a:path extrusionOk="0" fill="none" h="31420" w="4236">
                  <a:moveTo>
                    <a:pt x="4236" y="1"/>
                  </a:moveTo>
                  <a:lnTo>
                    <a:pt x="1808" y="2428"/>
                  </a:lnTo>
                  <a:lnTo>
                    <a:pt x="1808" y="4119"/>
                  </a:lnTo>
                  <a:lnTo>
                    <a:pt x="3064" y="5374"/>
                  </a:lnTo>
                  <a:lnTo>
                    <a:pt x="3064" y="16204"/>
                  </a:lnTo>
                  <a:lnTo>
                    <a:pt x="1273" y="17995"/>
                  </a:lnTo>
                  <a:lnTo>
                    <a:pt x="1273" y="29009"/>
                  </a:lnTo>
                  <a:lnTo>
                    <a:pt x="1" y="30281"/>
                  </a:lnTo>
                  <a:lnTo>
                    <a:pt x="1" y="31419"/>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5"/>
            <p:cNvSpPr/>
            <p:nvPr/>
          </p:nvSpPr>
          <p:spPr>
            <a:xfrm>
              <a:off x="3740623" y="668136"/>
              <a:ext cx="50776" cy="498107"/>
            </a:xfrm>
            <a:custGeom>
              <a:rect b="b" l="l" r="r" t="t"/>
              <a:pathLst>
                <a:path extrusionOk="0" fill="none" h="22180" w="2261">
                  <a:moveTo>
                    <a:pt x="603" y="1"/>
                  </a:moveTo>
                  <a:lnTo>
                    <a:pt x="603" y="6914"/>
                  </a:lnTo>
                  <a:lnTo>
                    <a:pt x="2260" y="8588"/>
                  </a:lnTo>
                  <a:lnTo>
                    <a:pt x="2260" y="12421"/>
                  </a:lnTo>
                  <a:lnTo>
                    <a:pt x="0" y="14664"/>
                  </a:lnTo>
                  <a:lnTo>
                    <a:pt x="0" y="2218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5"/>
            <p:cNvSpPr/>
            <p:nvPr/>
          </p:nvSpPr>
          <p:spPr>
            <a:xfrm>
              <a:off x="3760924" y="638829"/>
              <a:ext cx="49631" cy="439067"/>
            </a:xfrm>
            <a:custGeom>
              <a:rect b="b" l="l" r="r" t="t"/>
              <a:pathLst>
                <a:path extrusionOk="0" fill="none" h="19551" w="2210">
                  <a:moveTo>
                    <a:pt x="670" y="19551"/>
                  </a:moveTo>
                  <a:lnTo>
                    <a:pt x="0" y="18898"/>
                  </a:lnTo>
                  <a:lnTo>
                    <a:pt x="0" y="16421"/>
                  </a:lnTo>
                  <a:lnTo>
                    <a:pt x="2210" y="14195"/>
                  </a:lnTo>
                  <a:lnTo>
                    <a:pt x="2210" y="9776"/>
                  </a:lnTo>
                  <a:lnTo>
                    <a:pt x="268" y="7834"/>
                  </a:lnTo>
                  <a:lnTo>
                    <a:pt x="268" y="1842"/>
                  </a:lnTo>
                  <a:lnTo>
                    <a:pt x="1088" y="1038"/>
                  </a:lnTo>
                  <a:lnTo>
                    <a:pt x="1088"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1" name="Google Shape;491;p15"/>
          <p:cNvGrpSpPr/>
          <p:nvPr/>
        </p:nvGrpSpPr>
        <p:grpSpPr>
          <a:xfrm rot="5400000">
            <a:off x="7969708" y="3503452"/>
            <a:ext cx="642876" cy="1352957"/>
            <a:chOff x="3447799" y="584177"/>
            <a:chExt cx="362756" cy="763433"/>
          </a:xfrm>
        </p:grpSpPr>
        <p:sp>
          <p:nvSpPr>
            <p:cNvPr id="492" name="Google Shape;492;p15"/>
            <p:cNvSpPr/>
            <p:nvPr/>
          </p:nvSpPr>
          <p:spPr>
            <a:xfrm>
              <a:off x="3762429" y="1074504"/>
              <a:ext cx="40626" cy="35146"/>
            </a:xfrm>
            <a:custGeom>
              <a:rect b="b" l="l" r="r" t="t"/>
              <a:pathLst>
                <a:path extrusionOk="0" h="1565" w="1809">
                  <a:moveTo>
                    <a:pt x="1038" y="0"/>
                  </a:moveTo>
                  <a:cubicBezTo>
                    <a:pt x="335" y="0"/>
                    <a:pt x="0" y="837"/>
                    <a:pt x="486" y="1339"/>
                  </a:cubicBezTo>
                  <a:cubicBezTo>
                    <a:pt x="641" y="1495"/>
                    <a:pt x="833" y="1565"/>
                    <a:pt x="1022" y="1565"/>
                  </a:cubicBezTo>
                  <a:cubicBezTo>
                    <a:pt x="1422" y="1565"/>
                    <a:pt x="1808" y="1253"/>
                    <a:pt x="1808" y="787"/>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5"/>
            <p:cNvSpPr/>
            <p:nvPr/>
          </p:nvSpPr>
          <p:spPr>
            <a:xfrm>
              <a:off x="3717312" y="1166221"/>
              <a:ext cx="41007" cy="40626"/>
            </a:xfrm>
            <a:custGeom>
              <a:rect b="b" l="l" r="r" t="t"/>
              <a:pathLst>
                <a:path extrusionOk="0" fill="none" h="1809" w="1826">
                  <a:moveTo>
                    <a:pt x="1825" y="770"/>
                  </a:moveTo>
                  <a:cubicBezTo>
                    <a:pt x="1825" y="1457"/>
                    <a:pt x="988" y="1808"/>
                    <a:pt x="486" y="1323"/>
                  </a:cubicBezTo>
                  <a:cubicBezTo>
                    <a:pt x="1" y="821"/>
                    <a:pt x="352" y="1"/>
                    <a:pt x="1038" y="1"/>
                  </a:cubicBezTo>
                  <a:cubicBezTo>
                    <a:pt x="1474" y="1"/>
                    <a:pt x="1825" y="335"/>
                    <a:pt x="1825"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5"/>
            <p:cNvSpPr/>
            <p:nvPr/>
          </p:nvSpPr>
          <p:spPr>
            <a:xfrm>
              <a:off x="3504931" y="1038415"/>
              <a:ext cx="40626" cy="40626"/>
            </a:xfrm>
            <a:custGeom>
              <a:rect b="b" l="l" r="r" t="t"/>
              <a:pathLst>
                <a:path extrusionOk="0" fill="none" h="1809" w="1809">
                  <a:moveTo>
                    <a:pt x="1808" y="770"/>
                  </a:moveTo>
                  <a:cubicBezTo>
                    <a:pt x="1808" y="1457"/>
                    <a:pt x="971" y="1808"/>
                    <a:pt x="486" y="1323"/>
                  </a:cubicBezTo>
                  <a:cubicBezTo>
                    <a:pt x="0" y="837"/>
                    <a:pt x="335" y="0"/>
                    <a:pt x="1038" y="0"/>
                  </a:cubicBezTo>
                  <a:cubicBezTo>
                    <a:pt x="1457" y="0"/>
                    <a:pt x="1808" y="335"/>
                    <a:pt x="1808"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5"/>
            <p:cNvSpPr/>
            <p:nvPr/>
          </p:nvSpPr>
          <p:spPr>
            <a:xfrm>
              <a:off x="3642124" y="1151938"/>
              <a:ext cx="40626" cy="40626"/>
            </a:xfrm>
            <a:custGeom>
              <a:rect b="b" l="l" r="r" t="t"/>
              <a:pathLst>
                <a:path extrusionOk="0" fill="none" h="1809" w="1809">
                  <a:moveTo>
                    <a:pt x="1809" y="770"/>
                  </a:moveTo>
                  <a:cubicBezTo>
                    <a:pt x="1809" y="1473"/>
                    <a:pt x="972" y="1808"/>
                    <a:pt x="486" y="1323"/>
                  </a:cubicBezTo>
                  <a:cubicBezTo>
                    <a:pt x="1" y="837"/>
                    <a:pt x="352" y="0"/>
                    <a:pt x="1039" y="0"/>
                  </a:cubicBezTo>
                  <a:cubicBezTo>
                    <a:pt x="1474" y="0"/>
                    <a:pt x="1809" y="352"/>
                    <a:pt x="1809"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5"/>
            <p:cNvSpPr/>
            <p:nvPr/>
          </p:nvSpPr>
          <p:spPr>
            <a:xfrm>
              <a:off x="3508322" y="1295149"/>
              <a:ext cx="40985" cy="41007"/>
            </a:xfrm>
            <a:custGeom>
              <a:rect b="b" l="l" r="r" t="t"/>
              <a:pathLst>
                <a:path extrusionOk="0" fill="none" h="1826" w="1825">
                  <a:moveTo>
                    <a:pt x="1825" y="788"/>
                  </a:moveTo>
                  <a:cubicBezTo>
                    <a:pt x="1825" y="1474"/>
                    <a:pt x="988" y="1825"/>
                    <a:pt x="485" y="1340"/>
                  </a:cubicBezTo>
                  <a:cubicBezTo>
                    <a:pt x="0" y="838"/>
                    <a:pt x="352" y="1"/>
                    <a:pt x="1038" y="18"/>
                  </a:cubicBezTo>
                  <a:cubicBezTo>
                    <a:pt x="1473" y="18"/>
                    <a:pt x="1808" y="352"/>
                    <a:pt x="1825" y="788"/>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5"/>
            <p:cNvSpPr/>
            <p:nvPr/>
          </p:nvSpPr>
          <p:spPr>
            <a:xfrm>
              <a:off x="3473356" y="983147"/>
              <a:ext cx="40985" cy="35056"/>
            </a:xfrm>
            <a:custGeom>
              <a:rect b="b" l="l" r="r" t="t"/>
              <a:pathLst>
                <a:path extrusionOk="0" h="1561" w="1825">
                  <a:moveTo>
                    <a:pt x="1055" y="1"/>
                  </a:moveTo>
                  <a:cubicBezTo>
                    <a:pt x="352" y="1"/>
                    <a:pt x="0" y="838"/>
                    <a:pt x="502" y="1323"/>
                  </a:cubicBezTo>
                  <a:cubicBezTo>
                    <a:pt x="661" y="1487"/>
                    <a:pt x="857" y="1560"/>
                    <a:pt x="1049" y="1560"/>
                  </a:cubicBezTo>
                  <a:cubicBezTo>
                    <a:pt x="1445" y="1560"/>
                    <a:pt x="1825" y="1250"/>
                    <a:pt x="1825" y="788"/>
                  </a:cubicBezTo>
                  <a:cubicBezTo>
                    <a:pt x="1825" y="352"/>
                    <a:pt x="1473" y="1"/>
                    <a:pt x="1055"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5"/>
            <p:cNvSpPr/>
            <p:nvPr/>
          </p:nvSpPr>
          <p:spPr>
            <a:xfrm>
              <a:off x="3615445" y="1200042"/>
              <a:ext cx="40626" cy="34876"/>
            </a:xfrm>
            <a:custGeom>
              <a:rect b="b" l="l" r="r" t="t"/>
              <a:pathLst>
                <a:path extrusionOk="0" h="1553" w="1809">
                  <a:moveTo>
                    <a:pt x="1038" y="1"/>
                  </a:moveTo>
                  <a:cubicBezTo>
                    <a:pt x="335" y="1"/>
                    <a:pt x="1" y="838"/>
                    <a:pt x="486" y="1323"/>
                  </a:cubicBezTo>
                  <a:cubicBezTo>
                    <a:pt x="644" y="1481"/>
                    <a:pt x="839" y="1552"/>
                    <a:pt x="1030" y="1552"/>
                  </a:cubicBezTo>
                  <a:cubicBezTo>
                    <a:pt x="1427" y="1552"/>
                    <a:pt x="1808" y="1245"/>
                    <a:pt x="1808" y="771"/>
                  </a:cubicBezTo>
                  <a:cubicBezTo>
                    <a:pt x="1808" y="352"/>
                    <a:pt x="1457"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5"/>
            <p:cNvSpPr/>
            <p:nvPr/>
          </p:nvSpPr>
          <p:spPr>
            <a:xfrm>
              <a:off x="3574100" y="926397"/>
              <a:ext cx="40985" cy="35146"/>
            </a:xfrm>
            <a:custGeom>
              <a:rect b="b" l="l" r="r" t="t"/>
              <a:pathLst>
                <a:path extrusionOk="0" h="1565" w="1825">
                  <a:moveTo>
                    <a:pt x="1038" y="0"/>
                  </a:moveTo>
                  <a:cubicBezTo>
                    <a:pt x="352" y="0"/>
                    <a:pt x="0" y="837"/>
                    <a:pt x="486" y="1339"/>
                  </a:cubicBezTo>
                  <a:cubicBezTo>
                    <a:pt x="647" y="1495"/>
                    <a:pt x="842" y="1565"/>
                    <a:pt x="1034" y="1565"/>
                  </a:cubicBezTo>
                  <a:cubicBezTo>
                    <a:pt x="1439" y="1565"/>
                    <a:pt x="1825" y="1253"/>
                    <a:pt x="1825" y="787"/>
                  </a:cubicBezTo>
                  <a:cubicBezTo>
                    <a:pt x="1825"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5"/>
            <p:cNvSpPr/>
            <p:nvPr/>
          </p:nvSpPr>
          <p:spPr>
            <a:xfrm>
              <a:off x="3574100" y="1312823"/>
              <a:ext cx="40985" cy="34787"/>
            </a:xfrm>
            <a:custGeom>
              <a:rect b="b" l="l" r="r" t="t"/>
              <a:pathLst>
                <a:path extrusionOk="0" h="1549" w="1825">
                  <a:moveTo>
                    <a:pt x="1038" y="1"/>
                  </a:moveTo>
                  <a:cubicBezTo>
                    <a:pt x="352" y="1"/>
                    <a:pt x="0" y="837"/>
                    <a:pt x="486" y="1323"/>
                  </a:cubicBezTo>
                  <a:cubicBezTo>
                    <a:pt x="647" y="1479"/>
                    <a:pt x="842" y="1548"/>
                    <a:pt x="1034" y="1548"/>
                  </a:cubicBezTo>
                  <a:cubicBezTo>
                    <a:pt x="1439" y="1548"/>
                    <a:pt x="1825" y="1237"/>
                    <a:pt x="1825" y="771"/>
                  </a:cubicBezTo>
                  <a:cubicBezTo>
                    <a:pt x="1825" y="352"/>
                    <a:pt x="1473"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5"/>
            <p:cNvSpPr/>
            <p:nvPr/>
          </p:nvSpPr>
          <p:spPr>
            <a:xfrm>
              <a:off x="3638756" y="1272983"/>
              <a:ext cx="40626" cy="34854"/>
            </a:xfrm>
            <a:custGeom>
              <a:rect b="b" l="l" r="r" t="t"/>
              <a:pathLst>
                <a:path extrusionOk="0" h="1552" w="1809">
                  <a:moveTo>
                    <a:pt x="1038" y="0"/>
                  </a:moveTo>
                  <a:cubicBezTo>
                    <a:pt x="352" y="0"/>
                    <a:pt x="0" y="837"/>
                    <a:pt x="486" y="1323"/>
                  </a:cubicBezTo>
                  <a:cubicBezTo>
                    <a:pt x="643" y="1480"/>
                    <a:pt x="838" y="1551"/>
                    <a:pt x="1030" y="1551"/>
                  </a:cubicBezTo>
                  <a:cubicBezTo>
                    <a:pt x="1427" y="1551"/>
                    <a:pt x="1808" y="1245"/>
                    <a:pt x="1808" y="770"/>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5"/>
            <p:cNvSpPr/>
            <p:nvPr/>
          </p:nvSpPr>
          <p:spPr>
            <a:xfrm>
              <a:off x="3447799" y="996307"/>
              <a:ext cx="124055" cy="302255"/>
            </a:xfrm>
            <a:custGeom>
              <a:rect b="b" l="l" r="r" t="t"/>
              <a:pathLst>
                <a:path extrusionOk="0" fill="none" h="13459" w="5524">
                  <a:moveTo>
                    <a:pt x="0" y="1"/>
                  </a:moveTo>
                  <a:lnTo>
                    <a:pt x="0" y="2009"/>
                  </a:lnTo>
                  <a:lnTo>
                    <a:pt x="5524" y="7483"/>
                  </a:lnTo>
                  <a:lnTo>
                    <a:pt x="5524" y="12270"/>
                  </a:lnTo>
                  <a:lnTo>
                    <a:pt x="4252" y="13458"/>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5"/>
            <p:cNvSpPr/>
            <p:nvPr/>
          </p:nvSpPr>
          <p:spPr>
            <a:xfrm>
              <a:off x="3597411" y="961341"/>
              <a:ext cx="22" cy="368797"/>
            </a:xfrm>
            <a:custGeom>
              <a:rect b="b" l="l" r="r" t="t"/>
              <a:pathLst>
                <a:path extrusionOk="0" fill="none" h="16422" w="1">
                  <a:moveTo>
                    <a:pt x="0" y="1"/>
                  </a:moveTo>
                  <a:lnTo>
                    <a:pt x="0" y="16422"/>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5"/>
            <p:cNvSpPr/>
            <p:nvPr/>
          </p:nvSpPr>
          <p:spPr>
            <a:xfrm>
              <a:off x="3497022" y="584177"/>
              <a:ext cx="72201" cy="398993"/>
            </a:xfrm>
            <a:custGeom>
              <a:rect b="b" l="l" r="r" t="t"/>
              <a:pathLst>
                <a:path extrusionOk="0" fill="none" h="17308" w="3215">
                  <a:moveTo>
                    <a:pt x="1" y="17308"/>
                  </a:moveTo>
                  <a:lnTo>
                    <a:pt x="1" y="6997"/>
                  </a:lnTo>
                  <a:lnTo>
                    <a:pt x="3215" y="3783"/>
                  </a:lnTo>
                  <a:lnTo>
                    <a:pt x="3215"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5"/>
            <p:cNvSpPr/>
            <p:nvPr/>
          </p:nvSpPr>
          <p:spPr>
            <a:xfrm>
              <a:off x="3528242" y="586188"/>
              <a:ext cx="69192" cy="451867"/>
            </a:xfrm>
            <a:custGeom>
              <a:rect b="b" l="l" r="r" t="t"/>
              <a:pathLst>
                <a:path extrusionOk="0" fill="none" h="20121" w="3081">
                  <a:moveTo>
                    <a:pt x="3080" y="1"/>
                  </a:moveTo>
                  <a:lnTo>
                    <a:pt x="3080" y="7366"/>
                  </a:lnTo>
                  <a:lnTo>
                    <a:pt x="0" y="10596"/>
                  </a:lnTo>
                  <a:lnTo>
                    <a:pt x="0" y="2012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5"/>
            <p:cNvSpPr/>
            <p:nvPr/>
          </p:nvSpPr>
          <p:spPr>
            <a:xfrm>
              <a:off x="3638756" y="647857"/>
              <a:ext cx="42871" cy="559731"/>
            </a:xfrm>
            <a:custGeom>
              <a:rect b="b" l="l" r="r" t="t"/>
              <a:pathLst>
                <a:path extrusionOk="0" fill="none" h="24924" w="1909">
                  <a:moveTo>
                    <a:pt x="268" y="0"/>
                  </a:moveTo>
                  <a:lnTo>
                    <a:pt x="268" y="1440"/>
                  </a:lnTo>
                  <a:lnTo>
                    <a:pt x="1908" y="3097"/>
                  </a:lnTo>
                  <a:lnTo>
                    <a:pt x="1908" y="12186"/>
                  </a:lnTo>
                  <a:lnTo>
                    <a:pt x="0" y="14094"/>
                  </a:lnTo>
                  <a:lnTo>
                    <a:pt x="0" y="24924"/>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5"/>
            <p:cNvSpPr/>
            <p:nvPr/>
          </p:nvSpPr>
          <p:spPr>
            <a:xfrm>
              <a:off x="3665435" y="616641"/>
              <a:ext cx="43635" cy="534938"/>
            </a:xfrm>
            <a:custGeom>
              <a:rect b="b" l="l" r="r" t="t"/>
              <a:pathLst>
                <a:path extrusionOk="0" fill="none" h="23820" w="1943">
                  <a:moveTo>
                    <a:pt x="1" y="23820"/>
                  </a:moveTo>
                  <a:lnTo>
                    <a:pt x="1" y="16103"/>
                  </a:lnTo>
                  <a:lnTo>
                    <a:pt x="1942" y="14162"/>
                  </a:lnTo>
                  <a:lnTo>
                    <a:pt x="1942" y="4236"/>
                  </a:lnTo>
                  <a:lnTo>
                    <a:pt x="436" y="2880"/>
                  </a:lnTo>
                  <a:lnTo>
                    <a:pt x="436"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5"/>
            <p:cNvSpPr/>
            <p:nvPr/>
          </p:nvSpPr>
          <p:spPr>
            <a:xfrm>
              <a:off x="3665435" y="584684"/>
              <a:ext cx="95130" cy="705615"/>
            </a:xfrm>
            <a:custGeom>
              <a:rect b="b" l="l" r="r" t="t"/>
              <a:pathLst>
                <a:path extrusionOk="0" fill="none" h="31420" w="4236">
                  <a:moveTo>
                    <a:pt x="4236" y="1"/>
                  </a:moveTo>
                  <a:lnTo>
                    <a:pt x="1808" y="2428"/>
                  </a:lnTo>
                  <a:lnTo>
                    <a:pt x="1808" y="4119"/>
                  </a:lnTo>
                  <a:lnTo>
                    <a:pt x="3064" y="5374"/>
                  </a:lnTo>
                  <a:lnTo>
                    <a:pt x="3064" y="16204"/>
                  </a:lnTo>
                  <a:lnTo>
                    <a:pt x="1273" y="17995"/>
                  </a:lnTo>
                  <a:lnTo>
                    <a:pt x="1273" y="29009"/>
                  </a:lnTo>
                  <a:lnTo>
                    <a:pt x="1" y="30281"/>
                  </a:lnTo>
                  <a:lnTo>
                    <a:pt x="1" y="31419"/>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5"/>
            <p:cNvSpPr/>
            <p:nvPr/>
          </p:nvSpPr>
          <p:spPr>
            <a:xfrm>
              <a:off x="3740623" y="668136"/>
              <a:ext cx="50776" cy="498107"/>
            </a:xfrm>
            <a:custGeom>
              <a:rect b="b" l="l" r="r" t="t"/>
              <a:pathLst>
                <a:path extrusionOk="0" fill="none" h="22180" w="2261">
                  <a:moveTo>
                    <a:pt x="603" y="1"/>
                  </a:moveTo>
                  <a:lnTo>
                    <a:pt x="603" y="6914"/>
                  </a:lnTo>
                  <a:lnTo>
                    <a:pt x="2260" y="8588"/>
                  </a:lnTo>
                  <a:lnTo>
                    <a:pt x="2260" y="12421"/>
                  </a:lnTo>
                  <a:lnTo>
                    <a:pt x="0" y="14664"/>
                  </a:lnTo>
                  <a:lnTo>
                    <a:pt x="0" y="2218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5"/>
            <p:cNvSpPr/>
            <p:nvPr/>
          </p:nvSpPr>
          <p:spPr>
            <a:xfrm>
              <a:off x="3760924" y="638829"/>
              <a:ext cx="49631" cy="439067"/>
            </a:xfrm>
            <a:custGeom>
              <a:rect b="b" l="l" r="r" t="t"/>
              <a:pathLst>
                <a:path extrusionOk="0" fill="none" h="19551" w="2210">
                  <a:moveTo>
                    <a:pt x="670" y="19551"/>
                  </a:moveTo>
                  <a:lnTo>
                    <a:pt x="0" y="18898"/>
                  </a:lnTo>
                  <a:lnTo>
                    <a:pt x="0" y="16421"/>
                  </a:lnTo>
                  <a:lnTo>
                    <a:pt x="2210" y="14195"/>
                  </a:lnTo>
                  <a:lnTo>
                    <a:pt x="2210" y="9776"/>
                  </a:lnTo>
                  <a:lnTo>
                    <a:pt x="268" y="7834"/>
                  </a:lnTo>
                  <a:lnTo>
                    <a:pt x="268" y="1842"/>
                  </a:lnTo>
                  <a:lnTo>
                    <a:pt x="1088" y="1038"/>
                  </a:lnTo>
                  <a:lnTo>
                    <a:pt x="1088"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11" name="Shape 511"/>
        <p:cNvGrpSpPr/>
        <p:nvPr/>
      </p:nvGrpSpPr>
      <p:grpSpPr>
        <a:xfrm>
          <a:off x="0" y="0"/>
          <a:ext cx="0" cy="0"/>
          <a:chOff x="0" y="0"/>
          <a:chExt cx="0" cy="0"/>
        </a:xfrm>
      </p:grpSpPr>
      <p:sp>
        <p:nvSpPr>
          <p:cNvPr id="512" name="Google Shape;512;p16"/>
          <p:cNvSpPr txBox="1"/>
          <p:nvPr>
            <p:ph type="ctrTitle"/>
          </p:nvPr>
        </p:nvSpPr>
        <p:spPr>
          <a:xfrm>
            <a:off x="720040" y="535000"/>
            <a:ext cx="4340700" cy="99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13" name="Google Shape;513;p16"/>
          <p:cNvSpPr txBox="1"/>
          <p:nvPr>
            <p:ph idx="1" type="subTitle"/>
          </p:nvPr>
        </p:nvSpPr>
        <p:spPr>
          <a:xfrm>
            <a:off x="715100" y="1532800"/>
            <a:ext cx="4350600" cy="1176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14" name="Google Shape;514;p16"/>
          <p:cNvSpPr/>
          <p:nvPr/>
        </p:nvSpPr>
        <p:spPr>
          <a:xfrm>
            <a:off x="1609025" y="2756600"/>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6"/>
          <p:cNvSpPr/>
          <p:nvPr/>
        </p:nvSpPr>
        <p:spPr>
          <a:xfrm>
            <a:off x="6495825" y="-94622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6" name="Google Shape;516;p16"/>
          <p:cNvGrpSpPr/>
          <p:nvPr/>
        </p:nvGrpSpPr>
        <p:grpSpPr>
          <a:xfrm rot="10800000">
            <a:off x="8428907" y="264711"/>
            <a:ext cx="394890" cy="2708974"/>
            <a:chOff x="1091626" y="1489114"/>
            <a:chExt cx="502981" cy="3450483"/>
          </a:xfrm>
        </p:grpSpPr>
        <p:sp>
          <p:nvSpPr>
            <p:cNvPr id="517" name="Google Shape;517;p16"/>
            <p:cNvSpPr/>
            <p:nvPr/>
          </p:nvSpPr>
          <p:spPr>
            <a:xfrm>
              <a:off x="1343105" y="1489114"/>
              <a:ext cx="152621" cy="3450483"/>
            </a:xfrm>
            <a:custGeom>
              <a:rect b="b" l="l" r="r" t="t"/>
              <a:pathLst>
                <a:path extrusionOk="0" h="153645" w="6796">
                  <a:moveTo>
                    <a:pt x="6511" y="1"/>
                  </a:moveTo>
                  <a:lnTo>
                    <a:pt x="6511" y="8956"/>
                  </a:lnTo>
                  <a:lnTo>
                    <a:pt x="0" y="15384"/>
                  </a:lnTo>
                  <a:lnTo>
                    <a:pt x="0" y="153644"/>
                  </a:lnTo>
                  <a:lnTo>
                    <a:pt x="285" y="153644"/>
                  </a:lnTo>
                  <a:lnTo>
                    <a:pt x="285" y="15501"/>
                  </a:lnTo>
                  <a:lnTo>
                    <a:pt x="6796" y="9073"/>
                  </a:lnTo>
                  <a:lnTo>
                    <a:pt x="6796"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6"/>
            <p:cNvSpPr/>
            <p:nvPr/>
          </p:nvSpPr>
          <p:spPr>
            <a:xfrm>
              <a:off x="1482925" y="3087864"/>
              <a:ext cx="24097" cy="1851733"/>
            </a:xfrm>
            <a:custGeom>
              <a:rect b="b" l="l" r="r" t="t"/>
              <a:pathLst>
                <a:path extrusionOk="0" h="82455" w="1073">
                  <a:moveTo>
                    <a:pt x="1" y="0"/>
                  </a:moveTo>
                  <a:lnTo>
                    <a:pt x="1" y="2126"/>
                  </a:lnTo>
                  <a:lnTo>
                    <a:pt x="1072" y="2126"/>
                  </a:lnTo>
                  <a:lnTo>
                    <a:pt x="1072" y="0"/>
                  </a:lnTo>
                  <a:close/>
                  <a:moveTo>
                    <a:pt x="1" y="4787"/>
                  </a:moveTo>
                  <a:lnTo>
                    <a:pt x="1" y="6913"/>
                  </a:lnTo>
                  <a:lnTo>
                    <a:pt x="1072" y="6913"/>
                  </a:lnTo>
                  <a:lnTo>
                    <a:pt x="1072" y="4787"/>
                  </a:lnTo>
                  <a:close/>
                  <a:moveTo>
                    <a:pt x="1" y="9574"/>
                  </a:moveTo>
                  <a:lnTo>
                    <a:pt x="1" y="11700"/>
                  </a:lnTo>
                  <a:lnTo>
                    <a:pt x="1072" y="11700"/>
                  </a:lnTo>
                  <a:lnTo>
                    <a:pt x="1072" y="9574"/>
                  </a:lnTo>
                  <a:close/>
                  <a:moveTo>
                    <a:pt x="1" y="14345"/>
                  </a:moveTo>
                  <a:lnTo>
                    <a:pt x="1" y="16471"/>
                  </a:lnTo>
                  <a:lnTo>
                    <a:pt x="1072" y="16471"/>
                  </a:lnTo>
                  <a:lnTo>
                    <a:pt x="1072" y="14345"/>
                  </a:lnTo>
                  <a:close/>
                  <a:moveTo>
                    <a:pt x="1" y="19132"/>
                  </a:moveTo>
                  <a:lnTo>
                    <a:pt x="1" y="21258"/>
                  </a:lnTo>
                  <a:lnTo>
                    <a:pt x="1072" y="21258"/>
                  </a:lnTo>
                  <a:lnTo>
                    <a:pt x="1072" y="19132"/>
                  </a:lnTo>
                  <a:close/>
                  <a:moveTo>
                    <a:pt x="1" y="23919"/>
                  </a:moveTo>
                  <a:lnTo>
                    <a:pt x="1" y="26045"/>
                  </a:lnTo>
                  <a:lnTo>
                    <a:pt x="1072" y="26045"/>
                  </a:lnTo>
                  <a:lnTo>
                    <a:pt x="1072" y="23919"/>
                  </a:lnTo>
                  <a:close/>
                  <a:moveTo>
                    <a:pt x="1" y="28690"/>
                  </a:moveTo>
                  <a:lnTo>
                    <a:pt x="1" y="30816"/>
                  </a:lnTo>
                  <a:lnTo>
                    <a:pt x="1072" y="30816"/>
                  </a:lnTo>
                  <a:lnTo>
                    <a:pt x="1072" y="28690"/>
                  </a:lnTo>
                  <a:close/>
                  <a:moveTo>
                    <a:pt x="1" y="33477"/>
                  </a:moveTo>
                  <a:lnTo>
                    <a:pt x="1" y="35603"/>
                  </a:lnTo>
                  <a:lnTo>
                    <a:pt x="1072" y="35603"/>
                  </a:lnTo>
                  <a:lnTo>
                    <a:pt x="1072" y="33477"/>
                  </a:lnTo>
                  <a:close/>
                  <a:moveTo>
                    <a:pt x="1" y="38264"/>
                  </a:moveTo>
                  <a:lnTo>
                    <a:pt x="1" y="40390"/>
                  </a:lnTo>
                  <a:lnTo>
                    <a:pt x="1072" y="40390"/>
                  </a:lnTo>
                  <a:lnTo>
                    <a:pt x="1072" y="38264"/>
                  </a:lnTo>
                  <a:close/>
                  <a:moveTo>
                    <a:pt x="1" y="43052"/>
                  </a:moveTo>
                  <a:lnTo>
                    <a:pt x="1" y="45177"/>
                  </a:lnTo>
                  <a:lnTo>
                    <a:pt x="1072" y="45177"/>
                  </a:lnTo>
                  <a:lnTo>
                    <a:pt x="1072" y="43052"/>
                  </a:lnTo>
                  <a:close/>
                  <a:moveTo>
                    <a:pt x="1" y="47822"/>
                  </a:moveTo>
                  <a:lnTo>
                    <a:pt x="1" y="49948"/>
                  </a:lnTo>
                  <a:lnTo>
                    <a:pt x="1072" y="49948"/>
                  </a:lnTo>
                  <a:lnTo>
                    <a:pt x="1072" y="47822"/>
                  </a:lnTo>
                  <a:close/>
                  <a:moveTo>
                    <a:pt x="1" y="52609"/>
                  </a:moveTo>
                  <a:lnTo>
                    <a:pt x="1" y="54735"/>
                  </a:lnTo>
                  <a:lnTo>
                    <a:pt x="1072" y="54735"/>
                  </a:lnTo>
                  <a:lnTo>
                    <a:pt x="1072" y="52609"/>
                  </a:lnTo>
                  <a:close/>
                  <a:moveTo>
                    <a:pt x="1" y="57397"/>
                  </a:moveTo>
                  <a:lnTo>
                    <a:pt x="1" y="59522"/>
                  </a:lnTo>
                  <a:lnTo>
                    <a:pt x="1072" y="59522"/>
                  </a:lnTo>
                  <a:lnTo>
                    <a:pt x="1072" y="57397"/>
                  </a:lnTo>
                  <a:close/>
                  <a:moveTo>
                    <a:pt x="1" y="62167"/>
                  </a:moveTo>
                  <a:lnTo>
                    <a:pt x="1" y="64293"/>
                  </a:lnTo>
                  <a:lnTo>
                    <a:pt x="1072" y="64293"/>
                  </a:lnTo>
                  <a:lnTo>
                    <a:pt x="1072" y="62167"/>
                  </a:lnTo>
                  <a:close/>
                  <a:moveTo>
                    <a:pt x="1" y="66954"/>
                  </a:moveTo>
                  <a:lnTo>
                    <a:pt x="1" y="69080"/>
                  </a:lnTo>
                  <a:lnTo>
                    <a:pt x="1072" y="69080"/>
                  </a:lnTo>
                  <a:lnTo>
                    <a:pt x="1072" y="66954"/>
                  </a:lnTo>
                  <a:close/>
                  <a:moveTo>
                    <a:pt x="1" y="71741"/>
                  </a:moveTo>
                  <a:lnTo>
                    <a:pt x="1" y="73867"/>
                  </a:lnTo>
                  <a:lnTo>
                    <a:pt x="1072" y="73867"/>
                  </a:lnTo>
                  <a:lnTo>
                    <a:pt x="1072" y="71741"/>
                  </a:lnTo>
                  <a:close/>
                  <a:moveTo>
                    <a:pt x="1" y="76529"/>
                  </a:moveTo>
                  <a:lnTo>
                    <a:pt x="1" y="78638"/>
                  </a:lnTo>
                  <a:lnTo>
                    <a:pt x="1072" y="78638"/>
                  </a:lnTo>
                  <a:lnTo>
                    <a:pt x="1072" y="76529"/>
                  </a:lnTo>
                  <a:close/>
                  <a:moveTo>
                    <a:pt x="1" y="81299"/>
                  </a:moveTo>
                  <a:lnTo>
                    <a:pt x="1" y="82454"/>
                  </a:lnTo>
                  <a:lnTo>
                    <a:pt x="1072" y="82454"/>
                  </a:lnTo>
                  <a:lnTo>
                    <a:pt x="1072" y="81299"/>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6"/>
            <p:cNvSpPr/>
            <p:nvPr/>
          </p:nvSpPr>
          <p:spPr>
            <a:xfrm>
              <a:off x="1091626" y="2103731"/>
              <a:ext cx="502981" cy="502599"/>
            </a:xfrm>
            <a:custGeom>
              <a:rect b="b" l="l" r="r" t="t"/>
              <a:pathLst>
                <a:path extrusionOk="0" h="22380" w="22397">
                  <a:moveTo>
                    <a:pt x="10495" y="0"/>
                  </a:moveTo>
                  <a:cubicBezTo>
                    <a:pt x="10127" y="17"/>
                    <a:pt x="9742" y="67"/>
                    <a:pt x="9374" y="118"/>
                  </a:cubicBezTo>
                  <a:lnTo>
                    <a:pt x="9457" y="670"/>
                  </a:lnTo>
                  <a:cubicBezTo>
                    <a:pt x="9809" y="620"/>
                    <a:pt x="10177" y="570"/>
                    <a:pt x="10529" y="553"/>
                  </a:cubicBezTo>
                  <a:lnTo>
                    <a:pt x="10495" y="0"/>
                  </a:lnTo>
                  <a:close/>
                  <a:moveTo>
                    <a:pt x="11935" y="0"/>
                  </a:moveTo>
                  <a:lnTo>
                    <a:pt x="11884" y="553"/>
                  </a:lnTo>
                  <a:cubicBezTo>
                    <a:pt x="12236" y="570"/>
                    <a:pt x="12604" y="620"/>
                    <a:pt x="12972" y="670"/>
                  </a:cubicBezTo>
                  <a:lnTo>
                    <a:pt x="13056" y="118"/>
                  </a:lnTo>
                  <a:cubicBezTo>
                    <a:pt x="12688" y="67"/>
                    <a:pt x="12303" y="17"/>
                    <a:pt x="11935" y="0"/>
                  </a:cubicBezTo>
                  <a:close/>
                  <a:moveTo>
                    <a:pt x="7984" y="452"/>
                  </a:moveTo>
                  <a:cubicBezTo>
                    <a:pt x="7616" y="553"/>
                    <a:pt x="7248" y="687"/>
                    <a:pt x="6913" y="837"/>
                  </a:cubicBezTo>
                  <a:lnTo>
                    <a:pt x="7114" y="1340"/>
                  </a:lnTo>
                  <a:cubicBezTo>
                    <a:pt x="7449" y="1206"/>
                    <a:pt x="7800" y="1088"/>
                    <a:pt x="8135" y="971"/>
                  </a:cubicBezTo>
                  <a:lnTo>
                    <a:pt x="7984" y="452"/>
                  </a:lnTo>
                  <a:close/>
                  <a:moveTo>
                    <a:pt x="14445" y="452"/>
                  </a:moveTo>
                  <a:lnTo>
                    <a:pt x="14278" y="988"/>
                  </a:lnTo>
                  <a:cubicBezTo>
                    <a:pt x="14629" y="1088"/>
                    <a:pt x="14964" y="1206"/>
                    <a:pt x="15299" y="1340"/>
                  </a:cubicBezTo>
                  <a:lnTo>
                    <a:pt x="15517" y="837"/>
                  </a:lnTo>
                  <a:cubicBezTo>
                    <a:pt x="15165" y="687"/>
                    <a:pt x="14797" y="553"/>
                    <a:pt x="14445" y="452"/>
                  </a:cubicBezTo>
                  <a:close/>
                  <a:moveTo>
                    <a:pt x="5624" y="1457"/>
                  </a:moveTo>
                  <a:cubicBezTo>
                    <a:pt x="5289" y="1641"/>
                    <a:pt x="4971" y="1858"/>
                    <a:pt x="4670" y="2093"/>
                  </a:cubicBezTo>
                  <a:lnTo>
                    <a:pt x="4988" y="2528"/>
                  </a:lnTo>
                  <a:cubicBezTo>
                    <a:pt x="5273" y="2310"/>
                    <a:pt x="5591" y="2126"/>
                    <a:pt x="5892" y="1942"/>
                  </a:cubicBezTo>
                  <a:lnTo>
                    <a:pt x="5624" y="1457"/>
                  </a:lnTo>
                  <a:close/>
                  <a:moveTo>
                    <a:pt x="16789" y="1457"/>
                  </a:moveTo>
                  <a:lnTo>
                    <a:pt x="16504" y="1942"/>
                  </a:lnTo>
                  <a:cubicBezTo>
                    <a:pt x="16822" y="2126"/>
                    <a:pt x="17124" y="2327"/>
                    <a:pt x="17425" y="2545"/>
                  </a:cubicBezTo>
                  <a:lnTo>
                    <a:pt x="17743" y="2093"/>
                  </a:lnTo>
                  <a:cubicBezTo>
                    <a:pt x="17442" y="1858"/>
                    <a:pt x="17124" y="1641"/>
                    <a:pt x="16789" y="1457"/>
                  </a:cubicBezTo>
                  <a:close/>
                  <a:moveTo>
                    <a:pt x="3565" y="2980"/>
                  </a:moveTo>
                  <a:cubicBezTo>
                    <a:pt x="3281" y="3248"/>
                    <a:pt x="3030" y="3516"/>
                    <a:pt x="2779" y="3800"/>
                  </a:cubicBezTo>
                  <a:lnTo>
                    <a:pt x="3180" y="4168"/>
                  </a:lnTo>
                  <a:cubicBezTo>
                    <a:pt x="3415" y="3901"/>
                    <a:pt x="3666" y="3633"/>
                    <a:pt x="3934" y="3398"/>
                  </a:cubicBezTo>
                  <a:lnTo>
                    <a:pt x="3565" y="2980"/>
                  </a:lnTo>
                  <a:close/>
                  <a:moveTo>
                    <a:pt x="18848" y="2997"/>
                  </a:moveTo>
                  <a:lnTo>
                    <a:pt x="18463" y="3398"/>
                  </a:lnTo>
                  <a:cubicBezTo>
                    <a:pt x="18730" y="3649"/>
                    <a:pt x="18981" y="3901"/>
                    <a:pt x="19216" y="4168"/>
                  </a:cubicBezTo>
                  <a:lnTo>
                    <a:pt x="19634" y="3817"/>
                  </a:lnTo>
                  <a:cubicBezTo>
                    <a:pt x="19383" y="3516"/>
                    <a:pt x="19115" y="3248"/>
                    <a:pt x="18848" y="2997"/>
                  </a:cubicBezTo>
                  <a:close/>
                  <a:moveTo>
                    <a:pt x="1908" y="4938"/>
                  </a:moveTo>
                  <a:cubicBezTo>
                    <a:pt x="1691" y="5240"/>
                    <a:pt x="1490" y="5574"/>
                    <a:pt x="1306" y="5909"/>
                  </a:cubicBezTo>
                  <a:lnTo>
                    <a:pt x="1808" y="6177"/>
                  </a:lnTo>
                  <a:cubicBezTo>
                    <a:pt x="1975" y="5859"/>
                    <a:pt x="2159" y="5541"/>
                    <a:pt x="2360" y="5240"/>
                  </a:cubicBezTo>
                  <a:lnTo>
                    <a:pt x="1908" y="4938"/>
                  </a:lnTo>
                  <a:close/>
                  <a:moveTo>
                    <a:pt x="20505" y="4938"/>
                  </a:moveTo>
                  <a:lnTo>
                    <a:pt x="20036" y="5256"/>
                  </a:lnTo>
                  <a:lnTo>
                    <a:pt x="20053" y="5256"/>
                  </a:lnTo>
                  <a:cubicBezTo>
                    <a:pt x="20254" y="5541"/>
                    <a:pt x="20438" y="5859"/>
                    <a:pt x="20605" y="6177"/>
                  </a:cubicBezTo>
                  <a:lnTo>
                    <a:pt x="21091" y="5909"/>
                  </a:lnTo>
                  <a:cubicBezTo>
                    <a:pt x="20906" y="5574"/>
                    <a:pt x="20722" y="5256"/>
                    <a:pt x="20505" y="4938"/>
                  </a:cubicBezTo>
                  <a:close/>
                  <a:moveTo>
                    <a:pt x="720" y="7198"/>
                  </a:moveTo>
                  <a:cubicBezTo>
                    <a:pt x="586" y="7566"/>
                    <a:pt x="469" y="7918"/>
                    <a:pt x="368" y="8286"/>
                  </a:cubicBezTo>
                  <a:lnTo>
                    <a:pt x="904" y="8437"/>
                  </a:lnTo>
                  <a:cubicBezTo>
                    <a:pt x="1004" y="8085"/>
                    <a:pt x="1105" y="7734"/>
                    <a:pt x="1239" y="7399"/>
                  </a:cubicBezTo>
                  <a:lnTo>
                    <a:pt x="720" y="7198"/>
                  </a:lnTo>
                  <a:close/>
                  <a:moveTo>
                    <a:pt x="21676" y="7215"/>
                  </a:moveTo>
                  <a:lnTo>
                    <a:pt x="21158" y="7416"/>
                  </a:lnTo>
                  <a:cubicBezTo>
                    <a:pt x="21291" y="7750"/>
                    <a:pt x="21409" y="8085"/>
                    <a:pt x="21492" y="8437"/>
                  </a:cubicBezTo>
                  <a:lnTo>
                    <a:pt x="22028" y="8303"/>
                  </a:lnTo>
                  <a:cubicBezTo>
                    <a:pt x="21927" y="7935"/>
                    <a:pt x="21810" y="7566"/>
                    <a:pt x="21676" y="7215"/>
                  </a:cubicBezTo>
                  <a:close/>
                  <a:moveTo>
                    <a:pt x="100" y="9692"/>
                  </a:moveTo>
                  <a:cubicBezTo>
                    <a:pt x="50" y="10060"/>
                    <a:pt x="17" y="10445"/>
                    <a:pt x="0" y="10830"/>
                  </a:cubicBezTo>
                  <a:lnTo>
                    <a:pt x="552" y="10847"/>
                  </a:lnTo>
                  <a:cubicBezTo>
                    <a:pt x="569" y="10479"/>
                    <a:pt x="603" y="10127"/>
                    <a:pt x="653" y="9759"/>
                  </a:cubicBezTo>
                  <a:lnTo>
                    <a:pt x="100" y="9692"/>
                  </a:lnTo>
                  <a:close/>
                  <a:moveTo>
                    <a:pt x="22312" y="9692"/>
                  </a:moveTo>
                  <a:lnTo>
                    <a:pt x="21760" y="9759"/>
                  </a:lnTo>
                  <a:lnTo>
                    <a:pt x="21760" y="9776"/>
                  </a:lnTo>
                  <a:cubicBezTo>
                    <a:pt x="21810" y="10127"/>
                    <a:pt x="21827" y="10479"/>
                    <a:pt x="21844" y="10847"/>
                  </a:cubicBezTo>
                  <a:lnTo>
                    <a:pt x="22396" y="10830"/>
                  </a:lnTo>
                  <a:cubicBezTo>
                    <a:pt x="22396" y="10445"/>
                    <a:pt x="22363" y="10060"/>
                    <a:pt x="22312" y="9692"/>
                  </a:cubicBezTo>
                  <a:close/>
                  <a:moveTo>
                    <a:pt x="21794" y="12203"/>
                  </a:moveTo>
                  <a:cubicBezTo>
                    <a:pt x="21760" y="12554"/>
                    <a:pt x="21710" y="12906"/>
                    <a:pt x="21643" y="13274"/>
                  </a:cubicBezTo>
                  <a:lnTo>
                    <a:pt x="22195" y="13375"/>
                  </a:lnTo>
                  <a:cubicBezTo>
                    <a:pt x="22262" y="13006"/>
                    <a:pt x="22312" y="12621"/>
                    <a:pt x="22363" y="12253"/>
                  </a:cubicBezTo>
                  <a:lnTo>
                    <a:pt x="21794" y="12203"/>
                  </a:lnTo>
                  <a:close/>
                  <a:moveTo>
                    <a:pt x="603" y="12203"/>
                  </a:moveTo>
                  <a:lnTo>
                    <a:pt x="50" y="12253"/>
                  </a:lnTo>
                  <a:cubicBezTo>
                    <a:pt x="84" y="12621"/>
                    <a:pt x="134" y="13006"/>
                    <a:pt x="218" y="13391"/>
                  </a:cubicBezTo>
                  <a:lnTo>
                    <a:pt x="753" y="13274"/>
                  </a:lnTo>
                  <a:cubicBezTo>
                    <a:pt x="686" y="12906"/>
                    <a:pt x="636" y="12554"/>
                    <a:pt x="603" y="12203"/>
                  </a:cubicBezTo>
                  <a:close/>
                  <a:moveTo>
                    <a:pt x="1105" y="14580"/>
                  </a:moveTo>
                  <a:lnTo>
                    <a:pt x="586" y="14747"/>
                  </a:lnTo>
                  <a:lnTo>
                    <a:pt x="569" y="14747"/>
                  </a:lnTo>
                  <a:cubicBezTo>
                    <a:pt x="703" y="15115"/>
                    <a:pt x="837" y="15467"/>
                    <a:pt x="1004" y="15818"/>
                  </a:cubicBezTo>
                  <a:lnTo>
                    <a:pt x="1506" y="15584"/>
                  </a:lnTo>
                  <a:cubicBezTo>
                    <a:pt x="1356" y="15266"/>
                    <a:pt x="1222" y="14915"/>
                    <a:pt x="1105" y="14580"/>
                  </a:cubicBezTo>
                  <a:close/>
                  <a:moveTo>
                    <a:pt x="21291" y="14580"/>
                  </a:moveTo>
                  <a:cubicBezTo>
                    <a:pt x="21174" y="14931"/>
                    <a:pt x="21040" y="15266"/>
                    <a:pt x="20906" y="15584"/>
                  </a:cubicBezTo>
                  <a:lnTo>
                    <a:pt x="21409" y="15818"/>
                  </a:lnTo>
                  <a:cubicBezTo>
                    <a:pt x="21559" y="15484"/>
                    <a:pt x="21710" y="15115"/>
                    <a:pt x="21827" y="14764"/>
                  </a:cubicBezTo>
                  <a:lnTo>
                    <a:pt x="21291" y="14580"/>
                  </a:lnTo>
                  <a:close/>
                  <a:moveTo>
                    <a:pt x="2143" y="16772"/>
                  </a:moveTo>
                  <a:lnTo>
                    <a:pt x="1674" y="17074"/>
                  </a:lnTo>
                  <a:cubicBezTo>
                    <a:pt x="1858" y="17392"/>
                    <a:pt x="2092" y="17710"/>
                    <a:pt x="2327" y="18011"/>
                  </a:cubicBezTo>
                  <a:lnTo>
                    <a:pt x="2762" y="17676"/>
                  </a:lnTo>
                  <a:cubicBezTo>
                    <a:pt x="2544" y="17392"/>
                    <a:pt x="2343" y="17091"/>
                    <a:pt x="2143" y="16772"/>
                  </a:cubicBezTo>
                  <a:close/>
                  <a:moveTo>
                    <a:pt x="20254" y="16789"/>
                  </a:moveTo>
                  <a:cubicBezTo>
                    <a:pt x="20070" y="17091"/>
                    <a:pt x="19852" y="17392"/>
                    <a:pt x="19651" y="17676"/>
                  </a:cubicBezTo>
                  <a:lnTo>
                    <a:pt x="20086" y="18011"/>
                  </a:lnTo>
                  <a:cubicBezTo>
                    <a:pt x="20321" y="17710"/>
                    <a:pt x="20538" y="17409"/>
                    <a:pt x="20739" y="17074"/>
                  </a:cubicBezTo>
                  <a:lnTo>
                    <a:pt x="20254" y="16789"/>
                  </a:lnTo>
                  <a:close/>
                  <a:moveTo>
                    <a:pt x="3649" y="18681"/>
                  </a:moveTo>
                  <a:lnTo>
                    <a:pt x="3264" y="19082"/>
                  </a:lnTo>
                  <a:lnTo>
                    <a:pt x="3247" y="19082"/>
                  </a:lnTo>
                  <a:cubicBezTo>
                    <a:pt x="3515" y="19350"/>
                    <a:pt x="3800" y="19601"/>
                    <a:pt x="4101" y="19852"/>
                  </a:cubicBezTo>
                  <a:lnTo>
                    <a:pt x="4452" y="19417"/>
                  </a:lnTo>
                  <a:cubicBezTo>
                    <a:pt x="4185" y="19183"/>
                    <a:pt x="3917" y="18949"/>
                    <a:pt x="3649" y="18681"/>
                  </a:cubicBezTo>
                  <a:close/>
                  <a:moveTo>
                    <a:pt x="18747" y="18697"/>
                  </a:moveTo>
                  <a:cubicBezTo>
                    <a:pt x="18496" y="18949"/>
                    <a:pt x="18228" y="19200"/>
                    <a:pt x="17944" y="19417"/>
                  </a:cubicBezTo>
                  <a:lnTo>
                    <a:pt x="18312" y="19852"/>
                  </a:lnTo>
                  <a:cubicBezTo>
                    <a:pt x="18597" y="19618"/>
                    <a:pt x="18881" y="19350"/>
                    <a:pt x="19149" y="19082"/>
                  </a:cubicBezTo>
                  <a:lnTo>
                    <a:pt x="18747" y="18697"/>
                  </a:lnTo>
                  <a:close/>
                  <a:moveTo>
                    <a:pt x="5540" y="20221"/>
                  </a:moveTo>
                  <a:lnTo>
                    <a:pt x="5256" y="20689"/>
                  </a:lnTo>
                  <a:cubicBezTo>
                    <a:pt x="5574" y="20890"/>
                    <a:pt x="5909" y="21074"/>
                    <a:pt x="6243" y="21242"/>
                  </a:cubicBezTo>
                  <a:lnTo>
                    <a:pt x="6495" y="20740"/>
                  </a:lnTo>
                  <a:cubicBezTo>
                    <a:pt x="6177" y="20589"/>
                    <a:pt x="5858" y="20405"/>
                    <a:pt x="5540" y="20221"/>
                  </a:cubicBezTo>
                  <a:close/>
                  <a:moveTo>
                    <a:pt x="16856" y="20221"/>
                  </a:moveTo>
                  <a:cubicBezTo>
                    <a:pt x="16538" y="20405"/>
                    <a:pt x="16220" y="20589"/>
                    <a:pt x="15902" y="20740"/>
                  </a:cubicBezTo>
                  <a:lnTo>
                    <a:pt x="16153" y="21242"/>
                  </a:lnTo>
                  <a:cubicBezTo>
                    <a:pt x="16487" y="21074"/>
                    <a:pt x="16822" y="20890"/>
                    <a:pt x="17140" y="20689"/>
                  </a:cubicBezTo>
                  <a:lnTo>
                    <a:pt x="16856" y="20221"/>
                  </a:lnTo>
                  <a:close/>
                  <a:moveTo>
                    <a:pt x="7750" y="21258"/>
                  </a:moveTo>
                  <a:lnTo>
                    <a:pt x="7566" y="21777"/>
                  </a:lnTo>
                  <a:lnTo>
                    <a:pt x="7566" y="21794"/>
                  </a:lnTo>
                  <a:cubicBezTo>
                    <a:pt x="7917" y="21911"/>
                    <a:pt x="8286" y="22012"/>
                    <a:pt x="8671" y="22095"/>
                  </a:cubicBezTo>
                  <a:lnTo>
                    <a:pt x="8804" y="21560"/>
                  </a:lnTo>
                  <a:cubicBezTo>
                    <a:pt x="8436" y="21476"/>
                    <a:pt x="8101" y="21376"/>
                    <a:pt x="7750" y="21258"/>
                  </a:cubicBezTo>
                  <a:close/>
                  <a:moveTo>
                    <a:pt x="14663" y="21258"/>
                  </a:moveTo>
                  <a:cubicBezTo>
                    <a:pt x="14328" y="21376"/>
                    <a:pt x="13977" y="21476"/>
                    <a:pt x="13625" y="21560"/>
                  </a:cubicBezTo>
                  <a:lnTo>
                    <a:pt x="13759" y="22095"/>
                  </a:lnTo>
                  <a:cubicBezTo>
                    <a:pt x="14111" y="22012"/>
                    <a:pt x="14496" y="21911"/>
                    <a:pt x="14847" y="21777"/>
                  </a:cubicBezTo>
                  <a:lnTo>
                    <a:pt x="14663" y="21258"/>
                  </a:lnTo>
                  <a:close/>
                  <a:moveTo>
                    <a:pt x="10127" y="21777"/>
                  </a:moveTo>
                  <a:lnTo>
                    <a:pt x="10077" y="22330"/>
                  </a:lnTo>
                  <a:lnTo>
                    <a:pt x="10060" y="22330"/>
                  </a:lnTo>
                  <a:cubicBezTo>
                    <a:pt x="10445" y="22380"/>
                    <a:pt x="10830" y="22380"/>
                    <a:pt x="11215" y="22380"/>
                  </a:cubicBezTo>
                  <a:cubicBezTo>
                    <a:pt x="11583" y="22380"/>
                    <a:pt x="11968" y="22363"/>
                    <a:pt x="12336" y="22330"/>
                  </a:cubicBezTo>
                  <a:lnTo>
                    <a:pt x="12286" y="21777"/>
                  </a:lnTo>
                  <a:cubicBezTo>
                    <a:pt x="11935" y="21811"/>
                    <a:pt x="11566" y="21828"/>
                    <a:pt x="11215" y="21828"/>
                  </a:cubicBezTo>
                  <a:cubicBezTo>
                    <a:pt x="10847" y="21828"/>
                    <a:pt x="10478" y="21811"/>
                    <a:pt x="10127" y="21777"/>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0" name="Google Shape;520;p16"/>
          <p:cNvGrpSpPr/>
          <p:nvPr/>
        </p:nvGrpSpPr>
        <p:grpSpPr>
          <a:xfrm>
            <a:off x="165650" y="260513"/>
            <a:ext cx="8807500" cy="4622450"/>
            <a:chOff x="165650" y="260513"/>
            <a:chExt cx="8807500" cy="4622450"/>
          </a:xfrm>
        </p:grpSpPr>
        <p:grpSp>
          <p:nvGrpSpPr>
            <p:cNvPr id="521" name="Google Shape;521;p16"/>
            <p:cNvGrpSpPr/>
            <p:nvPr/>
          </p:nvGrpSpPr>
          <p:grpSpPr>
            <a:xfrm>
              <a:off x="3017550" y="260513"/>
              <a:ext cx="5955600" cy="4596012"/>
              <a:chOff x="3002250" y="299588"/>
              <a:chExt cx="5955600" cy="4596012"/>
            </a:xfrm>
          </p:grpSpPr>
          <p:cxnSp>
            <p:nvCxnSpPr>
              <p:cNvPr id="522" name="Google Shape;522;p16"/>
              <p:cNvCxnSpPr/>
              <p:nvPr/>
            </p:nvCxnSpPr>
            <p:spPr>
              <a:xfrm>
                <a:off x="8953075" y="299588"/>
                <a:ext cx="0" cy="4596000"/>
              </a:xfrm>
              <a:prstGeom prst="straightConnector1">
                <a:avLst/>
              </a:prstGeom>
              <a:noFill/>
              <a:ln cap="flat" cmpd="sng" w="9525">
                <a:solidFill>
                  <a:schemeClr val="dk1"/>
                </a:solidFill>
                <a:prstDash val="solid"/>
                <a:round/>
                <a:headEnd len="sm" w="sm" type="none"/>
                <a:tailEnd len="sm" w="sm" type="none"/>
              </a:ln>
            </p:spPr>
          </p:cxnSp>
          <p:cxnSp>
            <p:nvCxnSpPr>
              <p:cNvPr id="523" name="Google Shape;523;p16"/>
              <p:cNvCxnSpPr/>
              <p:nvPr/>
            </p:nvCxnSpPr>
            <p:spPr>
              <a:xfrm rot="10800000">
                <a:off x="3002250" y="300625"/>
                <a:ext cx="5955600" cy="0"/>
              </a:xfrm>
              <a:prstGeom prst="straightConnector1">
                <a:avLst/>
              </a:prstGeom>
              <a:noFill/>
              <a:ln cap="flat" cmpd="sng" w="9525">
                <a:solidFill>
                  <a:schemeClr val="dk1"/>
                </a:solidFill>
                <a:prstDash val="solid"/>
                <a:round/>
                <a:headEnd len="sm" w="sm" type="none"/>
                <a:tailEnd len="sm" w="sm" type="none"/>
              </a:ln>
            </p:spPr>
          </p:cxnSp>
          <p:cxnSp>
            <p:nvCxnSpPr>
              <p:cNvPr id="524" name="Google Shape;524;p16"/>
              <p:cNvCxnSpPr/>
              <p:nvPr/>
            </p:nvCxnSpPr>
            <p:spPr>
              <a:xfrm rot="10800000">
                <a:off x="3002250" y="4895600"/>
                <a:ext cx="5955600" cy="0"/>
              </a:xfrm>
              <a:prstGeom prst="straightConnector1">
                <a:avLst/>
              </a:prstGeom>
              <a:noFill/>
              <a:ln cap="flat" cmpd="sng" w="9525">
                <a:solidFill>
                  <a:schemeClr val="dk1"/>
                </a:solidFill>
                <a:prstDash val="solid"/>
                <a:round/>
                <a:headEnd len="sm" w="sm" type="none"/>
                <a:tailEnd len="sm" w="sm" type="none"/>
              </a:ln>
            </p:spPr>
          </p:cxnSp>
        </p:grpSp>
        <p:cxnSp>
          <p:nvCxnSpPr>
            <p:cNvPr id="525" name="Google Shape;525;p16"/>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sp>
        <p:nvSpPr>
          <p:cNvPr id="526" name="Google Shape;526;p16"/>
          <p:cNvSpPr/>
          <p:nvPr>
            <p:ph idx="2" type="pic"/>
          </p:nvPr>
        </p:nvSpPr>
        <p:spPr>
          <a:xfrm>
            <a:off x="5584925" y="474300"/>
            <a:ext cx="2742300" cy="4194900"/>
          </a:xfrm>
          <a:prstGeom prst="snip2DiagRect">
            <a:avLst>
              <a:gd fmla="val 0" name="adj1"/>
              <a:gd fmla="val 16667" name="adj2"/>
            </a:avLst>
          </a:prstGeom>
          <a:noFill/>
          <a:ln>
            <a:noFill/>
          </a:ln>
        </p:spPr>
      </p:sp>
      <p:sp>
        <p:nvSpPr>
          <p:cNvPr id="527" name="Google Shape;527;p16"/>
          <p:cNvSpPr txBox="1"/>
          <p:nvPr/>
        </p:nvSpPr>
        <p:spPr>
          <a:xfrm>
            <a:off x="713100" y="3790525"/>
            <a:ext cx="4350600" cy="6156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300"/>
              </a:spcBef>
              <a:spcAft>
                <a:spcPts val="0"/>
              </a:spcAft>
              <a:buClr>
                <a:srgbClr val="000000"/>
              </a:buClr>
              <a:buSzPts val="1100"/>
              <a:buFont typeface="Arial"/>
              <a:buNone/>
            </a:pPr>
            <a:r>
              <a:rPr b="0" i="0" lang="en-US" sz="1100" u="none" cap="none" strike="noStrike">
                <a:solidFill>
                  <a:schemeClr val="dk1"/>
                </a:solidFill>
                <a:latin typeface="Space Grotesk"/>
                <a:ea typeface="Space Grotesk"/>
                <a:cs typeface="Space Grotesk"/>
                <a:sym typeface="Space Grotesk"/>
              </a:rPr>
              <a:t>CREDITS: This presentation template was created by </a:t>
            </a:r>
            <a:r>
              <a:rPr b="1" i="0" lang="en-US" sz="1100" u="sng" cap="none" strike="noStrike">
                <a:solidFill>
                  <a:schemeClr val="hlink"/>
                </a:solidFill>
                <a:latin typeface="Space Grotesk"/>
                <a:ea typeface="Space Grotesk"/>
                <a:cs typeface="Space Grotesk"/>
                <a:sym typeface="Space Grotesk"/>
                <a:hlinkClick r:id="rId2"/>
              </a:rPr>
              <a:t>Slidesgo</a:t>
            </a:r>
            <a:r>
              <a:rPr b="0" i="0" lang="en-US" sz="1100" u="none" cap="none" strike="noStrike">
                <a:solidFill>
                  <a:schemeClr val="dk1"/>
                </a:solidFill>
                <a:latin typeface="Space Grotesk"/>
                <a:ea typeface="Space Grotesk"/>
                <a:cs typeface="Space Grotesk"/>
                <a:sym typeface="Space Grotesk"/>
              </a:rPr>
              <a:t>, and includes icons by </a:t>
            </a:r>
            <a:r>
              <a:rPr b="1" i="0" lang="en-US" sz="1100" u="sng" cap="none" strike="noStrike">
                <a:solidFill>
                  <a:schemeClr val="hlink"/>
                </a:solidFill>
                <a:latin typeface="Space Grotesk"/>
                <a:ea typeface="Space Grotesk"/>
                <a:cs typeface="Space Grotesk"/>
                <a:sym typeface="Space Grotesk"/>
                <a:hlinkClick r:id="rId3"/>
              </a:rPr>
              <a:t>Flaticon</a:t>
            </a:r>
            <a:r>
              <a:rPr b="1" i="0" lang="en-US" sz="1100" u="none" cap="none" strike="noStrike">
                <a:solidFill>
                  <a:schemeClr val="dk1"/>
                </a:solidFill>
                <a:latin typeface="Space Grotesk"/>
                <a:ea typeface="Space Grotesk"/>
                <a:cs typeface="Space Grotesk"/>
                <a:sym typeface="Space Grotesk"/>
              </a:rPr>
              <a:t> </a:t>
            </a:r>
            <a:r>
              <a:rPr b="0" i="0" lang="en-US" sz="1100" u="none" cap="none" strike="noStrike">
                <a:solidFill>
                  <a:schemeClr val="dk1"/>
                </a:solidFill>
                <a:latin typeface="Space Grotesk"/>
                <a:ea typeface="Space Grotesk"/>
                <a:cs typeface="Space Grotesk"/>
                <a:sym typeface="Space Grotesk"/>
              </a:rPr>
              <a:t>and infographics &amp; images by </a:t>
            </a:r>
            <a:r>
              <a:rPr b="1" i="0" lang="en-US" sz="1100" u="sng" cap="none" strike="noStrike">
                <a:solidFill>
                  <a:schemeClr val="hlink"/>
                </a:solidFill>
                <a:latin typeface="Space Grotesk"/>
                <a:ea typeface="Space Grotesk"/>
                <a:cs typeface="Space Grotesk"/>
                <a:sym typeface="Space Grotesk"/>
                <a:hlinkClick r:id="rId4"/>
              </a:rPr>
              <a:t>Freepik</a:t>
            </a:r>
            <a:endParaRPr b="1" i="0" sz="1100" u="sng" cap="none" strike="noStrike">
              <a:solidFill>
                <a:schemeClr val="dk1"/>
              </a:solidFill>
              <a:latin typeface="Space Grotesk"/>
              <a:ea typeface="Space Grotesk"/>
              <a:cs typeface="Space Grotesk"/>
              <a:sym typeface="Space Grotes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28" name="Shape 528"/>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529" name="Shape 529"/>
        <p:cNvGrpSpPr/>
        <p:nvPr/>
      </p:nvGrpSpPr>
      <p:grpSpPr>
        <a:xfrm>
          <a:off x="0" y="0"/>
          <a:ext cx="0" cy="0"/>
          <a:chOff x="0" y="0"/>
          <a:chExt cx="0" cy="0"/>
        </a:xfrm>
      </p:grpSpPr>
      <p:sp>
        <p:nvSpPr>
          <p:cNvPr id="530" name="Google Shape;530;p18"/>
          <p:cNvSpPr/>
          <p:nvPr/>
        </p:nvSpPr>
        <p:spPr>
          <a:xfrm>
            <a:off x="-973425" y="2744250"/>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8"/>
          <p:cNvSpPr/>
          <p:nvPr/>
        </p:nvSpPr>
        <p:spPr>
          <a:xfrm>
            <a:off x="6728800" y="-11542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2" name="Google Shape;532;p18"/>
          <p:cNvGrpSpPr/>
          <p:nvPr/>
        </p:nvGrpSpPr>
        <p:grpSpPr>
          <a:xfrm rot="5400000">
            <a:off x="8581525" y="374209"/>
            <a:ext cx="518768" cy="291386"/>
            <a:chOff x="3654925" y="3123571"/>
            <a:chExt cx="518768" cy="291386"/>
          </a:xfrm>
        </p:grpSpPr>
        <p:sp>
          <p:nvSpPr>
            <p:cNvPr id="533" name="Google Shape;533;p18"/>
            <p:cNvSpPr/>
            <p:nvPr/>
          </p:nvSpPr>
          <p:spPr>
            <a:xfrm>
              <a:off x="3654925" y="3325419"/>
              <a:ext cx="104787" cy="89538"/>
            </a:xfrm>
            <a:custGeom>
              <a:rect b="b" l="l" r="r" t="t"/>
              <a:pathLst>
                <a:path extrusionOk="0" h="3987" w="4666">
                  <a:moveTo>
                    <a:pt x="2029" y="1"/>
                  </a:moveTo>
                  <a:cubicBezTo>
                    <a:pt x="2022" y="1"/>
                    <a:pt x="2016" y="1"/>
                    <a:pt x="2009" y="1"/>
                  </a:cubicBezTo>
                  <a:cubicBezTo>
                    <a:pt x="904" y="1"/>
                    <a:pt x="0" y="888"/>
                    <a:pt x="17" y="1993"/>
                  </a:cubicBezTo>
                  <a:cubicBezTo>
                    <a:pt x="17" y="3193"/>
                    <a:pt x="997" y="3987"/>
                    <a:pt x="2020" y="3987"/>
                  </a:cubicBezTo>
                  <a:cubicBezTo>
                    <a:pt x="2509" y="3987"/>
                    <a:pt x="3008" y="3805"/>
                    <a:pt x="3415" y="3399"/>
                  </a:cubicBezTo>
                  <a:cubicBezTo>
                    <a:pt x="4665" y="2148"/>
                    <a:pt x="3790" y="1"/>
                    <a:pt x="202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8"/>
            <p:cNvSpPr/>
            <p:nvPr/>
          </p:nvSpPr>
          <p:spPr>
            <a:xfrm>
              <a:off x="3760924" y="3325419"/>
              <a:ext cx="104899" cy="89538"/>
            </a:xfrm>
            <a:custGeom>
              <a:rect b="b" l="l" r="r" t="t"/>
              <a:pathLst>
                <a:path extrusionOk="0" h="3987" w="4671">
                  <a:moveTo>
                    <a:pt x="1979" y="1"/>
                  </a:moveTo>
                  <a:cubicBezTo>
                    <a:pt x="888" y="1"/>
                    <a:pt x="0" y="898"/>
                    <a:pt x="17" y="1993"/>
                  </a:cubicBezTo>
                  <a:cubicBezTo>
                    <a:pt x="17" y="3193"/>
                    <a:pt x="997" y="3987"/>
                    <a:pt x="2020" y="3987"/>
                  </a:cubicBezTo>
                  <a:cubicBezTo>
                    <a:pt x="2509" y="3987"/>
                    <a:pt x="3009" y="3805"/>
                    <a:pt x="3415" y="3399"/>
                  </a:cubicBezTo>
                  <a:cubicBezTo>
                    <a:pt x="4670" y="2143"/>
                    <a:pt x="3783" y="1"/>
                    <a:pt x="2009" y="1"/>
                  </a:cubicBezTo>
                  <a:cubicBezTo>
                    <a:pt x="1999" y="1"/>
                    <a:pt x="1989" y="1"/>
                    <a:pt x="19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8"/>
            <p:cNvSpPr/>
            <p:nvPr/>
          </p:nvSpPr>
          <p:spPr>
            <a:xfrm>
              <a:off x="3866542" y="3325060"/>
              <a:ext cx="89493" cy="89852"/>
            </a:xfrm>
            <a:custGeom>
              <a:rect b="b" l="l" r="r" t="t"/>
              <a:pathLst>
                <a:path extrusionOk="0" h="4001" w="3985">
                  <a:moveTo>
                    <a:pt x="1993" y="0"/>
                  </a:moveTo>
                  <a:cubicBezTo>
                    <a:pt x="888" y="0"/>
                    <a:pt x="1" y="904"/>
                    <a:pt x="1" y="2009"/>
                  </a:cubicBezTo>
                  <a:cubicBezTo>
                    <a:pt x="1" y="3097"/>
                    <a:pt x="888" y="4001"/>
                    <a:pt x="1993" y="4001"/>
                  </a:cubicBezTo>
                  <a:cubicBezTo>
                    <a:pt x="3097" y="4001"/>
                    <a:pt x="3985" y="3097"/>
                    <a:pt x="3985" y="2009"/>
                  </a:cubicBezTo>
                  <a:cubicBezTo>
                    <a:pt x="3985" y="904"/>
                    <a:pt x="3097" y="0"/>
                    <a:pt x="199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8"/>
            <p:cNvSpPr/>
            <p:nvPr/>
          </p:nvSpPr>
          <p:spPr>
            <a:xfrm>
              <a:off x="3972564" y="3325060"/>
              <a:ext cx="89471" cy="89852"/>
            </a:xfrm>
            <a:custGeom>
              <a:rect b="b" l="l" r="r" t="t"/>
              <a:pathLst>
                <a:path extrusionOk="0" h="4001" w="3984">
                  <a:moveTo>
                    <a:pt x="1992" y="0"/>
                  </a:moveTo>
                  <a:cubicBezTo>
                    <a:pt x="887" y="0"/>
                    <a:pt x="0" y="904"/>
                    <a:pt x="0" y="2009"/>
                  </a:cubicBezTo>
                  <a:cubicBezTo>
                    <a:pt x="0" y="3097"/>
                    <a:pt x="887" y="4001"/>
                    <a:pt x="1992" y="4001"/>
                  </a:cubicBezTo>
                  <a:cubicBezTo>
                    <a:pt x="3097" y="4001"/>
                    <a:pt x="3984" y="3097"/>
                    <a:pt x="3984" y="2009"/>
                  </a:cubicBezTo>
                  <a:cubicBezTo>
                    <a:pt x="3984" y="904"/>
                    <a:pt x="3097" y="0"/>
                    <a:pt x="199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8"/>
            <p:cNvSpPr/>
            <p:nvPr/>
          </p:nvSpPr>
          <p:spPr>
            <a:xfrm>
              <a:off x="4084200" y="3325060"/>
              <a:ext cx="89493" cy="89852"/>
            </a:xfrm>
            <a:custGeom>
              <a:rect b="b" l="l" r="r" t="t"/>
              <a:pathLst>
                <a:path extrusionOk="0" h="4001" w="3985">
                  <a:moveTo>
                    <a:pt x="1992" y="0"/>
                  </a:moveTo>
                  <a:cubicBezTo>
                    <a:pt x="888" y="0"/>
                    <a:pt x="0" y="904"/>
                    <a:pt x="0" y="2009"/>
                  </a:cubicBezTo>
                  <a:cubicBezTo>
                    <a:pt x="0" y="3097"/>
                    <a:pt x="888" y="4001"/>
                    <a:pt x="1992" y="4001"/>
                  </a:cubicBezTo>
                  <a:cubicBezTo>
                    <a:pt x="3097" y="4001"/>
                    <a:pt x="3984" y="3097"/>
                    <a:pt x="3984" y="2009"/>
                  </a:cubicBezTo>
                  <a:cubicBezTo>
                    <a:pt x="3984" y="904"/>
                    <a:pt x="3097" y="0"/>
                    <a:pt x="199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8"/>
            <p:cNvSpPr/>
            <p:nvPr/>
          </p:nvSpPr>
          <p:spPr>
            <a:xfrm>
              <a:off x="3700020" y="3123571"/>
              <a:ext cx="22" cy="201511"/>
            </a:xfrm>
            <a:custGeom>
              <a:rect b="b" l="l" r="r" t="t"/>
              <a:pathLst>
                <a:path extrusionOk="0" h="8973" w="1">
                  <a:moveTo>
                    <a:pt x="1" y="8972"/>
                  </a:moveTo>
                  <a:lnTo>
                    <a:pt x="1" y="0"/>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8"/>
            <p:cNvSpPr/>
            <p:nvPr/>
          </p:nvSpPr>
          <p:spPr>
            <a:xfrm>
              <a:off x="3806019" y="3123571"/>
              <a:ext cx="22" cy="201511"/>
            </a:xfrm>
            <a:custGeom>
              <a:rect b="b" l="l" r="r" t="t"/>
              <a:pathLst>
                <a:path extrusionOk="0" h="8973" w="1">
                  <a:moveTo>
                    <a:pt x="1" y="8972"/>
                  </a:moveTo>
                  <a:lnTo>
                    <a:pt x="1" y="0"/>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8"/>
            <p:cNvSpPr/>
            <p:nvPr/>
          </p:nvSpPr>
          <p:spPr>
            <a:xfrm>
              <a:off x="3911277" y="3132577"/>
              <a:ext cx="22" cy="192506"/>
            </a:xfrm>
            <a:custGeom>
              <a:rect b="b" l="l" r="r" t="t"/>
              <a:pathLst>
                <a:path extrusionOk="0" h="8572" w="1">
                  <a:moveTo>
                    <a:pt x="1" y="8571"/>
                  </a:moveTo>
                  <a:lnTo>
                    <a:pt x="1" y="1"/>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8"/>
            <p:cNvSpPr/>
            <p:nvPr/>
          </p:nvSpPr>
          <p:spPr>
            <a:xfrm>
              <a:off x="4017277" y="3123571"/>
              <a:ext cx="22" cy="201511"/>
            </a:xfrm>
            <a:custGeom>
              <a:rect b="b" l="l" r="r" t="t"/>
              <a:pathLst>
                <a:path extrusionOk="0" h="8973" w="1">
                  <a:moveTo>
                    <a:pt x="1" y="8972"/>
                  </a:moveTo>
                  <a:lnTo>
                    <a:pt x="1" y="0"/>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8"/>
            <p:cNvSpPr/>
            <p:nvPr/>
          </p:nvSpPr>
          <p:spPr>
            <a:xfrm>
              <a:off x="4128935" y="3132577"/>
              <a:ext cx="22" cy="192506"/>
            </a:xfrm>
            <a:custGeom>
              <a:rect b="b" l="l" r="r" t="t"/>
              <a:pathLst>
                <a:path extrusionOk="0" h="8572" w="1">
                  <a:moveTo>
                    <a:pt x="0" y="8571"/>
                  </a:moveTo>
                  <a:lnTo>
                    <a:pt x="0" y="1"/>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3" name="Google Shape;543;p18"/>
          <p:cNvGrpSpPr/>
          <p:nvPr/>
        </p:nvGrpSpPr>
        <p:grpSpPr>
          <a:xfrm>
            <a:off x="308679" y="255838"/>
            <a:ext cx="8669659" cy="4629880"/>
            <a:chOff x="308679" y="260513"/>
            <a:chExt cx="8669659" cy="4629880"/>
          </a:xfrm>
        </p:grpSpPr>
        <p:cxnSp>
          <p:nvCxnSpPr>
            <p:cNvPr id="544" name="Google Shape;544;p18"/>
            <p:cNvCxnSpPr/>
            <p:nvPr/>
          </p:nvCxnSpPr>
          <p:spPr>
            <a:xfrm rot="10800000">
              <a:off x="8978338" y="260513"/>
              <a:ext cx="0" cy="4596000"/>
            </a:xfrm>
            <a:prstGeom prst="straightConnector1">
              <a:avLst/>
            </a:prstGeom>
            <a:noFill/>
            <a:ln cap="flat" cmpd="sng" w="9525">
              <a:solidFill>
                <a:schemeClr val="dk1"/>
              </a:solidFill>
              <a:prstDash val="solid"/>
              <a:round/>
              <a:headEnd len="sm" w="sm" type="none"/>
              <a:tailEnd len="sm" w="sm" type="none"/>
            </a:ln>
          </p:spPr>
        </p:cxnSp>
        <p:grpSp>
          <p:nvGrpSpPr>
            <p:cNvPr id="545" name="Google Shape;545;p18"/>
            <p:cNvGrpSpPr/>
            <p:nvPr/>
          </p:nvGrpSpPr>
          <p:grpSpPr>
            <a:xfrm rot="10800000">
              <a:off x="308679" y="4324682"/>
              <a:ext cx="343982" cy="565711"/>
              <a:chOff x="4335679" y="240044"/>
              <a:chExt cx="343982" cy="565711"/>
            </a:xfrm>
          </p:grpSpPr>
          <p:sp>
            <p:nvSpPr>
              <p:cNvPr id="546" name="Google Shape;546;p18"/>
              <p:cNvSpPr/>
              <p:nvPr/>
            </p:nvSpPr>
            <p:spPr>
              <a:xfrm>
                <a:off x="4427396" y="542958"/>
                <a:ext cx="163536" cy="163558"/>
              </a:xfrm>
              <a:custGeom>
                <a:rect b="b" l="l" r="r" t="t"/>
                <a:pathLst>
                  <a:path extrusionOk="0" h="7283" w="7282">
                    <a:moveTo>
                      <a:pt x="3415" y="1"/>
                    </a:moveTo>
                    <a:cubicBezTo>
                      <a:pt x="3281" y="1"/>
                      <a:pt x="3164" y="18"/>
                      <a:pt x="3047" y="34"/>
                    </a:cubicBezTo>
                    <a:lnTo>
                      <a:pt x="3064" y="219"/>
                    </a:lnTo>
                    <a:cubicBezTo>
                      <a:pt x="3181" y="202"/>
                      <a:pt x="3298" y="185"/>
                      <a:pt x="3415" y="185"/>
                    </a:cubicBezTo>
                    <a:lnTo>
                      <a:pt x="3415" y="1"/>
                    </a:lnTo>
                    <a:close/>
                    <a:moveTo>
                      <a:pt x="3867" y="1"/>
                    </a:moveTo>
                    <a:lnTo>
                      <a:pt x="3867" y="185"/>
                    </a:lnTo>
                    <a:cubicBezTo>
                      <a:pt x="3985" y="185"/>
                      <a:pt x="4102" y="202"/>
                      <a:pt x="4202" y="219"/>
                    </a:cubicBezTo>
                    <a:lnTo>
                      <a:pt x="4236" y="34"/>
                    </a:lnTo>
                    <a:cubicBezTo>
                      <a:pt x="4118" y="18"/>
                      <a:pt x="4001" y="1"/>
                      <a:pt x="3867" y="1"/>
                    </a:cubicBezTo>
                    <a:close/>
                    <a:moveTo>
                      <a:pt x="4688" y="135"/>
                    </a:moveTo>
                    <a:lnTo>
                      <a:pt x="4637" y="319"/>
                    </a:lnTo>
                    <a:cubicBezTo>
                      <a:pt x="4754" y="352"/>
                      <a:pt x="4855" y="386"/>
                      <a:pt x="4972" y="436"/>
                    </a:cubicBezTo>
                    <a:lnTo>
                      <a:pt x="5039" y="269"/>
                    </a:lnTo>
                    <a:cubicBezTo>
                      <a:pt x="4922" y="219"/>
                      <a:pt x="4805" y="168"/>
                      <a:pt x="4688" y="135"/>
                    </a:cubicBezTo>
                    <a:close/>
                    <a:moveTo>
                      <a:pt x="2595" y="135"/>
                    </a:moveTo>
                    <a:cubicBezTo>
                      <a:pt x="2478" y="185"/>
                      <a:pt x="2361" y="219"/>
                      <a:pt x="2244" y="269"/>
                    </a:cubicBezTo>
                    <a:lnTo>
                      <a:pt x="2327" y="453"/>
                    </a:lnTo>
                    <a:cubicBezTo>
                      <a:pt x="2428" y="403"/>
                      <a:pt x="2528" y="352"/>
                      <a:pt x="2645" y="319"/>
                    </a:cubicBezTo>
                    <a:lnTo>
                      <a:pt x="2595" y="135"/>
                    </a:lnTo>
                    <a:close/>
                    <a:moveTo>
                      <a:pt x="1842" y="470"/>
                    </a:moveTo>
                    <a:cubicBezTo>
                      <a:pt x="1725" y="537"/>
                      <a:pt x="1624" y="604"/>
                      <a:pt x="1524" y="671"/>
                    </a:cubicBezTo>
                    <a:lnTo>
                      <a:pt x="1624" y="821"/>
                    </a:lnTo>
                    <a:cubicBezTo>
                      <a:pt x="1725" y="754"/>
                      <a:pt x="1825" y="687"/>
                      <a:pt x="1926" y="620"/>
                    </a:cubicBezTo>
                    <a:lnTo>
                      <a:pt x="1842" y="470"/>
                    </a:lnTo>
                    <a:close/>
                    <a:moveTo>
                      <a:pt x="5457" y="470"/>
                    </a:moveTo>
                    <a:lnTo>
                      <a:pt x="5374" y="620"/>
                    </a:lnTo>
                    <a:lnTo>
                      <a:pt x="5374" y="637"/>
                    </a:lnTo>
                    <a:cubicBezTo>
                      <a:pt x="5474" y="687"/>
                      <a:pt x="5575" y="754"/>
                      <a:pt x="5658" y="821"/>
                    </a:cubicBezTo>
                    <a:lnTo>
                      <a:pt x="5776" y="671"/>
                    </a:lnTo>
                    <a:cubicBezTo>
                      <a:pt x="5675" y="604"/>
                      <a:pt x="5575" y="537"/>
                      <a:pt x="5457" y="470"/>
                    </a:cubicBezTo>
                    <a:close/>
                    <a:moveTo>
                      <a:pt x="6127" y="955"/>
                    </a:moveTo>
                    <a:lnTo>
                      <a:pt x="6010" y="1089"/>
                    </a:lnTo>
                    <a:lnTo>
                      <a:pt x="6010" y="1106"/>
                    </a:lnTo>
                    <a:cubicBezTo>
                      <a:pt x="6094" y="1189"/>
                      <a:pt x="6177" y="1273"/>
                      <a:pt x="6244" y="1340"/>
                    </a:cubicBezTo>
                    <a:lnTo>
                      <a:pt x="6395" y="1223"/>
                    </a:lnTo>
                    <a:cubicBezTo>
                      <a:pt x="6311" y="1139"/>
                      <a:pt x="6227" y="1056"/>
                      <a:pt x="6127" y="955"/>
                    </a:cubicBezTo>
                    <a:close/>
                    <a:moveTo>
                      <a:pt x="1172" y="972"/>
                    </a:moveTo>
                    <a:cubicBezTo>
                      <a:pt x="1072" y="1056"/>
                      <a:pt x="988" y="1139"/>
                      <a:pt x="905" y="1240"/>
                    </a:cubicBezTo>
                    <a:lnTo>
                      <a:pt x="1055" y="1357"/>
                    </a:lnTo>
                    <a:cubicBezTo>
                      <a:pt x="1122" y="1273"/>
                      <a:pt x="1206" y="1189"/>
                      <a:pt x="1290" y="1106"/>
                    </a:cubicBezTo>
                    <a:lnTo>
                      <a:pt x="1172" y="972"/>
                    </a:lnTo>
                    <a:close/>
                    <a:moveTo>
                      <a:pt x="637" y="1608"/>
                    </a:moveTo>
                    <a:cubicBezTo>
                      <a:pt x="553" y="1708"/>
                      <a:pt x="503" y="1809"/>
                      <a:pt x="436" y="1926"/>
                    </a:cubicBezTo>
                    <a:lnTo>
                      <a:pt x="603" y="2010"/>
                    </a:lnTo>
                    <a:cubicBezTo>
                      <a:pt x="654" y="1909"/>
                      <a:pt x="704" y="1809"/>
                      <a:pt x="771" y="1708"/>
                    </a:cubicBezTo>
                    <a:lnTo>
                      <a:pt x="637" y="1608"/>
                    </a:lnTo>
                    <a:close/>
                    <a:moveTo>
                      <a:pt x="6679" y="1608"/>
                    </a:moveTo>
                    <a:lnTo>
                      <a:pt x="6529" y="1708"/>
                    </a:lnTo>
                    <a:cubicBezTo>
                      <a:pt x="6579" y="1809"/>
                      <a:pt x="6646" y="1909"/>
                      <a:pt x="6696" y="2010"/>
                    </a:cubicBezTo>
                    <a:lnTo>
                      <a:pt x="6864" y="1909"/>
                    </a:lnTo>
                    <a:cubicBezTo>
                      <a:pt x="6797" y="1809"/>
                      <a:pt x="6746" y="1708"/>
                      <a:pt x="6679" y="1608"/>
                    </a:cubicBezTo>
                    <a:close/>
                    <a:moveTo>
                      <a:pt x="7048" y="2344"/>
                    </a:moveTo>
                    <a:lnTo>
                      <a:pt x="6880" y="2411"/>
                    </a:lnTo>
                    <a:cubicBezTo>
                      <a:pt x="6930" y="2512"/>
                      <a:pt x="6964" y="2629"/>
                      <a:pt x="6997" y="2729"/>
                    </a:cubicBezTo>
                    <a:lnTo>
                      <a:pt x="7165" y="2696"/>
                    </a:lnTo>
                    <a:cubicBezTo>
                      <a:pt x="7131" y="2579"/>
                      <a:pt x="7098" y="2462"/>
                      <a:pt x="7048" y="2344"/>
                    </a:cubicBezTo>
                    <a:close/>
                    <a:moveTo>
                      <a:pt x="235" y="2344"/>
                    </a:moveTo>
                    <a:cubicBezTo>
                      <a:pt x="185" y="2462"/>
                      <a:pt x="151" y="2579"/>
                      <a:pt x="118" y="2696"/>
                    </a:cubicBezTo>
                    <a:lnTo>
                      <a:pt x="302" y="2746"/>
                    </a:lnTo>
                    <a:cubicBezTo>
                      <a:pt x="319" y="2629"/>
                      <a:pt x="369" y="2512"/>
                      <a:pt x="402" y="2411"/>
                    </a:cubicBezTo>
                    <a:lnTo>
                      <a:pt x="235" y="2344"/>
                    </a:lnTo>
                    <a:close/>
                    <a:moveTo>
                      <a:pt x="7265" y="3148"/>
                    </a:moveTo>
                    <a:lnTo>
                      <a:pt x="7081" y="3165"/>
                    </a:lnTo>
                    <a:lnTo>
                      <a:pt x="7081" y="3181"/>
                    </a:lnTo>
                    <a:cubicBezTo>
                      <a:pt x="7098" y="3282"/>
                      <a:pt x="7098" y="3399"/>
                      <a:pt x="7115" y="3516"/>
                    </a:cubicBezTo>
                    <a:lnTo>
                      <a:pt x="7282" y="3516"/>
                    </a:lnTo>
                    <a:cubicBezTo>
                      <a:pt x="7282" y="3399"/>
                      <a:pt x="7282" y="3265"/>
                      <a:pt x="7265" y="3148"/>
                    </a:cubicBezTo>
                    <a:close/>
                    <a:moveTo>
                      <a:pt x="34" y="3148"/>
                    </a:moveTo>
                    <a:cubicBezTo>
                      <a:pt x="17" y="3265"/>
                      <a:pt x="1" y="3399"/>
                      <a:pt x="1" y="3516"/>
                    </a:cubicBezTo>
                    <a:lnTo>
                      <a:pt x="185" y="3533"/>
                    </a:lnTo>
                    <a:cubicBezTo>
                      <a:pt x="185" y="3416"/>
                      <a:pt x="202" y="3298"/>
                      <a:pt x="218" y="3181"/>
                    </a:cubicBezTo>
                    <a:lnTo>
                      <a:pt x="34" y="3148"/>
                    </a:lnTo>
                    <a:close/>
                    <a:moveTo>
                      <a:pt x="202" y="3968"/>
                    </a:moveTo>
                    <a:lnTo>
                      <a:pt x="17" y="3985"/>
                    </a:lnTo>
                    <a:cubicBezTo>
                      <a:pt x="34" y="4102"/>
                      <a:pt x="51" y="4236"/>
                      <a:pt x="68" y="4353"/>
                    </a:cubicBezTo>
                    <a:lnTo>
                      <a:pt x="252" y="4320"/>
                    </a:lnTo>
                    <a:cubicBezTo>
                      <a:pt x="218" y="4202"/>
                      <a:pt x="202" y="4085"/>
                      <a:pt x="202" y="3968"/>
                    </a:cubicBezTo>
                    <a:close/>
                    <a:moveTo>
                      <a:pt x="7098" y="3968"/>
                    </a:moveTo>
                    <a:cubicBezTo>
                      <a:pt x="7081" y="4085"/>
                      <a:pt x="7064" y="4202"/>
                      <a:pt x="7048" y="4320"/>
                    </a:cubicBezTo>
                    <a:lnTo>
                      <a:pt x="7215" y="4353"/>
                    </a:lnTo>
                    <a:cubicBezTo>
                      <a:pt x="7249" y="4219"/>
                      <a:pt x="7265" y="4102"/>
                      <a:pt x="7265" y="3985"/>
                    </a:cubicBezTo>
                    <a:lnTo>
                      <a:pt x="7098" y="3968"/>
                    </a:lnTo>
                    <a:close/>
                    <a:moveTo>
                      <a:pt x="369" y="4721"/>
                    </a:moveTo>
                    <a:lnTo>
                      <a:pt x="185" y="4788"/>
                    </a:lnTo>
                    <a:lnTo>
                      <a:pt x="185" y="4805"/>
                    </a:lnTo>
                    <a:cubicBezTo>
                      <a:pt x="235" y="4922"/>
                      <a:pt x="269" y="5039"/>
                      <a:pt x="319" y="5123"/>
                    </a:cubicBezTo>
                    <a:lnTo>
                      <a:pt x="486" y="5056"/>
                    </a:lnTo>
                    <a:cubicBezTo>
                      <a:pt x="436" y="4956"/>
                      <a:pt x="402" y="4838"/>
                      <a:pt x="369" y="4721"/>
                    </a:cubicBezTo>
                    <a:close/>
                    <a:moveTo>
                      <a:pt x="6930" y="4738"/>
                    </a:moveTo>
                    <a:cubicBezTo>
                      <a:pt x="6897" y="4855"/>
                      <a:pt x="6847" y="4956"/>
                      <a:pt x="6797" y="5073"/>
                    </a:cubicBezTo>
                    <a:lnTo>
                      <a:pt x="6964" y="5140"/>
                    </a:lnTo>
                    <a:cubicBezTo>
                      <a:pt x="7014" y="5023"/>
                      <a:pt x="7064" y="4905"/>
                      <a:pt x="7098" y="4788"/>
                    </a:cubicBezTo>
                    <a:lnTo>
                      <a:pt x="6930" y="4738"/>
                    </a:lnTo>
                    <a:close/>
                    <a:moveTo>
                      <a:pt x="6596" y="5441"/>
                    </a:moveTo>
                    <a:cubicBezTo>
                      <a:pt x="6529" y="5558"/>
                      <a:pt x="6462" y="5642"/>
                      <a:pt x="6395" y="5742"/>
                    </a:cubicBezTo>
                    <a:lnTo>
                      <a:pt x="6546" y="5843"/>
                    </a:lnTo>
                    <a:cubicBezTo>
                      <a:pt x="6612" y="5759"/>
                      <a:pt x="6679" y="5659"/>
                      <a:pt x="6746" y="5541"/>
                    </a:cubicBezTo>
                    <a:lnTo>
                      <a:pt x="6596" y="5441"/>
                    </a:lnTo>
                    <a:close/>
                    <a:moveTo>
                      <a:pt x="704" y="5458"/>
                    </a:moveTo>
                    <a:lnTo>
                      <a:pt x="553" y="5558"/>
                    </a:lnTo>
                    <a:lnTo>
                      <a:pt x="536" y="5558"/>
                    </a:lnTo>
                    <a:cubicBezTo>
                      <a:pt x="620" y="5659"/>
                      <a:pt x="687" y="5759"/>
                      <a:pt x="771" y="5859"/>
                    </a:cubicBezTo>
                    <a:lnTo>
                      <a:pt x="921" y="5742"/>
                    </a:lnTo>
                    <a:cubicBezTo>
                      <a:pt x="838" y="5659"/>
                      <a:pt x="771" y="5558"/>
                      <a:pt x="704" y="5458"/>
                    </a:cubicBezTo>
                    <a:close/>
                    <a:moveTo>
                      <a:pt x="6094" y="6077"/>
                    </a:moveTo>
                    <a:cubicBezTo>
                      <a:pt x="6010" y="6161"/>
                      <a:pt x="5926" y="6228"/>
                      <a:pt x="5842" y="6311"/>
                    </a:cubicBezTo>
                    <a:lnTo>
                      <a:pt x="5960" y="6445"/>
                    </a:lnTo>
                    <a:cubicBezTo>
                      <a:pt x="6043" y="6362"/>
                      <a:pt x="6144" y="6295"/>
                      <a:pt x="6227" y="6194"/>
                    </a:cubicBezTo>
                    <a:lnTo>
                      <a:pt x="6094" y="6077"/>
                    </a:lnTo>
                    <a:close/>
                    <a:moveTo>
                      <a:pt x="1189" y="6077"/>
                    </a:moveTo>
                    <a:lnTo>
                      <a:pt x="1072" y="6211"/>
                    </a:lnTo>
                    <a:cubicBezTo>
                      <a:pt x="1156" y="6295"/>
                      <a:pt x="1239" y="6378"/>
                      <a:pt x="1340" y="6462"/>
                    </a:cubicBezTo>
                    <a:lnTo>
                      <a:pt x="1457" y="6311"/>
                    </a:lnTo>
                    <a:cubicBezTo>
                      <a:pt x="1357" y="6244"/>
                      <a:pt x="1273" y="6161"/>
                      <a:pt x="1189" y="6077"/>
                    </a:cubicBezTo>
                    <a:close/>
                    <a:moveTo>
                      <a:pt x="1808" y="6562"/>
                    </a:moveTo>
                    <a:lnTo>
                      <a:pt x="1708" y="6730"/>
                    </a:lnTo>
                    <a:cubicBezTo>
                      <a:pt x="1808" y="6780"/>
                      <a:pt x="1926" y="6847"/>
                      <a:pt x="2026" y="6897"/>
                    </a:cubicBezTo>
                    <a:lnTo>
                      <a:pt x="2110" y="6747"/>
                    </a:lnTo>
                    <a:cubicBezTo>
                      <a:pt x="2009" y="6696"/>
                      <a:pt x="1909" y="6629"/>
                      <a:pt x="1808" y="6562"/>
                    </a:cubicBezTo>
                    <a:close/>
                    <a:moveTo>
                      <a:pt x="5474" y="6562"/>
                    </a:moveTo>
                    <a:cubicBezTo>
                      <a:pt x="5374" y="6629"/>
                      <a:pt x="5273" y="6680"/>
                      <a:pt x="5156" y="6730"/>
                    </a:cubicBezTo>
                    <a:lnTo>
                      <a:pt x="5240" y="6897"/>
                    </a:lnTo>
                    <a:cubicBezTo>
                      <a:pt x="5357" y="6847"/>
                      <a:pt x="5457" y="6780"/>
                      <a:pt x="5558" y="6713"/>
                    </a:cubicBezTo>
                    <a:lnTo>
                      <a:pt x="5474" y="6562"/>
                    </a:lnTo>
                    <a:close/>
                    <a:moveTo>
                      <a:pt x="2512" y="6914"/>
                    </a:moveTo>
                    <a:lnTo>
                      <a:pt x="2461" y="7081"/>
                    </a:lnTo>
                    <a:cubicBezTo>
                      <a:pt x="2578" y="7132"/>
                      <a:pt x="2696" y="7148"/>
                      <a:pt x="2813" y="7182"/>
                    </a:cubicBezTo>
                    <a:lnTo>
                      <a:pt x="2846" y="7014"/>
                    </a:lnTo>
                    <a:cubicBezTo>
                      <a:pt x="2746" y="6981"/>
                      <a:pt x="2629" y="6947"/>
                      <a:pt x="2512" y="6914"/>
                    </a:cubicBezTo>
                    <a:close/>
                    <a:moveTo>
                      <a:pt x="4754" y="6914"/>
                    </a:moveTo>
                    <a:cubicBezTo>
                      <a:pt x="4654" y="6947"/>
                      <a:pt x="4537" y="6981"/>
                      <a:pt x="4420" y="7014"/>
                    </a:cubicBezTo>
                    <a:lnTo>
                      <a:pt x="4470" y="7182"/>
                    </a:lnTo>
                    <a:cubicBezTo>
                      <a:pt x="4587" y="7148"/>
                      <a:pt x="4704" y="7115"/>
                      <a:pt x="4821" y="7081"/>
                    </a:cubicBezTo>
                    <a:lnTo>
                      <a:pt x="4754" y="6914"/>
                    </a:lnTo>
                    <a:close/>
                    <a:moveTo>
                      <a:pt x="3281" y="7081"/>
                    </a:moveTo>
                    <a:lnTo>
                      <a:pt x="3265" y="7266"/>
                    </a:lnTo>
                    <a:lnTo>
                      <a:pt x="3281" y="7266"/>
                    </a:lnTo>
                    <a:cubicBezTo>
                      <a:pt x="3399" y="7266"/>
                      <a:pt x="3516" y="7282"/>
                      <a:pt x="3633" y="7282"/>
                    </a:cubicBezTo>
                    <a:cubicBezTo>
                      <a:pt x="3767" y="7282"/>
                      <a:pt x="3884" y="7266"/>
                      <a:pt x="4001" y="7266"/>
                    </a:cubicBezTo>
                    <a:lnTo>
                      <a:pt x="3985" y="7081"/>
                    </a:lnTo>
                    <a:cubicBezTo>
                      <a:pt x="3867" y="7098"/>
                      <a:pt x="3750" y="7098"/>
                      <a:pt x="3633" y="7098"/>
                    </a:cubicBezTo>
                    <a:cubicBezTo>
                      <a:pt x="3516" y="7098"/>
                      <a:pt x="3399" y="7081"/>
                      <a:pt x="3281" y="708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8"/>
              <p:cNvSpPr/>
              <p:nvPr/>
            </p:nvSpPr>
            <p:spPr>
              <a:xfrm>
                <a:off x="4518753" y="240044"/>
                <a:ext cx="22" cy="181951"/>
              </a:xfrm>
              <a:custGeom>
                <a:rect b="b" l="l" r="r" t="t"/>
                <a:pathLst>
                  <a:path extrusionOk="0" h="8102" w="1">
                    <a:moveTo>
                      <a:pt x="0" y="0"/>
                    </a:moveTo>
                    <a:lnTo>
                      <a:pt x="0" y="8101"/>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8"/>
              <p:cNvSpPr/>
              <p:nvPr/>
            </p:nvSpPr>
            <p:spPr>
              <a:xfrm>
                <a:off x="4335679" y="457260"/>
                <a:ext cx="343982" cy="348495"/>
              </a:xfrm>
              <a:custGeom>
                <a:rect b="b" l="l" r="r" t="t"/>
                <a:pathLst>
                  <a:path extrusionOk="0" h="15518" w="15317">
                    <a:moveTo>
                      <a:pt x="7717" y="34"/>
                    </a:moveTo>
                    <a:lnTo>
                      <a:pt x="7717" y="503"/>
                    </a:lnTo>
                    <a:lnTo>
                      <a:pt x="7499" y="503"/>
                    </a:lnTo>
                    <a:lnTo>
                      <a:pt x="7483" y="34"/>
                    </a:lnTo>
                    <a:close/>
                    <a:moveTo>
                      <a:pt x="7449" y="1"/>
                    </a:moveTo>
                    <a:lnTo>
                      <a:pt x="7449" y="536"/>
                    </a:lnTo>
                    <a:lnTo>
                      <a:pt x="7734" y="536"/>
                    </a:lnTo>
                    <a:lnTo>
                      <a:pt x="7734" y="1"/>
                    </a:lnTo>
                    <a:close/>
                    <a:moveTo>
                      <a:pt x="8269" y="51"/>
                    </a:moveTo>
                    <a:cubicBezTo>
                      <a:pt x="8336" y="68"/>
                      <a:pt x="8420" y="84"/>
                      <a:pt x="8504" y="84"/>
                    </a:cubicBezTo>
                    <a:lnTo>
                      <a:pt x="8453" y="536"/>
                    </a:lnTo>
                    <a:lnTo>
                      <a:pt x="8236" y="519"/>
                    </a:lnTo>
                    <a:lnTo>
                      <a:pt x="8269" y="51"/>
                    </a:lnTo>
                    <a:close/>
                    <a:moveTo>
                      <a:pt x="6930" y="84"/>
                    </a:moveTo>
                    <a:lnTo>
                      <a:pt x="6964" y="553"/>
                    </a:lnTo>
                    <a:lnTo>
                      <a:pt x="6763" y="570"/>
                    </a:lnTo>
                    <a:lnTo>
                      <a:pt x="6696" y="101"/>
                    </a:lnTo>
                    <a:lnTo>
                      <a:pt x="6930" y="84"/>
                    </a:lnTo>
                    <a:close/>
                    <a:moveTo>
                      <a:pt x="8236" y="17"/>
                    </a:moveTo>
                    <a:lnTo>
                      <a:pt x="8202" y="553"/>
                    </a:lnTo>
                    <a:lnTo>
                      <a:pt x="8219" y="553"/>
                    </a:lnTo>
                    <a:cubicBezTo>
                      <a:pt x="8303" y="553"/>
                      <a:pt x="8387" y="570"/>
                      <a:pt x="8453" y="570"/>
                    </a:cubicBezTo>
                    <a:lnTo>
                      <a:pt x="8470" y="570"/>
                    </a:lnTo>
                    <a:lnTo>
                      <a:pt x="8537" y="34"/>
                    </a:lnTo>
                    <a:lnTo>
                      <a:pt x="8520" y="34"/>
                    </a:lnTo>
                    <a:lnTo>
                      <a:pt x="8253" y="17"/>
                    </a:lnTo>
                    <a:close/>
                    <a:moveTo>
                      <a:pt x="6930" y="51"/>
                    </a:moveTo>
                    <a:lnTo>
                      <a:pt x="6679" y="84"/>
                    </a:lnTo>
                    <a:lnTo>
                      <a:pt x="6662" y="84"/>
                    </a:lnTo>
                    <a:lnTo>
                      <a:pt x="6729" y="603"/>
                    </a:lnTo>
                    <a:lnTo>
                      <a:pt x="6746" y="603"/>
                    </a:lnTo>
                    <a:lnTo>
                      <a:pt x="6997" y="570"/>
                    </a:lnTo>
                    <a:lnTo>
                      <a:pt x="7014" y="570"/>
                    </a:lnTo>
                    <a:lnTo>
                      <a:pt x="6947" y="51"/>
                    </a:lnTo>
                    <a:close/>
                    <a:moveTo>
                      <a:pt x="9039" y="151"/>
                    </a:moveTo>
                    <a:lnTo>
                      <a:pt x="9274" y="185"/>
                    </a:lnTo>
                    <a:lnTo>
                      <a:pt x="9173" y="653"/>
                    </a:lnTo>
                    <a:cubicBezTo>
                      <a:pt x="9106" y="637"/>
                      <a:pt x="9039" y="620"/>
                      <a:pt x="8972" y="620"/>
                    </a:cubicBezTo>
                    <a:lnTo>
                      <a:pt x="9039" y="151"/>
                    </a:lnTo>
                    <a:close/>
                    <a:moveTo>
                      <a:pt x="9023" y="118"/>
                    </a:moveTo>
                    <a:lnTo>
                      <a:pt x="8922" y="637"/>
                    </a:lnTo>
                    <a:lnTo>
                      <a:pt x="8939" y="637"/>
                    </a:lnTo>
                    <a:lnTo>
                      <a:pt x="9190" y="687"/>
                    </a:lnTo>
                    <a:lnTo>
                      <a:pt x="9207" y="687"/>
                    </a:lnTo>
                    <a:lnTo>
                      <a:pt x="9307" y="168"/>
                    </a:lnTo>
                    <a:lnTo>
                      <a:pt x="9290" y="168"/>
                    </a:lnTo>
                    <a:cubicBezTo>
                      <a:pt x="9207" y="134"/>
                      <a:pt x="9123" y="118"/>
                      <a:pt x="9039" y="118"/>
                    </a:cubicBezTo>
                    <a:close/>
                    <a:moveTo>
                      <a:pt x="6144" y="201"/>
                    </a:moveTo>
                    <a:lnTo>
                      <a:pt x="6244" y="653"/>
                    </a:lnTo>
                    <a:lnTo>
                      <a:pt x="6043" y="704"/>
                    </a:lnTo>
                    <a:lnTo>
                      <a:pt x="5926" y="252"/>
                    </a:lnTo>
                    <a:lnTo>
                      <a:pt x="6144" y="201"/>
                    </a:lnTo>
                    <a:close/>
                    <a:moveTo>
                      <a:pt x="6160" y="168"/>
                    </a:moveTo>
                    <a:lnTo>
                      <a:pt x="5909" y="218"/>
                    </a:lnTo>
                    <a:lnTo>
                      <a:pt x="5892" y="218"/>
                    </a:lnTo>
                    <a:lnTo>
                      <a:pt x="6010" y="737"/>
                    </a:lnTo>
                    <a:lnTo>
                      <a:pt x="6026" y="737"/>
                    </a:lnTo>
                    <a:lnTo>
                      <a:pt x="6277" y="687"/>
                    </a:lnTo>
                    <a:lnTo>
                      <a:pt x="6177" y="168"/>
                    </a:lnTo>
                    <a:close/>
                    <a:moveTo>
                      <a:pt x="9826" y="319"/>
                    </a:moveTo>
                    <a:lnTo>
                      <a:pt x="10027" y="386"/>
                    </a:lnTo>
                    <a:lnTo>
                      <a:pt x="9910" y="838"/>
                    </a:lnTo>
                    <a:lnTo>
                      <a:pt x="9692" y="771"/>
                    </a:lnTo>
                    <a:lnTo>
                      <a:pt x="9826" y="319"/>
                    </a:lnTo>
                    <a:close/>
                    <a:moveTo>
                      <a:pt x="9793" y="285"/>
                    </a:moveTo>
                    <a:lnTo>
                      <a:pt x="9642" y="787"/>
                    </a:lnTo>
                    <a:lnTo>
                      <a:pt x="9659" y="787"/>
                    </a:lnTo>
                    <a:lnTo>
                      <a:pt x="9893" y="871"/>
                    </a:lnTo>
                    <a:lnTo>
                      <a:pt x="9910" y="871"/>
                    </a:lnTo>
                    <a:lnTo>
                      <a:pt x="10077" y="352"/>
                    </a:lnTo>
                    <a:lnTo>
                      <a:pt x="10060" y="352"/>
                    </a:lnTo>
                    <a:lnTo>
                      <a:pt x="9809" y="285"/>
                    </a:lnTo>
                    <a:close/>
                    <a:moveTo>
                      <a:pt x="5390" y="402"/>
                    </a:moveTo>
                    <a:lnTo>
                      <a:pt x="5558" y="854"/>
                    </a:lnTo>
                    <a:lnTo>
                      <a:pt x="5340" y="921"/>
                    </a:lnTo>
                    <a:lnTo>
                      <a:pt x="5189" y="469"/>
                    </a:lnTo>
                    <a:lnTo>
                      <a:pt x="5390" y="402"/>
                    </a:lnTo>
                    <a:close/>
                    <a:moveTo>
                      <a:pt x="5407" y="369"/>
                    </a:moveTo>
                    <a:cubicBezTo>
                      <a:pt x="5323" y="402"/>
                      <a:pt x="5240" y="419"/>
                      <a:pt x="5156" y="453"/>
                    </a:cubicBezTo>
                    <a:lnTo>
                      <a:pt x="5139" y="453"/>
                    </a:lnTo>
                    <a:lnTo>
                      <a:pt x="5307" y="955"/>
                    </a:lnTo>
                    <a:lnTo>
                      <a:pt x="5323" y="955"/>
                    </a:lnTo>
                    <a:lnTo>
                      <a:pt x="5558" y="888"/>
                    </a:lnTo>
                    <a:lnTo>
                      <a:pt x="5574" y="888"/>
                    </a:lnTo>
                    <a:lnTo>
                      <a:pt x="5424" y="369"/>
                    </a:lnTo>
                    <a:close/>
                    <a:moveTo>
                      <a:pt x="10563" y="570"/>
                    </a:moveTo>
                    <a:lnTo>
                      <a:pt x="10763" y="653"/>
                    </a:lnTo>
                    <a:lnTo>
                      <a:pt x="10579" y="1089"/>
                    </a:lnTo>
                    <a:lnTo>
                      <a:pt x="10378" y="1005"/>
                    </a:lnTo>
                    <a:lnTo>
                      <a:pt x="10563" y="570"/>
                    </a:lnTo>
                    <a:close/>
                    <a:moveTo>
                      <a:pt x="10529" y="519"/>
                    </a:moveTo>
                    <a:lnTo>
                      <a:pt x="10328" y="1038"/>
                    </a:lnTo>
                    <a:lnTo>
                      <a:pt x="10345" y="1038"/>
                    </a:lnTo>
                    <a:lnTo>
                      <a:pt x="10579" y="1122"/>
                    </a:lnTo>
                    <a:lnTo>
                      <a:pt x="10596" y="1122"/>
                    </a:lnTo>
                    <a:lnTo>
                      <a:pt x="10814" y="620"/>
                    </a:lnTo>
                    <a:lnTo>
                      <a:pt x="10797" y="620"/>
                    </a:lnTo>
                    <a:lnTo>
                      <a:pt x="10546" y="519"/>
                    </a:lnTo>
                    <a:close/>
                    <a:moveTo>
                      <a:pt x="11266" y="888"/>
                    </a:moveTo>
                    <a:cubicBezTo>
                      <a:pt x="11333" y="921"/>
                      <a:pt x="11399" y="955"/>
                      <a:pt x="11466" y="988"/>
                    </a:cubicBezTo>
                    <a:lnTo>
                      <a:pt x="11249" y="1407"/>
                    </a:lnTo>
                    <a:cubicBezTo>
                      <a:pt x="11182" y="1373"/>
                      <a:pt x="11115" y="1340"/>
                      <a:pt x="11048" y="1306"/>
                    </a:cubicBezTo>
                    <a:lnTo>
                      <a:pt x="11266" y="888"/>
                    </a:lnTo>
                    <a:close/>
                    <a:moveTo>
                      <a:pt x="11249" y="838"/>
                    </a:moveTo>
                    <a:lnTo>
                      <a:pt x="11014" y="1323"/>
                    </a:lnTo>
                    <a:lnTo>
                      <a:pt x="11031" y="1323"/>
                    </a:lnTo>
                    <a:lnTo>
                      <a:pt x="11232" y="1423"/>
                    </a:lnTo>
                    <a:lnTo>
                      <a:pt x="11249" y="1423"/>
                    </a:lnTo>
                    <a:lnTo>
                      <a:pt x="11517" y="971"/>
                    </a:lnTo>
                    <a:lnTo>
                      <a:pt x="11500" y="971"/>
                    </a:lnTo>
                    <a:lnTo>
                      <a:pt x="11266" y="838"/>
                    </a:lnTo>
                    <a:close/>
                    <a:moveTo>
                      <a:pt x="11935" y="1273"/>
                    </a:moveTo>
                    <a:lnTo>
                      <a:pt x="12119" y="1407"/>
                    </a:lnTo>
                    <a:lnTo>
                      <a:pt x="11851" y="1792"/>
                    </a:lnTo>
                    <a:lnTo>
                      <a:pt x="11684" y="1674"/>
                    </a:lnTo>
                    <a:lnTo>
                      <a:pt x="11935" y="1273"/>
                    </a:lnTo>
                    <a:close/>
                    <a:moveTo>
                      <a:pt x="11918" y="1222"/>
                    </a:moveTo>
                    <a:lnTo>
                      <a:pt x="11634" y="1674"/>
                    </a:lnTo>
                    <a:lnTo>
                      <a:pt x="11835" y="1808"/>
                    </a:lnTo>
                    <a:lnTo>
                      <a:pt x="11851" y="1808"/>
                    </a:lnTo>
                    <a:lnTo>
                      <a:pt x="12153" y="1373"/>
                    </a:lnTo>
                    <a:cubicBezTo>
                      <a:pt x="12086" y="1323"/>
                      <a:pt x="12019" y="1273"/>
                      <a:pt x="11935" y="1222"/>
                    </a:cubicBezTo>
                    <a:close/>
                    <a:moveTo>
                      <a:pt x="12571" y="1725"/>
                    </a:moveTo>
                    <a:lnTo>
                      <a:pt x="12755" y="1875"/>
                    </a:lnTo>
                    <a:lnTo>
                      <a:pt x="12454" y="2227"/>
                    </a:lnTo>
                    <a:lnTo>
                      <a:pt x="12287" y="2093"/>
                    </a:lnTo>
                    <a:lnTo>
                      <a:pt x="12571" y="1725"/>
                    </a:lnTo>
                    <a:close/>
                    <a:moveTo>
                      <a:pt x="12571" y="1691"/>
                    </a:moveTo>
                    <a:lnTo>
                      <a:pt x="12236" y="2110"/>
                    </a:lnTo>
                    <a:lnTo>
                      <a:pt x="12253" y="2110"/>
                    </a:lnTo>
                    <a:cubicBezTo>
                      <a:pt x="12320" y="2160"/>
                      <a:pt x="12387" y="2210"/>
                      <a:pt x="12454" y="2277"/>
                    </a:cubicBezTo>
                    <a:lnTo>
                      <a:pt x="12806" y="1875"/>
                    </a:lnTo>
                    <a:lnTo>
                      <a:pt x="12789" y="1859"/>
                    </a:lnTo>
                    <a:cubicBezTo>
                      <a:pt x="12722" y="1808"/>
                      <a:pt x="12655" y="1758"/>
                      <a:pt x="12588" y="1691"/>
                    </a:cubicBezTo>
                    <a:close/>
                    <a:moveTo>
                      <a:pt x="13157" y="2244"/>
                    </a:moveTo>
                    <a:lnTo>
                      <a:pt x="13308" y="2411"/>
                    </a:lnTo>
                    <a:lnTo>
                      <a:pt x="12973" y="2746"/>
                    </a:lnTo>
                    <a:cubicBezTo>
                      <a:pt x="12923" y="2679"/>
                      <a:pt x="12872" y="2629"/>
                      <a:pt x="12822" y="2595"/>
                    </a:cubicBezTo>
                    <a:lnTo>
                      <a:pt x="13157" y="2244"/>
                    </a:lnTo>
                    <a:close/>
                    <a:moveTo>
                      <a:pt x="13157" y="2210"/>
                    </a:moveTo>
                    <a:lnTo>
                      <a:pt x="12789" y="2595"/>
                    </a:lnTo>
                    <a:lnTo>
                      <a:pt x="12806" y="2595"/>
                    </a:lnTo>
                    <a:cubicBezTo>
                      <a:pt x="12856" y="2662"/>
                      <a:pt x="12923" y="2712"/>
                      <a:pt x="12973" y="2779"/>
                    </a:cubicBezTo>
                    <a:lnTo>
                      <a:pt x="13358" y="2411"/>
                    </a:lnTo>
                    <a:lnTo>
                      <a:pt x="13358" y="2394"/>
                    </a:lnTo>
                    <a:lnTo>
                      <a:pt x="13174" y="2210"/>
                    </a:lnTo>
                    <a:close/>
                    <a:moveTo>
                      <a:pt x="13693" y="2829"/>
                    </a:moveTo>
                    <a:lnTo>
                      <a:pt x="13827" y="3014"/>
                    </a:lnTo>
                    <a:lnTo>
                      <a:pt x="13458" y="3298"/>
                    </a:lnTo>
                    <a:lnTo>
                      <a:pt x="13324" y="3131"/>
                    </a:lnTo>
                    <a:lnTo>
                      <a:pt x="13693" y="2829"/>
                    </a:lnTo>
                    <a:close/>
                    <a:moveTo>
                      <a:pt x="13693" y="2779"/>
                    </a:moveTo>
                    <a:lnTo>
                      <a:pt x="13274" y="3131"/>
                    </a:lnTo>
                    <a:lnTo>
                      <a:pt x="13291" y="3147"/>
                    </a:lnTo>
                    <a:cubicBezTo>
                      <a:pt x="13341" y="3198"/>
                      <a:pt x="13391" y="3265"/>
                      <a:pt x="13442" y="3332"/>
                    </a:cubicBezTo>
                    <a:lnTo>
                      <a:pt x="13458" y="3348"/>
                    </a:lnTo>
                    <a:lnTo>
                      <a:pt x="13877" y="3014"/>
                    </a:lnTo>
                    <a:lnTo>
                      <a:pt x="13860" y="2997"/>
                    </a:lnTo>
                    <a:cubicBezTo>
                      <a:pt x="13810" y="2930"/>
                      <a:pt x="13760" y="2863"/>
                      <a:pt x="13693" y="2796"/>
                    </a:cubicBezTo>
                    <a:lnTo>
                      <a:pt x="13693" y="2779"/>
                    </a:lnTo>
                    <a:close/>
                    <a:moveTo>
                      <a:pt x="14145" y="3449"/>
                    </a:moveTo>
                    <a:lnTo>
                      <a:pt x="14262" y="3633"/>
                    </a:lnTo>
                    <a:lnTo>
                      <a:pt x="13877" y="3884"/>
                    </a:lnTo>
                    <a:lnTo>
                      <a:pt x="13760" y="3717"/>
                    </a:lnTo>
                    <a:lnTo>
                      <a:pt x="14145" y="3449"/>
                    </a:lnTo>
                    <a:close/>
                    <a:moveTo>
                      <a:pt x="14178" y="3399"/>
                    </a:moveTo>
                    <a:lnTo>
                      <a:pt x="13726" y="3700"/>
                    </a:lnTo>
                    <a:lnTo>
                      <a:pt x="13726" y="3717"/>
                    </a:lnTo>
                    <a:cubicBezTo>
                      <a:pt x="13776" y="3783"/>
                      <a:pt x="13827" y="3850"/>
                      <a:pt x="13860" y="3917"/>
                    </a:cubicBezTo>
                    <a:lnTo>
                      <a:pt x="13860" y="3934"/>
                    </a:lnTo>
                    <a:lnTo>
                      <a:pt x="14312" y="3650"/>
                    </a:lnTo>
                    <a:lnTo>
                      <a:pt x="14312" y="3633"/>
                    </a:lnTo>
                    <a:cubicBezTo>
                      <a:pt x="14262" y="3566"/>
                      <a:pt x="14228" y="3499"/>
                      <a:pt x="14178" y="3415"/>
                    </a:cubicBezTo>
                    <a:lnTo>
                      <a:pt x="14178" y="3399"/>
                    </a:lnTo>
                    <a:close/>
                    <a:moveTo>
                      <a:pt x="1172" y="3700"/>
                    </a:moveTo>
                    <a:lnTo>
                      <a:pt x="1574" y="3951"/>
                    </a:lnTo>
                    <a:lnTo>
                      <a:pt x="1474" y="4135"/>
                    </a:lnTo>
                    <a:lnTo>
                      <a:pt x="1055" y="3901"/>
                    </a:lnTo>
                    <a:lnTo>
                      <a:pt x="1172" y="3700"/>
                    </a:lnTo>
                    <a:close/>
                    <a:moveTo>
                      <a:pt x="1139" y="3666"/>
                    </a:moveTo>
                    <a:cubicBezTo>
                      <a:pt x="1089" y="3750"/>
                      <a:pt x="1055" y="3817"/>
                      <a:pt x="1005" y="3901"/>
                    </a:cubicBezTo>
                    <a:lnTo>
                      <a:pt x="1005" y="3917"/>
                    </a:lnTo>
                    <a:lnTo>
                      <a:pt x="1474" y="4185"/>
                    </a:lnTo>
                    <a:lnTo>
                      <a:pt x="1474" y="4168"/>
                    </a:lnTo>
                    <a:lnTo>
                      <a:pt x="1591" y="3951"/>
                    </a:lnTo>
                    <a:lnTo>
                      <a:pt x="1591" y="3934"/>
                    </a:lnTo>
                    <a:lnTo>
                      <a:pt x="1139" y="3666"/>
                    </a:lnTo>
                    <a:close/>
                    <a:moveTo>
                      <a:pt x="14563" y="4118"/>
                    </a:moveTo>
                    <a:cubicBezTo>
                      <a:pt x="14597" y="4185"/>
                      <a:pt x="14630" y="4269"/>
                      <a:pt x="14647" y="4319"/>
                    </a:cubicBezTo>
                    <a:lnTo>
                      <a:pt x="14228" y="4537"/>
                    </a:lnTo>
                    <a:lnTo>
                      <a:pt x="14128" y="4336"/>
                    </a:lnTo>
                    <a:lnTo>
                      <a:pt x="14546" y="4118"/>
                    </a:lnTo>
                    <a:close/>
                    <a:moveTo>
                      <a:pt x="14563" y="4085"/>
                    </a:moveTo>
                    <a:lnTo>
                      <a:pt x="14094" y="4336"/>
                    </a:lnTo>
                    <a:lnTo>
                      <a:pt x="14094" y="4353"/>
                    </a:lnTo>
                    <a:lnTo>
                      <a:pt x="14212" y="4570"/>
                    </a:lnTo>
                    <a:lnTo>
                      <a:pt x="14680" y="4336"/>
                    </a:lnTo>
                    <a:lnTo>
                      <a:pt x="14680" y="4319"/>
                    </a:lnTo>
                    <a:cubicBezTo>
                      <a:pt x="14647" y="4252"/>
                      <a:pt x="14597" y="4168"/>
                      <a:pt x="14563" y="4085"/>
                    </a:cubicBezTo>
                    <a:close/>
                    <a:moveTo>
                      <a:pt x="787" y="4386"/>
                    </a:moveTo>
                    <a:lnTo>
                      <a:pt x="1206" y="4587"/>
                    </a:lnTo>
                    <a:cubicBezTo>
                      <a:pt x="1172" y="4654"/>
                      <a:pt x="1139" y="4721"/>
                      <a:pt x="1105" y="4788"/>
                    </a:cubicBezTo>
                    <a:lnTo>
                      <a:pt x="687" y="4587"/>
                    </a:lnTo>
                    <a:cubicBezTo>
                      <a:pt x="720" y="4520"/>
                      <a:pt x="754" y="4453"/>
                      <a:pt x="787" y="4386"/>
                    </a:cubicBezTo>
                    <a:close/>
                    <a:moveTo>
                      <a:pt x="771" y="4336"/>
                    </a:moveTo>
                    <a:lnTo>
                      <a:pt x="771" y="4353"/>
                    </a:lnTo>
                    <a:cubicBezTo>
                      <a:pt x="737" y="4420"/>
                      <a:pt x="704" y="4487"/>
                      <a:pt x="670" y="4570"/>
                    </a:cubicBezTo>
                    <a:lnTo>
                      <a:pt x="653" y="4604"/>
                    </a:lnTo>
                    <a:lnTo>
                      <a:pt x="653" y="4620"/>
                    </a:lnTo>
                    <a:lnTo>
                      <a:pt x="1139" y="4821"/>
                    </a:lnTo>
                    <a:lnTo>
                      <a:pt x="1139" y="4805"/>
                    </a:lnTo>
                    <a:cubicBezTo>
                      <a:pt x="1172" y="4738"/>
                      <a:pt x="1206" y="4654"/>
                      <a:pt x="1256" y="4587"/>
                    </a:cubicBezTo>
                    <a:lnTo>
                      <a:pt x="1256" y="4570"/>
                    </a:lnTo>
                    <a:lnTo>
                      <a:pt x="771" y="4336"/>
                    </a:lnTo>
                    <a:close/>
                    <a:moveTo>
                      <a:pt x="14881" y="4838"/>
                    </a:moveTo>
                    <a:cubicBezTo>
                      <a:pt x="14915" y="4905"/>
                      <a:pt x="14948" y="4972"/>
                      <a:pt x="14965" y="5056"/>
                    </a:cubicBezTo>
                    <a:lnTo>
                      <a:pt x="14530" y="5223"/>
                    </a:lnTo>
                    <a:cubicBezTo>
                      <a:pt x="14496" y="5139"/>
                      <a:pt x="14463" y="5072"/>
                      <a:pt x="14446" y="5005"/>
                    </a:cubicBezTo>
                    <a:lnTo>
                      <a:pt x="14881" y="4838"/>
                    </a:lnTo>
                    <a:close/>
                    <a:moveTo>
                      <a:pt x="14898" y="4788"/>
                    </a:moveTo>
                    <a:lnTo>
                      <a:pt x="14396" y="4989"/>
                    </a:lnTo>
                    <a:lnTo>
                      <a:pt x="14396" y="5005"/>
                    </a:lnTo>
                    <a:cubicBezTo>
                      <a:pt x="14429" y="5072"/>
                      <a:pt x="14463" y="5156"/>
                      <a:pt x="14496" y="5223"/>
                    </a:cubicBezTo>
                    <a:lnTo>
                      <a:pt x="14496" y="5240"/>
                    </a:lnTo>
                    <a:lnTo>
                      <a:pt x="14998" y="5056"/>
                    </a:lnTo>
                    <a:lnTo>
                      <a:pt x="14998" y="5039"/>
                    </a:lnTo>
                    <a:cubicBezTo>
                      <a:pt x="14965" y="4955"/>
                      <a:pt x="14931" y="4872"/>
                      <a:pt x="14898" y="4788"/>
                    </a:cubicBezTo>
                    <a:close/>
                    <a:moveTo>
                      <a:pt x="486" y="5106"/>
                    </a:moveTo>
                    <a:lnTo>
                      <a:pt x="921" y="5273"/>
                    </a:lnTo>
                    <a:lnTo>
                      <a:pt x="854" y="5457"/>
                    </a:lnTo>
                    <a:lnTo>
                      <a:pt x="402" y="5323"/>
                    </a:lnTo>
                    <a:cubicBezTo>
                      <a:pt x="436" y="5256"/>
                      <a:pt x="452" y="5173"/>
                      <a:pt x="486" y="5106"/>
                    </a:cubicBezTo>
                    <a:close/>
                    <a:moveTo>
                      <a:pt x="469" y="5056"/>
                    </a:moveTo>
                    <a:lnTo>
                      <a:pt x="469" y="5072"/>
                    </a:lnTo>
                    <a:cubicBezTo>
                      <a:pt x="436" y="5156"/>
                      <a:pt x="402" y="5240"/>
                      <a:pt x="386" y="5323"/>
                    </a:cubicBezTo>
                    <a:lnTo>
                      <a:pt x="386" y="5340"/>
                    </a:lnTo>
                    <a:lnTo>
                      <a:pt x="888" y="5508"/>
                    </a:lnTo>
                    <a:lnTo>
                      <a:pt x="888" y="5491"/>
                    </a:lnTo>
                    <a:cubicBezTo>
                      <a:pt x="904" y="5424"/>
                      <a:pt x="938" y="5340"/>
                      <a:pt x="971" y="5256"/>
                    </a:cubicBezTo>
                    <a:lnTo>
                      <a:pt x="469" y="5056"/>
                    </a:lnTo>
                    <a:close/>
                    <a:moveTo>
                      <a:pt x="15149" y="5575"/>
                    </a:moveTo>
                    <a:cubicBezTo>
                      <a:pt x="15166" y="5641"/>
                      <a:pt x="15199" y="5725"/>
                      <a:pt x="15199" y="5792"/>
                    </a:cubicBezTo>
                    <a:lnTo>
                      <a:pt x="14747" y="5909"/>
                    </a:lnTo>
                    <a:cubicBezTo>
                      <a:pt x="14730" y="5842"/>
                      <a:pt x="14714" y="5775"/>
                      <a:pt x="14680" y="5708"/>
                    </a:cubicBezTo>
                    <a:lnTo>
                      <a:pt x="15132" y="5575"/>
                    </a:lnTo>
                    <a:close/>
                    <a:moveTo>
                      <a:pt x="15166" y="5524"/>
                    </a:moveTo>
                    <a:lnTo>
                      <a:pt x="14647" y="5675"/>
                    </a:lnTo>
                    <a:lnTo>
                      <a:pt x="14647" y="5708"/>
                    </a:lnTo>
                    <a:cubicBezTo>
                      <a:pt x="14663" y="5792"/>
                      <a:pt x="14697" y="5876"/>
                      <a:pt x="14714" y="5943"/>
                    </a:cubicBezTo>
                    <a:lnTo>
                      <a:pt x="14714" y="5960"/>
                    </a:lnTo>
                    <a:lnTo>
                      <a:pt x="15233" y="5826"/>
                    </a:lnTo>
                    <a:lnTo>
                      <a:pt x="15233" y="5809"/>
                    </a:lnTo>
                    <a:cubicBezTo>
                      <a:pt x="15216" y="5725"/>
                      <a:pt x="15182" y="5641"/>
                      <a:pt x="15166" y="5558"/>
                    </a:cubicBezTo>
                    <a:lnTo>
                      <a:pt x="15166" y="5524"/>
                    </a:lnTo>
                    <a:close/>
                    <a:moveTo>
                      <a:pt x="252" y="5859"/>
                    </a:moveTo>
                    <a:lnTo>
                      <a:pt x="704" y="5976"/>
                    </a:lnTo>
                    <a:lnTo>
                      <a:pt x="653" y="6177"/>
                    </a:lnTo>
                    <a:lnTo>
                      <a:pt x="201" y="6077"/>
                    </a:lnTo>
                    <a:cubicBezTo>
                      <a:pt x="218" y="6010"/>
                      <a:pt x="235" y="5926"/>
                      <a:pt x="252" y="5859"/>
                    </a:cubicBezTo>
                    <a:close/>
                    <a:moveTo>
                      <a:pt x="235" y="5826"/>
                    </a:moveTo>
                    <a:cubicBezTo>
                      <a:pt x="201" y="5909"/>
                      <a:pt x="185" y="6010"/>
                      <a:pt x="168" y="6093"/>
                    </a:cubicBezTo>
                    <a:lnTo>
                      <a:pt x="168" y="6110"/>
                    </a:lnTo>
                    <a:lnTo>
                      <a:pt x="687" y="6211"/>
                    </a:lnTo>
                    <a:cubicBezTo>
                      <a:pt x="704" y="6127"/>
                      <a:pt x="720" y="6043"/>
                      <a:pt x="754" y="5960"/>
                    </a:cubicBezTo>
                    <a:lnTo>
                      <a:pt x="754" y="5943"/>
                    </a:lnTo>
                    <a:lnTo>
                      <a:pt x="235" y="5826"/>
                    </a:lnTo>
                    <a:close/>
                    <a:moveTo>
                      <a:pt x="101" y="6629"/>
                    </a:moveTo>
                    <a:lnTo>
                      <a:pt x="570" y="6696"/>
                    </a:lnTo>
                    <a:lnTo>
                      <a:pt x="553" y="6696"/>
                    </a:lnTo>
                    <a:cubicBezTo>
                      <a:pt x="553" y="6780"/>
                      <a:pt x="553" y="6830"/>
                      <a:pt x="536" y="6914"/>
                    </a:cubicBezTo>
                    <a:lnTo>
                      <a:pt x="84" y="6847"/>
                    </a:lnTo>
                    <a:cubicBezTo>
                      <a:pt x="84" y="6780"/>
                      <a:pt x="101" y="6696"/>
                      <a:pt x="101" y="6629"/>
                    </a:cubicBezTo>
                    <a:close/>
                    <a:moveTo>
                      <a:pt x="84" y="6579"/>
                    </a:moveTo>
                    <a:lnTo>
                      <a:pt x="84" y="6596"/>
                    </a:lnTo>
                    <a:cubicBezTo>
                      <a:pt x="67" y="6696"/>
                      <a:pt x="51" y="6780"/>
                      <a:pt x="51" y="6863"/>
                    </a:cubicBezTo>
                    <a:lnTo>
                      <a:pt x="51" y="6880"/>
                    </a:lnTo>
                    <a:lnTo>
                      <a:pt x="570" y="6947"/>
                    </a:lnTo>
                    <a:lnTo>
                      <a:pt x="570" y="6930"/>
                    </a:lnTo>
                    <a:cubicBezTo>
                      <a:pt x="586" y="6847"/>
                      <a:pt x="603" y="6763"/>
                      <a:pt x="603" y="6679"/>
                    </a:cubicBezTo>
                    <a:lnTo>
                      <a:pt x="603" y="6663"/>
                    </a:lnTo>
                    <a:lnTo>
                      <a:pt x="84" y="6579"/>
                    </a:lnTo>
                    <a:close/>
                    <a:moveTo>
                      <a:pt x="17" y="7399"/>
                    </a:moveTo>
                    <a:lnTo>
                      <a:pt x="486" y="7431"/>
                    </a:lnTo>
                    <a:lnTo>
                      <a:pt x="486" y="7431"/>
                    </a:lnTo>
                    <a:cubicBezTo>
                      <a:pt x="486" y="7508"/>
                      <a:pt x="486" y="7571"/>
                      <a:pt x="486" y="7633"/>
                    </a:cubicBezTo>
                    <a:lnTo>
                      <a:pt x="17" y="7633"/>
                    </a:lnTo>
                    <a:lnTo>
                      <a:pt x="17" y="7399"/>
                    </a:lnTo>
                    <a:close/>
                    <a:moveTo>
                      <a:pt x="1" y="7366"/>
                    </a:moveTo>
                    <a:lnTo>
                      <a:pt x="1" y="7382"/>
                    </a:lnTo>
                    <a:lnTo>
                      <a:pt x="1" y="7650"/>
                    </a:lnTo>
                    <a:lnTo>
                      <a:pt x="1" y="7667"/>
                    </a:lnTo>
                    <a:lnTo>
                      <a:pt x="536" y="7667"/>
                    </a:lnTo>
                    <a:lnTo>
                      <a:pt x="536" y="7650"/>
                    </a:lnTo>
                    <a:lnTo>
                      <a:pt x="536" y="7399"/>
                    </a:lnTo>
                    <a:lnTo>
                      <a:pt x="1" y="7366"/>
                    </a:lnTo>
                    <a:close/>
                    <a:moveTo>
                      <a:pt x="486" y="8153"/>
                    </a:moveTo>
                    <a:lnTo>
                      <a:pt x="486" y="8153"/>
                    </a:lnTo>
                    <a:cubicBezTo>
                      <a:pt x="503" y="8237"/>
                      <a:pt x="503" y="8303"/>
                      <a:pt x="519" y="8370"/>
                    </a:cubicBezTo>
                    <a:lnTo>
                      <a:pt x="51" y="8403"/>
                    </a:lnTo>
                    <a:cubicBezTo>
                      <a:pt x="34" y="8336"/>
                      <a:pt x="34" y="8253"/>
                      <a:pt x="34" y="8186"/>
                    </a:cubicBezTo>
                    <a:lnTo>
                      <a:pt x="486" y="8153"/>
                    </a:lnTo>
                    <a:close/>
                    <a:moveTo>
                      <a:pt x="536" y="8136"/>
                    </a:moveTo>
                    <a:lnTo>
                      <a:pt x="1" y="8152"/>
                    </a:lnTo>
                    <a:lnTo>
                      <a:pt x="1" y="8169"/>
                    </a:lnTo>
                    <a:cubicBezTo>
                      <a:pt x="1" y="8253"/>
                      <a:pt x="17" y="8353"/>
                      <a:pt x="17" y="8437"/>
                    </a:cubicBezTo>
                    <a:lnTo>
                      <a:pt x="17" y="8454"/>
                    </a:lnTo>
                    <a:lnTo>
                      <a:pt x="553" y="8403"/>
                    </a:lnTo>
                    <a:lnTo>
                      <a:pt x="553" y="8387"/>
                    </a:lnTo>
                    <a:cubicBezTo>
                      <a:pt x="536" y="8303"/>
                      <a:pt x="536" y="8219"/>
                      <a:pt x="536" y="8136"/>
                    </a:cubicBezTo>
                    <a:close/>
                    <a:moveTo>
                      <a:pt x="570" y="8891"/>
                    </a:moveTo>
                    <a:cubicBezTo>
                      <a:pt x="586" y="8957"/>
                      <a:pt x="587" y="9023"/>
                      <a:pt x="620" y="9090"/>
                    </a:cubicBezTo>
                    <a:lnTo>
                      <a:pt x="168" y="9190"/>
                    </a:lnTo>
                    <a:cubicBezTo>
                      <a:pt x="151" y="9106"/>
                      <a:pt x="134" y="9039"/>
                      <a:pt x="118" y="8956"/>
                    </a:cubicBezTo>
                    <a:lnTo>
                      <a:pt x="570" y="8891"/>
                    </a:lnTo>
                    <a:close/>
                    <a:moveTo>
                      <a:pt x="620" y="8855"/>
                    </a:moveTo>
                    <a:lnTo>
                      <a:pt x="84" y="8939"/>
                    </a:lnTo>
                    <a:cubicBezTo>
                      <a:pt x="101" y="9039"/>
                      <a:pt x="118" y="9123"/>
                      <a:pt x="134" y="9207"/>
                    </a:cubicBezTo>
                    <a:lnTo>
                      <a:pt x="134" y="9224"/>
                    </a:lnTo>
                    <a:lnTo>
                      <a:pt x="653" y="9123"/>
                    </a:lnTo>
                    <a:lnTo>
                      <a:pt x="653" y="9106"/>
                    </a:lnTo>
                    <a:cubicBezTo>
                      <a:pt x="637" y="9023"/>
                      <a:pt x="620" y="8939"/>
                      <a:pt x="620" y="8872"/>
                    </a:cubicBezTo>
                    <a:lnTo>
                      <a:pt x="620" y="8855"/>
                    </a:lnTo>
                    <a:close/>
                    <a:moveTo>
                      <a:pt x="14814" y="9357"/>
                    </a:moveTo>
                    <a:lnTo>
                      <a:pt x="15279" y="9474"/>
                    </a:lnTo>
                    <a:lnTo>
                      <a:pt x="15279" y="9474"/>
                    </a:lnTo>
                    <a:cubicBezTo>
                      <a:pt x="15263" y="9538"/>
                      <a:pt x="15247" y="9615"/>
                      <a:pt x="15216" y="9692"/>
                    </a:cubicBezTo>
                    <a:lnTo>
                      <a:pt x="14764" y="9575"/>
                    </a:lnTo>
                    <a:cubicBezTo>
                      <a:pt x="14781" y="9508"/>
                      <a:pt x="14797" y="9441"/>
                      <a:pt x="14814" y="9357"/>
                    </a:cubicBezTo>
                    <a:close/>
                    <a:moveTo>
                      <a:pt x="14797" y="9324"/>
                    </a:moveTo>
                    <a:lnTo>
                      <a:pt x="14797" y="9341"/>
                    </a:lnTo>
                    <a:cubicBezTo>
                      <a:pt x="14781" y="9424"/>
                      <a:pt x="14764" y="9508"/>
                      <a:pt x="14730" y="9575"/>
                    </a:cubicBezTo>
                    <a:lnTo>
                      <a:pt x="14730" y="9592"/>
                    </a:lnTo>
                    <a:lnTo>
                      <a:pt x="15249" y="9726"/>
                    </a:lnTo>
                    <a:lnTo>
                      <a:pt x="15249" y="9709"/>
                    </a:lnTo>
                    <a:cubicBezTo>
                      <a:pt x="15283" y="9625"/>
                      <a:pt x="15300" y="9542"/>
                      <a:pt x="15316" y="9458"/>
                    </a:cubicBezTo>
                    <a:lnTo>
                      <a:pt x="15316" y="9441"/>
                    </a:lnTo>
                    <a:lnTo>
                      <a:pt x="14797" y="9324"/>
                    </a:lnTo>
                    <a:close/>
                    <a:moveTo>
                      <a:pt x="720" y="9609"/>
                    </a:moveTo>
                    <a:cubicBezTo>
                      <a:pt x="737" y="9675"/>
                      <a:pt x="754" y="9742"/>
                      <a:pt x="787" y="9809"/>
                    </a:cubicBezTo>
                    <a:lnTo>
                      <a:pt x="335" y="9943"/>
                    </a:lnTo>
                    <a:cubicBezTo>
                      <a:pt x="302" y="9876"/>
                      <a:pt x="285" y="9793"/>
                      <a:pt x="268" y="9726"/>
                    </a:cubicBezTo>
                    <a:lnTo>
                      <a:pt x="720" y="9609"/>
                    </a:lnTo>
                    <a:close/>
                    <a:moveTo>
                      <a:pt x="737" y="9575"/>
                    </a:moveTo>
                    <a:lnTo>
                      <a:pt x="235" y="9709"/>
                    </a:lnTo>
                    <a:lnTo>
                      <a:pt x="218" y="9726"/>
                    </a:lnTo>
                    <a:cubicBezTo>
                      <a:pt x="252" y="9793"/>
                      <a:pt x="268" y="9876"/>
                      <a:pt x="302" y="9960"/>
                    </a:cubicBezTo>
                    <a:lnTo>
                      <a:pt x="302" y="9993"/>
                    </a:lnTo>
                    <a:lnTo>
                      <a:pt x="804" y="9826"/>
                    </a:lnTo>
                    <a:lnTo>
                      <a:pt x="804" y="9809"/>
                    </a:lnTo>
                    <a:cubicBezTo>
                      <a:pt x="787" y="9742"/>
                      <a:pt x="771" y="9659"/>
                      <a:pt x="737" y="9575"/>
                    </a:cubicBezTo>
                    <a:close/>
                    <a:moveTo>
                      <a:pt x="14613" y="10077"/>
                    </a:moveTo>
                    <a:lnTo>
                      <a:pt x="15065" y="10228"/>
                    </a:lnTo>
                    <a:lnTo>
                      <a:pt x="14982" y="10445"/>
                    </a:lnTo>
                    <a:lnTo>
                      <a:pt x="14546" y="10278"/>
                    </a:lnTo>
                    <a:cubicBezTo>
                      <a:pt x="14580" y="10211"/>
                      <a:pt x="14597" y="10144"/>
                      <a:pt x="14613" y="10077"/>
                    </a:cubicBezTo>
                    <a:close/>
                    <a:moveTo>
                      <a:pt x="14597" y="10027"/>
                    </a:moveTo>
                    <a:lnTo>
                      <a:pt x="14597" y="10044"/>
                    </a:lnTo>
                    <a:lnTo>
                      <a:pt x="14513" y="10278"/>
                    </a:lnTo>
                    <a:lnTo>
                      <a:pt x="14513" y="10295"/>
                    </a:lnTo>
                    <a:lnTo>
                      <a:pt x="15015" y="10479"/>
                    </a:lnTo>
                    <a:lnTo>
                      <a:pt x="15015" y="10462"/>
                    </a:lnTo>
                    <a:cubicBezTo>
                      <a:pt x="15048" y="10378"/>
                      <a:pt x="15082" y="10295"/>
                      <a:pt x="15099" y="10211"/>
                    </a:cubicBezTo>
                    <a:lnTo>
                      <a:pt x="15099" y="10194"/>
                    </a:lnTo>
                    <a:lnTo>
                      <a:pt x="14597" y="10027"/>
                    </a:lnTo>
                    <a:close/>
                    <a:moveTo>
                      <a:pt x="14362" y="10747"/>
                    </a:moveTo>
                    <a:lnTo>
                      <a:pt x="14781" y="10948"/>
                    </a:lnTo>
                    <a:cubicBezTo>
                      <a:pt x="14747" y="11015"/>
                      <a:pt x="14714" y="11082"/>
                      <a:pt x="14680" y="11148"/>
                    </a:cubicBezTo>
                    <a:lnTo>
                      <a:pt x="14262" y="10948"/>
                    </a:lnTo>
                    <a:cubicBezTo>
                      <a:pt x="14295" y="10881"/>
                      <a:pt x="14329" y="10814"/>
                      <a:pt x="14362" y="10763"/>
                    </a:cubicBezTo>
                    <a:lnTo>
                      <a:pt x="14362" y="10747"/>
                    </a:lnTo>
                    <a:close/>
                    <a:moveTo>
                      <a:pt x="14329" y="10713"/>
                    </a:moveTo>
                    <a:lnTo>
                      <a:pt x="14329" y="10730"/>
                    </a:lnTo>
                    <a:cubicBezTo>
                      <a:pt x="14295" y="10797"/>
                      <a:pt x="14262" y="10881"/>
                      <a:pt x="14228" y="10948"/>
                    </a:cubicBezTo>
                    <a:lnTo>
                      <a:pt x="14228" y="10964"/>
                    </a:lnTo>
                    <a:lnTo>
                      <a:pt x="14714" y="11199"/>
                    </a:lnTo>
                    <a:lnTo>
                      <a:pt x="14714" y="11182"/>
                    </a:lnTo>
                    <a:cubicBezTo>
                      <a:pt x="14747" y="11098"/>
                      <a:pt x="14781" y="11015"/>
                      <a:pt x="14814" y="10948"/>
                    </a:cubicBezTo>
                    <a:lnTo>
                      <a:pt x="14814" y="10931"/>
                    </a:lnTo>
                    <a:lnTo>
                      <a:pt x="14329" y="10713"/>
                    </a:lnTo>
                    <a:close/>
                    <a:moveTo>
                      <a:pt x="14011" y="11416"/>
                    </a:moveTo>
                    <a:lnTo>
                      <a:pt x="14412" y="11651"/>
                    </a:lnTo>
                    <a:cubicBezTo>
                      <a:pt x="14379" y="11718"/>
                      <a:pt x="14345" y="11785"/>
                      <a:pt x="14295" y="11851"/>
                    </a:cubicBezTo>
                    <a:lnTo>
                      <a:pt x="13910" y="11600"/>
                    </a:lnTo>
                    <a:cubicBezTo>
                      <a:pt x="13944" y="11533"/>
                      <a:pt x="13977" y="11466"/>
                      <a:pt x="14011" y="11416"/>
                    </a:cubicBezTo>
                    <a:close/>
                    <a:moveTo>
                      <a:pt x="13977" y="11366"/>
                    </a:moveTo>
                    <a:lnTo>
                      <a:pt x="13977" y="11383"/>
                    </a:lnTo>
                    <a:cubicBezTo>
                      <a:pt x="13944" y="11450"/>
                      <a:pt x="13910" y="11517"/>
                      <a:pt x="13860" y="11584"/>
                    </a:cubicBezTo>
                    <a:lnTo>
                      <a:pt x="13860" y="11600"/>
                    </a:lnTo>
                    <a:lnTo>
                      <a:pt x="14312" y="11885"/>
                    </a:lnTo>
                    <a:lnTo>
                      <a:pt x="14312" y="11868"/>
                    </a:lnTo>
                    <a:lnTo>
                      <a:pt x="14446" y="11651"/>
                    </a:lnTo>
                    <a:lnTo>
                      <a:pt x="14446" y="11634"/>
                    </a:lnTo>
                    <a:lnTo>
                      <a:pt x="13977" y="11366"/>
                    </a:lnTo>
                    <a:close/>
                    <a:moveTo>
                      <a:pt x="13609" y="12036"/>
                    </a:moveTo>
                    <a:lnTo>
                      <a:pt x="13994" y="12303"/>
                    </a:lnTo>
                    <a:lnTo>
                      <a:pt x="13860" y="12488"/>
                    </a:lnTo>
                    <a:lnTo>
                      <a:pt x="13492" y="12203"/>
                    </a:lnTo>
                    <a:cubicBezTo>
                      <a:pt x="13525" y="12136"/>
                      <a:pt x="13575" y="12086"/>
                      <a:pt x="13609" y="12036"/>
                    </a:cubicBezTo>
                    <a:close/>
                    <a:moveTo>
                      <a:pt x="13592" y="11985"/>
                    </a:moveTo>
                    <a:lnTo>
                      <a:pt x="13592" y="12002"/>
                    </a:lnTo>
                    <a:lnTo>
                      <a:pt x="13458" y="12186"/>
                    </a:lnTo>
                    <a:lnTo>
                      <a:pt x="13442" y="12203"/>
                    </a:lnTo>
                    <a:lnTo>
                      <a:pt x="13860" y="12538"/>
                    </a:lnTo>
                    <a:lnTo>
                      <a:pt x="13877" y="12521"/>
                    </a:lnTo>
                    <a:cubicBezTo>
                      <a:pt x="13927" y="12454"/>
                      <a:pt x="13977" y="12387"/>
                      <a:pt x="14027" y="12303"/>
                    </a:cubicBezTo>
                    <a:lnTo>
                      <a:pt x="13592" y="11985"/>
                    </a:lnTo>
                    <a:close/>
                    <a:moveTo>
                      <a:pt x="2009" y="12220"/>
                    </a:moveTo>
                    <a:cubicBezTo>
                      <a:pt x="2059" y="12287"/>
                      <a:pt x="2110" y="12337"/>
                      <a:pt x="2143" y="12387"/>
                    </a:cubicBezTo>
                    <a:lnTo>
                      <a:pt x="1775" y="12688"/>
                    </a:lnTo>
                    <a:lnTo>
                      <a:pt x="1641" y="12521"/>
                    </a:lnTo>
                    <a:lnTo>
                      <a:pt x="2009" y="12220"/>
                    </a:lnTo>
                    <a:close/>
                    <a:moveTo>
                      <a:pt x="2009" y="12186"/>
                    </a:moveTo>
                    <a:lnTo>
                      <a:pt x="1591" y="12504"/>
                    </a:lnTo>
                    <a:lnTo>
                      <a:pt x="1591" y="12521"/>
                    </a:lnTo>
                    <a:cubicBezTo>
                      <a:pt x="1641" y="12588"/>
                      <a:pt x="1691" y="12655"/>
                      <a:pt x="1758" y="12722"/>
                    </a:cubicBezTo>
                    <a:lnTo>
                      <a:pt x="1758" y="12739"/>
                    </a:lnTo>
                    <a:lnTo>
                      <a:pt x="2177" y="12404"/>
                    </a:lnTo>
                    <a:lnTo>
                      <a:pt x="2177" y="12387"/>
                    </a:lnTo>
                    <a:cubicBezTo>
                      <a:pt x="2126" y="12320"/>
                      <a:pt x="2076" y="12253"/>
                      <a:pt x="2026" y="12186"/>
                    </a:cubicBezTo>
                    <a:close/>
                    <a:moveTo>
                      <a:pt x="13157" y="12605"/>
                    </a:moveTo>
                    <a:lnTo>
                      <a:pt x="13509" y="12906"/>
                    </a:lnTo>
                    <a:cubicBezTo>
                      <a:pt x="13458" y="12973"/>
                      <a:pt x="13408" y="13023"/>
                      <a:pt x="13358" y="13073"/>
                    </a:cubicBezTo>
                    <a:lnTo>
                      <a:pt x="13006" y="12755"/>
                    </a:lnTo>
                    <a:cubicBezTo>
                      <a:pt x="13057" y="12705"/>
                      <a:pt x="13107" y="12655"/>
                      <a:pt x="13157" y="12605"/>
                    </a:cubicBezTo>
                    <a:close/>
                    <a:moveTo>
                      <a:pt x="13140" y="12554"/>
                    </a:moveTo>
                    <a:lnTo>
                      <a:pt x="13140" y="12571"/>
                    </a:lnTo>
                    <a:cubicBezTo>
                      <a:pt x="13090" y="12621"/>
                      <a:pt x="13023" y="12688"/>
                      <a:pt x="12973" y="12755"/>
                    </a:cubicBezTo>
                    <a:lnTo>
                      <a:pt x="12956" y="12755"/>
                    </a:lnTo>
                    <a:lnTo>
                      <a:pt x="13358" y="13107"/>
                    </a:lnTo>
                    <a:cubicBezTo>
                      <a:pt x="13425" y="13040"/>
                      <a:pt x="13475" y="12973"/>
                      <a:pt x="13542" y="12906"/>
                    </a:cubicBezTo>
                    <a:lnTo>
                      <a:pt x="13140" y="12554"/>
                    </a:lnTo>
                    <a:close/>
                    <a:moveTo>
                      <a:pt x="2511" y="12772"/>
                    </a:moveTo>
                    <a:lnTo>
                      <a:pt x="2645" y="12923"/>
                    </a:lnTo>
                    <a:lnTo>
                      <a:pt x="2327" y="13274"/>
                    </a:lnTo>
                    <a:lnTo>
                      <a:pt x="2160" y="13107"/>
                    </a:lnTo>
                    <a:lnTo>
                      <a:pt x="2511" y="12772"/>
                    </a:lnTo>
                    <a:close/>
                    <a:moveTo>
                      <a:pt x="2511" y="12739"/>
                    </a:moveTo>
                    <a:lnTo>
                      <a:pt x="2110" y="13107"/>
                    </a:lnTo>
                    <a:lnTo>
                      <a:pt x="2126" y="13107"/>
                    </a:lnTo>
                    <a:cubicBezTo>
                      <a:pt x="2177" y="13174"/>
                      <a:pt x="2243" y="13224"/>
                      <a:pt x="2294" y="13291"/>
                    </a:cubicBezTo>
                    <a:lnTo>
                      <a:pt x="2310" y="13308"/>
                    </a:lnTo>
                    <a:lnTo>
                      <a:pt x="2695" y="12923"/>
                    </a:lnTo>
                    <a:lnTo>
                      <a:pt x="2679" y="12923"/>
                    </a:lnTo>
                    <a:lnTo>
                      <a:pt x="2511" y="12739"/>
                    </a:lnTo>
                    <a:close/>
                    <a:moveTo>
                      <a:pt x="12638" y="13124"/>
                    </a:moveTo>
                    <a:lnTo>
                      <a:pt x="12956" y="13475"/>
                    </a:lnTo>
                    <a:lnTo>
                      <a:pt x="12789" y="13626"/>
                    </a:lnTo>
                    <a:lnTo>
                      <a:pt x="12487" y="13258"/>
                    </a:lnTo>
                    <a:lnTo>
                      <a:pt x="12638" y="13124"/>
                    </a:lnTo>
                    <a:close/>
                    <a:moveTo>
                      <a:pt x="12621" y="13107"/>
                    </a:moveTo>
                    <a:cubicBezTo>
                      <a:pt x="12571" y="13157"/>
                      <a:pt x="12504" y="13207"/>
                      <a:pt x="12437" y="13258"/>
                    </a:cubicBezTo>
                    <a:lnTo>
                      <a:pt x="12772" y="13676"/>
                    </a:lnTo>
                    <a:lnTo>
                      <a:pt x="12789" y="13659"/>
                    </a:lnTo>
                    <a:cubicBezTo>
                      <a:pt x="12856" y="13609"/>
                      <a:pt x="12923" y="13559"/>
                      <a:pt x="12990" y="13492"/>
                    </a:cubicBezTo>
                    <a:lnTo>
                      <a:pt x="13006" y="13492"/>
                    </a:lnTo>
                    <a:lnTo>
                      <a:pt x="12638" y="13107"/>
                    </a:lnTo>
                    <a:close/>
                    <a:moveTo>
                      <a:pt x="12069" y="13592"/>
                    </a:moveTo>
                    <a:lnTo>
                      <a:pt x="12354" y="13961"/>
                    </a:lnTo>
                    <a:lnTo>
                      <a:pt x="12169" y="14094"/>
                    </a:lnTo>
                    <a:lnTo>
                      <a:pt x="11902" y="13709"/>
                    </a:lnTo>
                    <a:lnTo>
                      <a:pt x="12069" y="13592"/>
                    </a:lnTo>
                    <a:close/>
                    <a:moveTo>
                      <a:pt x="12086" y="13559"/>
                    </a:moveTo>
                    <a:lnTo>
                      <a:pt x="11868" y="13709"/>
                    </a:lnTo>
                    <a:lnTo>
                      <a:pt x="12186" y="14145"/>
                    </a:lnTo>
                    <a:cubicBezTo>
                      <a:pt x="12270" y="14094"/>
                      <a:pt x="12337" y="14027"/>
                      <a:pt x="12404" y="13977"/>
                    </a:cubicBezTo>
                    <a:lnTo>
                      <a:pt x="12421" y="13977"/>
                    </a:lnTo>
                    <a:lnTo>
                      <a:pt x="12102" y="13559"/>
                    </a:lnTo>
                    <a:close/>
                    <a:moveTo>
                      <a:pt x="11466" y="13994"/>
                    </a:moveTo>
                    <a:lnTo>
                      <a:pt x="11718" y="14412"/>
                    </a:lnTo>
                    <a:cubicBezTo>
                      <a:pt x="11651" y="14446"/>
                      <a:pt x="11584" y="14496"/>
                      <a:pt x="11517" y="14530"/>
                    </a:cubicBezTo>
                    <a:lnTo>
                      <a:pt x="11282" y="14111"/>
                    </a:lnTo>
                    <a:lnTo>
                      <a:pt x="11466" y="13994"/>
                    </a:lnTo>
                    <a:close/>
                    <a:moveTo>
                      <a:pt x="11466" y="13977"/>
                    </a:moveTo>
                    <a:lnTo>
                      <a:pt x="11249" y="14094"/>
                    </a:lnTo>
                    <a:lnTo>
                      <a:pt x="11232" y="14094"/>
                    </a:lnTo>
                    <a:lnTo>
                      <a:pt x="11500" y="14563"/>
                    </a:lnTo>
                    <a:lnTo>
                      <a:pt x="11517" y="14563"/>
                    </a:lnTo>
                    <a:lnTo>
                      <a:pt x="11734" y="14429"/>
                    </a:lnTo>
                    <a:lnTo>
                      <a:pt x="11751" y="14429"/>
                    </a:lnTo>
                    <a:lnTo>
                      <a:pt x="11483" y="13977"/>
                    </a:lnTo>
                    <a:close/>
                    <a:moveTo>
                      <a:pt x="4905" y="14446"/>
                    </a:moveTo>
                    <a:lnTo>
                      <a:pt x="5106" y="14530"/>
                    </a:lnTo>
                    <a:lnTo>
                      <a:pt x="4922" y="14965"/>
                    </a:lnTo>
                    <a:cubicBezTo>
                      <a:pt x="4855" y="14931"/>
                      <a:pt x="4788" y="14915"/>
                      <a:pt x="4721" y="14881"/>
                    </a:cubicBezTo>
                    <a:lnTo>
                      <a:pt x="4905" y="14446"/>
                    </a:lnTo>
                    <a:close/>
                    <a:moveTo>
                      <a:pt x="4888" y="14412"/>
                    </a:moveTo>
                    <a:lnTo>
                      <a:pt x="4687" y="14898"/>
                    </a:lnTo>
                    <a:lnTo>
                      <a:pt x="4938" y="14998"/>
                    </a:lnTo>
                    <a:lnTo>
                      <a:pt x="4955" y="14998"/>
                    </a:lnTo>
                    <a:lnTo>
                      <a:pt x="5139" y="14496"/>
                    </a:lnTo>
                    <a:lnTo>
                      <a:pt x="4905" y="14412"/>
                    </a:lnTo>
                    <a:close/>
                    <a:moveTo>
                      <a:pt x="5591" y="14697"/>
                    </a:moveTo>
                    <a:lnTo>
                      <a:pt x="5792" y="14747"/>
                    </a:lnTo>
                    <a:lnTo>
                      <a:pt x="5658" y="15199"/>
                    </a:lnTo>
                    <a:cubicBezTo>
                      <a:pt x="5591" y="15182"/>
                      <a:pt x="5524" y="15166"/>
                      <a:pt x="5441" y="15149"/>
                    </a:cubicBezTo>
                    <a:lnTo>
                      <a:pt x="5591" y="14697"/>
                    </a:lnTo>
                    <a:close/>
                    <a:moveTo>
                      <a:pt x="5574" y="14647"/>
                    </a:moveTo>
                    <a:lnTo>
                      <a:pt x="5407" y="15166"/>
                    </a:lnTo>
                    <a:lnTo>
                      <a:pt x="5424" y="15166"/>
                    </a:lnTo>
                    <a:lnTo>
                      <a:pt x="5675" y="15233"/>
                    </a:lnTo>
                    <a:lnTo>
                      <a:pt x="5692" y="15233"/>
                    </a:lnTo>
                    <a:lnTo>
                      <a:pt x="5826" y="14731"/>
                    </a:lnTo>
                    <a:lnTo>
                      <a:pt x="5809" y="14731"/>
                    </a:lnTo>
                    <a:lnTo>
                      <a:pt x="5574" y="14647"/>
                    </a:lnTo>
                    <a:close/>
                    <a:moveTo>
                      <a:pt x="6311" y="14881"/>
                    </a:moveTo>
                    <a:lnTo>
                      <a:pt x="6512" y="14915"/>
                    </a:lnTo>
                    <a:lnTo>
                      <a:pt x="6445" y="15383"/>
                    </a:lnTo>
                    <a:cubicBezTo>
                      <a:pt x="6361" y="15367"/>
                      <a:pt x="6294" y="15350"/>
                      <a:pt x="6211" y="15333"/>
                    </a:cubicBezTo>
                    <a:lnTo>
                      <a:pt x="6311" y="14881"/>
                    </a:lnTo>
                    <a:close/>
                    <a:moveTo>
                      <a:pt x="6277" y="14831"/>
                    </a:moveTo>
                    <a:lnTo>
                      <a:pt x="6177" y="15367"/>
                    </a:lnTo>
                    <a:lnTo>
                      <a:pt x="6194" y="15367"/>
                    </a:lnTo>
                    <a:lnTo>
                      <a:pt x="6445" y="15400"/>
                    </a:lnTo>
                    <a:lnTo>
                      <a:pt x="6462" y="15400"/>
                    </a:lnTo>
                    <a:lnTo>
                      <a:pt x="6562" y="14881"/>
                    </a:lnTo>
                    <a:lnTo>
                      <a:pt x="6545" y="14881"/>
                    </a:lnTo>
                    <a:cubicBezTo>
                      <a:pt x="6462" y="14864"/>
                      <a:pt x="6378" y="14848"/>
                      <a:pt x="6294" y="14831"/>
                    </a:cubicBezTo>
                    <a:close/>
                    <a:moveTo>
                      <a:pt x="8705" y="14965"/>
                    </a:moveTo>
                    <a:lnTo>
                      <a:pt x="8772" y="15417"/>
                    </a:lnTo>
                    <a:cubicBezTo>
                      <a:pt x="8688" y="15434"/>
                      <a:pt x="8621" y="15450"/>
                      <a:pt x="8537" y="15450"/>
                    </a:cubicBezTo>
                    <a:lnTo>
                      <a:pt x="8487" y="14982"/>
                    </a:lnTo>
                    <a:lnTo>
                      <a:pt x="8705" y="14965"/>
                    </a:lnTo>
                    <a:close/>
                    <a:moveTo>
                      <a:pt x="7047" y="14982"/>
                    </a:moveTo>
                    <a:lnTo>
                      <a:pt x="7248" y="14998"/>
                    </a:lnTo>
                    <a:lnTo>
                      <a:pt x="7215" y="15467"/>
                    </a:lnTo>
                    <a:cubicBezTo>
                      <a:pt x="7148" y="15467"/>
                      <a:pt x="7064" y="15450"/>
                      <a:pt x="6997" y="15450"/>
                    </a:cubicBezTo>
                    <a:lnTo>
                      <a:pt x="7047" y="14982"/>
                    </a:lnTo>
                    <a:close/>
                    <a:moveTo>
                      <a:pt x="7985" y="15015"/>
                    </a:moveTo>
                    <a:lnTo>
                      <a:pt x="8002" y="15484"/>
                    </a:lnTo>
                    <a:lnTo>
                      <a:pt x="7767" y="15484"/>
                    </a:lnTo>
                    <a:lnTo>
                      <a:pt x="7767" y="15015"/>
                    </a:lnTo>
                    <a:close/>
                    <a:moveTo>
                      <a:pt x="8705" y="14931"/>
                    </a:moveTo>
                    <a:cubicBezTo>
                      <a:pt x="8638" y="14948"/>
                      <a:pt x="8554" y="14965"/>
                      <a:pt x="8470" y="14965"/>
                    </a:cubicBezTo>
                    <a:lnTo>
                      <a:pt x="8453" y="14965"/>
                    </a:lnTo>
                    <a:lnTo>
                      <a:pt x="8504" y="15484"/>
                    </a:lnTo>
                    <a:lnTo>
                      <a:pt x="8520" y="15484"/>
                    </a:lnTo>
                    <a:cubicBezTo>
                      <a:pt x="8604" y="15484"/>
                      <a:pt x="8705" y="15467"/>
                      <a:pt x="8788" y="15467"/>
                    </a:cubicBezTo>
                    <a:lnTo>
                      <a:pt x="8805" y="15467"/>
                    </a:lnTo>
                    <a:lnTo>
                      <a:pt x="8721" y="14931"/>
                    </a:lnTo>
                    <a:close/>
                    <a:moveTo>
                      <a:pt x="7014" y="14948"/>
                    </a:moveTo>
                    <a:lnTo>
                      <a:pt x="6947" y="15484"/>
                    </a:lnTo>
                    <a:lnTo>
                      <a:pt x="6964" y="15484"/>
                    </a:lnTo>
                    <a:lnTo>
                      <a:pt x="7232" y="15500"/>
                    </a:lnTo>
                    <a:lnTo>
                      <a:pt x="7248" y="15500"/>
                    </a:lnTo>
                    <a:lnTo>
                      <a:pt x="7282" y="14965"/>
                    </a:lnTo>
                    <a:lnTo>
                      <a:pt x="7265" y="14965"/>
                    </a:lnTo>
                    <a:cubicBezTo>
                      <a:pt x="7181" y="14965"/>
                      <a:pt x="7098" y="14948"/>
                      <a:pt x="7031" y="14948"/>
                    </a:cubicBezTo>
                    <a:close/>
                    <a:moveTo>
                      <a:pt x="7734" y="14982"/>
                    </a:moveTo>
                    <a:lnTo>
                      <a:pt x="7734" y="15517"/>
                    </a:lnTo>
                    <a:lnTo>
                      <a:pt x="8035" y="15517"/>
                    </a:lnTo>
                    <a:lnTo>
                      <a:pt x="8002" y="14982"/>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49" name="Google Shape;549;p18"/>
          <p:cNvGrpSpPr/>
          <p:nvPr/>
        </p:nvGrpSpPr>
        <p:grpSpPr>
          <a:xfrm rot="10800000">
            <a:off x="164900" y="285825"/>
            <a:ext cx="5961602" cy="4599900"/>
            <a:chOff x="3002186" y="296825"/>
            <a:chExt cx="5961602" cy="4599900"/>
          </a:xfrm>
        </p:grpSpPr>
        <p:cxnSp>
          <p:nvCxnSpPr>
            <p:cNvPr id="550" name="Google Shape;550;p18"/>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551" name="Google Shape;551;p18"/>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552" name="Google Shape;552;p18"/>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553" name="Shape 553"/>
        <p:cNvGrpSpPr/>
        <p:nvPr/>
      </p:nvGrpSpPr>
      <p:grpSpPr>
        <a:xfrm>
          <a:off x="0" y="0"/>
          <a:ext cx="0" cy="0"/>
          <a:chOff x="0" y="0"/>
          <a:chExt cx="0" cy="0"/>
        </a:xfrm>
      </p:grpSpPr>
      <p:sp>
        <p:nvSpPr>
          <p:cNvPr id="554" name="Google Shape;554;p19"/>
          <p:cNvSpPr/>
          <p:nvPr/>
        </p:nvSpPr>
        <p:spPr>
          <a:xfrm>
            <a:off x="-1294062" y="-1088687"/>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9"/>
          <p:cNvSpPr/>
          <p:nvPr/>
        </p:nvSpPr>
        <p:spPr>
          <a:xfrm>
            <a:off x="6842575" y="2862113"/>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6" name="Google Shape;556;p19"/>
          <p:cNvGrpSpPr/>
          <p:nvPr/>
        </p:nvGrpSpPr>
        <p:grpSpPr>
          <a:xfrm flipH="1">
            <a:off x="8403476" y="4363958"/>
            <a:ext cx="488062" cy="482563"/>
            <a:chOff x="5281836" y="834299"/>
            <a:chExt cx="566131" cy="559753"/>
          </a:xfrm>
        </p:grpSpPr>
        <p:sp>
          <p:nvSpPr>
            <p:cNvPr id="557" name="Google Shape;557;p19"/>
            <p:cNvSpPr/>
            <p:nvPr/>
          </p:nvSpPr>
          <p:spPr>
            <a:xfrm>
              <a:off x="5435198" y="972637"/>
              <a:ext cx="272567" cy="272162"/>
            </a:xfrm>
            <a:custGeom>
              <a:rect b="b" l="l" r="r" t="t"/>
              <a:pathLst>
                <a:path extrusionOk="0" h="12119" w="12137">
                  <a:moveTo>
                    <a:pt x="5876" y="0"/>
                  </a:moveTo>
                  <a:cubicBezTo>
                    <a:pt x="5658" y="0"/>
                    <a:pt x="5457" y="17"/>
                    <a:pt x="5257" y="50"/>
                  </a:cubicBezTo>
                  <a:lnTo>
                    <a:pt x="5290" y="335"/>
                  </a:lnTo>
                  <a:lnTo>
                    <a:pt x="5290" y="352"/>
                  </a:lnTo>
                  <a:cubicBezTo>
                    <a:pt x="5491" y="318"/>
                    <a:pt x="5675" y="301"/>
                    <a:pt x="5876" y="301"/>
                  </a:cubicBezTo>
                  <a:lnTo>
                    <a:pt x="5876" y="0"/>
                  </a:lnTo>
                  <a:close/>
                  <a:moveTo>
                    <a:pt x="6646" y="17"/>
                  </a:moveTo>
                  <a:lnTo>
                    <a:pt x="6612" y="318"/>
                  </a:lnTo>
                  <a:cubicBezTo>
                    <a:pt x="6813" y="335"/>
                    <a:pt x="6997" y="368"/>
                    <a:pt x="7198" y="402"/>
                  </a:cubicBezTo>
                  <a:lnTo>
                    <a:pt x="7249" y="101"/>
                  </a:lnTo>
                  <a:cubicBezTo>
                    <a:pt x="7048" y="67"/>
                    <a:pt x="6847" y="34"/>
                    <a:pt x="6646" y="17"/>
                  </a:cubicBezTo>
                  <a:close/>
                  <a:moveTo>
                    <a:pt x="4503" y="201"/>
                  </a:moveTo>
                  <a:cubicBezTo>
                    <a:pt x="4303" y="251"/>
                    <a:pt x="4102" y="318"/>
                    <a:pt x="3918" y="385"/>
                  </a:cubicBezTo>
                  <a:lnTo>
                    <a:pt x="4018" y="670"/>
                  </a:lnTo>
                  <a:cubicBezTo>
                    <a:pt x="4202" y="603"/>
                    <a:pt x="4386" y="536"/>
                    <a:pt x="4570" y="486"/>
                  </a:cubicBezTo>
                  <a:lnTo>
                    <a:pt x="4503" y="201"/>
                  </a:lnTo>
                  <a:close/>
                  <a:moveTo>
                    <a:pt x="8002" y="318"/>
                  </a:moveTo>
                  <a:lnTo>
                    <a:pt x="7901" y="603"/>
                  </a:lnTo>
                  <a:cubicBezTo>
                    <a:pt x="8085" y="653"/>
                    <a:pt x="8270" y="737"/>
                    <a:pt x="8454" y="804"/>
                  </a:cubicBezTo>
                  <a:lnTo>
                    <a:pt x="8571" y="536"/>
                  </a:lnTo>
                  <a:cubicBezTo>
                    <a:pt x="8387" y="452"/>
                    <a:pt x="8203" y="385"/>
                    <a:pt x="8002" y="318"/>
                  </a:cubicBezTo>
                  <a:close/>
                  <a:moveTo>
                    <a:pt x="3215" y="703"/>
                  </a:moveTo>
                  <a:cubicBezTo>
                    <a:pt x="3030" y="804"/>
                    <a:pt x="2846" y="904"/>
                    <a:pt x="2679" y="1021"/>
                  </a:cubicBezTo>
                  <a:lnTo>
                    <a:pt x="2846" y="1272"/>
                  </a:lnTo>
                  <a:cubicBezTo>
                    <a:pt x="3014" y="1155"/>
                    <a:pt x="3181" y="1055"/>
                    <a:pt x="3348" y="971"/>
                  </a:cubicBezTo>
                  <a:lnTo>
                    <a:pt x="3215" y="703"/>
                  </a:lnTo>
                  <a:close/>
                  <a:moveTo>
                    <a:pt x="9257" y="887"/>
                  </a:moveTo>
                  <a:lnTo>
                    <a:pt x="9090" y="1138"/>
                  </a:lnTo>
                  <a:cubicBezTo>
                    <a:pt x="9257" y="1256"/>
                    <a:pt x="9425" y="1356"/>
                    <a:pt x="9575" y="1473"/>
                  </a:cubicBezTo>
                  <a:lnTo>
                    <a:pt x="9759" y="1239"/>
                  </a:lnTo>
                  <a:cubicBezTo>
                    <a:pt x="9609" y="1122"/>
                    <a:pt x="9425" y="1004"/>
                    <a:pt x="9257" y="887"/>
                  </a:cubicBezTo>
                  <a:close/>
                  <a:moveTo>
                    <a:pt x="2076" y="1473"/>
                  </a:moveTo>
                  <a:cubicBezTo>
                    <a:pt x="1909" y="1607"/>
                    <a:pt x="1775" y="1758"/>
                    <a:pt x="1624" y="1908"/>
                  </a:cubicBezTo>
                  <a:lnTo>
                    <a:pt x="1842" y="2126"/>
                  </a:lnTo>
                  <a:cubicBezTo>
                    <a:pt x="1976" y="1975"/>
                    <a:pt x="2127" y="1841"/>
                    <a:pt x="2277" y="1707"/>
                  </a:cubicBezTo>
                  <a:lnTo>
                    <a:pt x="2076" y="1473"/>
                  </a:lnTo>
                  <a:close/>
                  <a:moveTo>
                    <a:pt x="10328" y="1758"/>
                  </a:moveTo>
                  <a:lnTo>
                    <a:pt x="10128" y="1959"/>
                  </a:lnTo>
                  <a:cubicBezTo>
                    <a:pt x="10261" y="2092"/>
                    <a:pt x="10395" y="2243"/>
                    <a:pt x="10513" y="2394"/>
                  </a:cubicBezTo>
                  <a:lnTo>
                    <a:pt x="10747" y="2210"/>
                  </a:lnTo>
                  <a:cubicBezTo>
                    <a:pt x="10613" y="2042"/>
                    <a:pt x="10479" y="1892"/>
                    <a:pt x="10328" y="1758"/>
                  </a:cubicBezTo>
                  <a:close/>
                  <a:moveTo>
                    <a:pt x="1122" y="2511"/>
                  </a:moveTo>
                  <a:cubicBezTo>
                    <a:pt x="1005" y="2678"/>
                    <a:pt x="888" y="2846"/>
                    <a:pt x="787" y="3030"/>
                  </a:cubicBezTo>
                  <a:lnTo>
                    <a:pt x="1055" y="3180"/>
                  </a:lnTo>
                  <a:cubicBezTo>
                    <a:pt x="1156" y="3013"/>
                    <a:pt x="1256" y="2846"/>
                    <a:pt x="1373" y="2678"/>
                  </a:cubicBezTo>
                  <a:lnTo>
                    <a:pt x="1122" y="2511"/>
                  </a:lnTo>
                  <a:close/>
                  <a:moveTo>
                    <a:pt x="11199" y="2829"/>
                  </a:moveTo>
                  <a:lnTo>
                    <a:pt x="10948" y="2996"/>
                  </a:lnTo>
                  <a:cubicBezTo>
                    <a:pt x="11048" y="3164"/>
                    <a:pt x="11149" y="3331"/>
                    <a:pt x="11232" y="3499"/>
                  </a:cubicBezTo>
                  <a:lnTo>
                    <a:pt x="11500" y="3381"/>
                  </a:lnTo>
                  <a:cubicBezTo>
                    <a:pt x="11416" y="3197"/>
                    <a:pt x="11316" y="3013"/>
                    <a:pt x="11199" y="2829"/>
                  </a:cubicBezTo>
                  <a:close/>
                  <a:moveTo>
                    <a:pt x="453" y="3716"/>
                  </a:moveTo>
                  <a:cubicBezTo>
                    <a:pt x="369" y="3917"/>
                    <a:pt x="302" y="4101"/>
                    <a:pt x="235" y="4302"/>
                  </a:cubicBezTo>
                  <a:lnTo>
                    <a:pt x="536" y="4386"/>
                  </a:lnTo>
                  <a:lnTo>
                    <a:pt x="536" y="4402"/>
                  </a:lnTo>
                  <a:cubicBezTo>
                    <a:pt x="587" y="4202"/>
                    <a:pt x="654" y="4017"/>
                    <a:pt x="737" y="3833"/>
                  </a:cubicBezTo>
                  <a:lnTo>
                    <a:pt x="453" y="3716"/>
                  </a:lnTo>
                  <a:close/>
                  <a:moveTo>
                    <a:pt x="11801" y="4084"/>
                  </a:moveTo>
                  <a:lnTo>
                    <a:pt x="11517" y="4185"/>
                  </a:lnTo>
                  <a:cubicBezTo>
                    <a:pt x="11584" y="4369"/>
                    <a:pt x="11634" y="4553"/>
                    <a:pt x="11684" y="4754"/>
                  </a:cubicBezTo>
                  <a:lnTo>
                    <a:pt x="11969" y="4687"/>
                  </a:lnTo>
                  <a:cubicBezTo>
                    <a:pt x="11919" y="4469"/>
                    <a:pt x="11868" y="4285"/>
                    <a:pt x="11801" y="4084"/>
                  </a:cubicBezTo>
                  <a:close/>
                  <a:moveTo>
                    <a:pt x="68" y="5055"/>
                  </a:moveTo>
                  <a:cubicBezTo>
                    <a:pt x="34" y="5256"/>
                    <a:pt x="17" y="5474"/>
                    <a:pt x="1" y="5675"/>
                  </a:cubicBezTo>
                  <a:lnTo>
                    <a:pt x="302" y="5691"/>
                  </a:lnTo>
                  <a:cubicBezTo>
                    <a:pt x="319" y="5490"/>
                    <a:pt x="336" y="5306"/>
                    <a:pt x="369" y="5105"/>
                  </a:cubicBezTo>
                  <a:lnTo>
                    <a:pt x="68" y="5055"/>
                  </a:lnTo>
                  <a:close/>
                  <a:moveTo>
                    <a:pt x="12103" y="5440"/>
                  </a:moveTo>
                  <a:lnTo>
                    <a:pt x="11801" y="5474"/>
                  </a:lnTo>
                  <a:cubicBezTo>
                    <a:pt x="11835" y="5675"/>
                    <a:pt x="11835" y="5859"/>
                    <a:pt x="11835" y="6060"/>
                  </a:cubicBezTo>
                  <a:cubicBezTo>
                    <a:pt x="11835" y="6260"/>
                    <a:pt x="11818" y="6444"/>
                    <a:pt x="11801" y="6645"/>
                  </a:cubicBezTo>
                  <a:lnTo>
                    <a:pt x="12103" y="6679"/>
                  </a:lnTo>
                  <a:cubicBezTo>
                    <a:pt x="12119" y="6478"/>
                    <a:pt x="12119" y="6260"/>
                    <a:pt x="12119" y="6060"/>
                  </a:cubicBezTo>
                  <a:cubicBezTo>
                    <a:pt x="12136" y="5859"/>
                    <a:pt x="12119" y="5658"/>
                    <a:pt x="12103" y="5440"/>
                  </a:cubicBezTo>
                  <a:close/>
                  <a:moveTo>
                    <a:pt x="302" y="6428"/>
                  </a:moveTo>
                  <a:lnTo>
                    <a:pt x="1" y="6444"/>
                  </a:lnTo>
                  <a:cubicBezTo>
                    <a:pt x="17" y="6645"/>
                    <a:pt x="34" y="6846"/>
                    <a:pt x="68" y="7064"/>
                  </a:cubicBezTo>
                  <a:lnTo>
                    <a:pt x="369" y="7014"/>
                  </a:lnTo>
                  <a:cubicBezTo>
                    <a:pt x="336" y="6813"/>
                    <a:pt x="319" y="6612"/>
                    <a:pt x="302" y="6428"/>
                  </a:cubicBezTo>
                  <a:close/>
                  <a:moveTo>
                    <a:pt x="11684" y="7365"/>
                  </a:moveTo>
                  <a:cubicBezTo>
                    <a:pt x="11634" y="7566"/>
                    <a:pt x="11584" y="7750"/>
                    <a:pt x="11517" y="7934"/>
                  </a:cubicBezTo>
                  <a:lnTo>
                    <a:pt x="11801" y="8035"/>
                  </a:lnTo>
                  <a:cubicBezTo>
                    <a:pt x="11868" y="7834"/>
                    <a:pt x="11919" y="7633"/>
                    <a:pt x="11969" y="7432"/>
                  </a:cubicBezTo>
                  <a:lnTo>
                    <a:pt x="11684" y="7365"/>
                  </a:lnTo>
                  <a:close/>
                  <a:moveTo>
                    <a:pt x="536" y="7717"/>
                  </a:moveTo>
                  <a:lnTo>
                    <a:pt x="235" y="7817"/>
                  </a:lnTo>
                  <a:cubicBezTo>
                    <a:pt x="302" y="8001"/>
                    <a:pt x="369" y="8202"/>
                    <a:pt x="453" y="8386"/>
                  </a:cubicBezTo>
                  <a:lnTo>
                    <a:pt x="720" y="8269"/>
                  </a:lnTo>
                  <a:cubicBezTo>
                    <a:pt x="654" y="8102"/>
                    <a:pt x="587" y="7901"/>
                    <a:pt x="536" y="7717"/>
                  </a:cubicBezTo>
                  <a:close/>
                  <a:moveTo>
                    <a:pt x="11232" y="8604"/>
                  </a:moveTo>
                  <a:cubicBezTo>
                    <a:pt x="11149" y="8788"/>
                    <a:pt x="11048" y="8955"/>
                    <a:pt x="10948" y="9123"/>
                  </a:cubicBezTo>
                  <a:lnTo>
                    <a:pt x="11199" y="9273"/>
                  </a:lnTo>
                  <a:lnTo>
                    <a:pt x="11199" y="9290"/>
                  </a:lnTo>
                  <a:cubicBezTo>
                    <a:pt x="11316" y="9106"/>
                    <a:pt x="11416" y="8939"/>
                    <a:pt x="11500" y="8738"/>
                  </a:cubicBezTo>
                  <a:lnTo>
                    <a:pt x="11232" y="8604"/>
                  </a:lnTo>
                  <a:close/>
                  <a:moveTo>
                    <a:pt x="1055" y="8939"/>
                  </a:moveTo>
                  <a:lnTo>
                    <a:pt x="787" y="9089"/>
                  </a:lnTo>
                  <a:cubicBezTo>
                    <a:pt x="888" y="9257"/>
                    <a:pt x="1005" y="9441"/>
                    <a:pt x="1122" y="9608"/>
                  </a:cubicBezTo>
                  <a:lnTo>
                    <a:pt x="1373" y="9424"/>
                  </a:lnTo>
                  <a:cubicBezTo>
                    <a:pt x="1256" y="9273"/>
                    <a:pt x="1156" y="9106"/>
                    <a:pt x="1055" y="8939"/>
                  </a:cubicBezTo>
                  <a:close/>
                  <a:moveTo>
                    <a:pt x="10529" y="9725"/>
                  </a:moveTo>
                  <a:cubicBezTo>
                    <a:pt x="10395" y="9876"/>
                    <a:pt x="10261" y="10027"/>
                    <a:pt x="10128" y="10160"/>
                  </a:cubicBezTo>
                  <a:lnTo>
                    <a:pt x="10328" y="10361"/>
                  </a:lnTo>
                  <a:cubicBezTo>
                    <a:pt x="10479" y="10227"/>
                    <a:pt x="10613" y="10060"/>
                    <a:pt x="10747" y="9909"/>
                  </a:cubicBezTo>
                  <a:lnTo>
                    <a:pt x="10529" y="9725"/>
                  </a:lnTo>
                  <a:close/>
                  <a:moveTo>
                    <a:pt x="1842" y="9993"/>
                  </a:moveTo>
                  <a:lnTo>
                    <a:pt x="1608" y="10194"/>
                  </a:lnTo>
                  <a:cubicBezTo>
                    <a:pt x="1758" y="10345"/>
                    <a:pt x="1909" y="10495"/>
                    <a:pt x="2060" y="10629"/>
                  </a:cubicBezTo>
                  <a:lnTo>
                    <a:pt x="2260" y="10412"/>
                  </a:lnTo>
                  <a:cubicBezTo>
                    <a:pt x="2110" y="10278"/>
                    <a:pt x="1976" y="10144"/>
                    <a:pt x="1842" y="9993"/>
                  </a:cubicBezTo>
                  <a:close/>
                  <a:moveTo>
                    <a:pt x="9575" y="10629"/>
                  </a:moveTo>
                  <a:cubicBezTo>
                    <a:pt x="9408" y="10763"/>
                    <a:pt x="9257" y="10863"/>
                    <a:pt x="9090" y="10964"/>
                  </a:cubicBezTo>
                  <a:lnTo>
                    <a:pt x="9240" y="11232"/>
                  </a:lnTo>
                  <a:cubicBezTo>
                    <a:pt x="9425" y="11115"/>
                    <a:pt x="9592" y="10997"/>
                    <a:pt x="9759" y="10880"/>
                  </a:cubicBezTo>
                  <a:lnTo>
                    <a:pt x="9575" y="10629"/>
                  </a:lnTo>
                  <a:close/>
                  <a:moveTo>
                    <a:pt x="2846" y="10847"/>
                  </a:moveTo>
                  <a:lnTo>
                    <a:pt x="2679" y="11098"/>
                  </a:lnTo>
                  <a:cubicBezTo>
                    <a:pt x="2846" y="11215"/>
                    <a:pt x="3014" y="11315"/>
                    <a:pt x="3198" y="11416"/>
                  </a:cubicBezTo>
                  <a:lnTo>
                    <a:pt x="3348" y="11148"/>
                  </a:lnTo>
                  <a:cubicBezTo>
                    <a:pt x="3164" y="11064"/>
                    <a:pt x="2997" y="10964"/>
                    <a:pt x="2846" y="10847"/>
                  </a:cubicBezTo>
                  <a:close/>
                  <a:moveTo>
                    <a:pt x="8437" y="11315"/>
                  </a:moveTo>
                  <a:cubicBezTo>
                    <a:pt x="8270" y="11399"/>
                    <a:pt x="8085" y="11466"/>
                    <a:pt x="7901" y="11533"/>
                  </a:cubicBezTo>
                  <a:lnTo>
                    <a:pt x="7985" y="11818"/>
                  </a:lnTo>
                  <a:cubicBezTo>
                    <a:pt x="8186" y="11751"/>
                    <a:pt x="8387" y="11667"/>
                    <a:pt x="8571" y="11600"/>
                  </a:cubicBezTo>
                  <a:lnTo>
                    <a:pt x="8437" y="11315"/>
                  </a:lnTo>
                  <a:close/>
                  <a:moveTo>
                    <a:pt x="4018" y="11449"/>
                  </a:moveTo>
                  <a:lnTo>
                    <a:pt x="3901" y="11734"/>
                  </a:lnTo>
                  <a:cubicBezTo>
                    <a:pt x="4102" y="11818"/>
                    <a:pt x="4286" y="11868"/>
                    <a:pt x="4487" y="11918"/>
                  </a:cubicBezTo>
                  <a:lnTo>
                    <a:pt x="4570" y="11633"/>
                  </a:lnTo>
                  <a:cubicBezTo>
                    <a:pt x="4386" y="11583"/>
                    <a:pt x="4185" y="11516"/>
                    <a:pt x="4018" y="11449"/>
                  </a:cubicBezTo>
                  <a:close/>
                  <a:moveTo>
                    <a:pt x="7182" y="11717"/>
                  </a:moveTo>
                  <a:cubicBezTo>
                    <a:pt x="6997" y="11751"/>
                    <a:pt x="6797" y="11784"/>
                    <a:pt x="6612" y="11801"/>
                  </a:cubicBezTo>
                  <a:lnTo>
                    <a:pt x="6629" y="12102"/>
                  </a:lnTo>
                  <a:cubicBezTo>
                    <a:pt x="6847" y="12085"/>
                    <a:pt x="7048" y="12052"/>
                    <a:pt x="7249" y="12018"/>
                  </a:cubicBezTo>
                  <a:lnTo>
                    <a:pt x="7182" y="11717"/>
                  </a:lnTo>
                  <a:close/>
                  <a:moveTo>
                    <a:pt x="5290" y="11784"/>
                  </a:moveTo>
                  <a:lnTo>
                    <a:pt x="5240" y="12069"/>
                  </a:lnTo>
                  <a:cubicBezTo>
                    <a:pt x="5457" y="12102"/>
                    <a:pt x="5658" y="12119"/>
                    <a:pt x="5859" y="12119"/>
                  </a:cubicBezTo>
                  <a:lnTo>
                    <a:pt x="5876" y="11834"/>
                  </a:lnTo>
                  <a:cubicBezTo>
                    <a:pt x="5675" y="11818"/>
                    <a:pt x="5474" y="11801"/>
                    <a:pt x="5290" y="11784"/>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9"/>
            <p:cNvSpPr/>
            <p:nvPr/>
          </p:nvSpPr>
          <p:spPr>
            <a:xfrm>
              <a:off x="5281836" y="834299"/>
              <a:ext cx="566131" cy="559753"/>
            </a:xfrm>
            <a:custGeom>
              <a:rect b="b" l="l" r="r" t="t"/>
              <a:pathLst>
                <a:path extrusionOk="0" h="24925" w="25209">
                  <a:moveTo>
                    <a:pt x="15350" y="51"/>
                  </a:moveTo>
                  <a:lnTo>
                    <a:pt x="15701" y="134"/>
                  </a:lnTo>
                  <a:lnTo>
                    <a:pt x="15517" y="871"/>
                  </a:lnTo>
                  <a:cubicBezTo>
                    <a:pt x="15400" y="837"/>
                    <a:pt x="15299" y="821"/>
                    <a:pt x="15182" y="787"/>
                  </a:cubicBezTo>
                  <a:lnTo>
                    <a:pt x="15350" y="51"/>
                  </a:lnTo>
                  <a:close/>
                  <a:moveTo>
                    <a:pt x="15299" y="0"/>
                  </a:moveTo>
                  <a:lnTo>
                    <a:pt x="15115" y="837"/>
                  </a:lnTo>
                  <a:lnTo>
                    <a:pt x="15149" y="837"/>
                  </a:lnTo>
                  <a:lnTo>
                    <a:pt x="15534" y="938"/>
                  </a:lnTo>
                  <a:lnTo>
                    <a:pt x="15567" y="938"/>
                  </a:lnTo>
                  <a:lnTo>
                    <a:pt x="15768" y="101"/>
                  </a:lnTo>
                  <a:lnTo>
                    <a:pt x="15751" y="101"/>
                  </a:lnTo>
                  <a:cubicBezTo>
                    <a:pt x="15617" y="51"/>
                    <a:pt x="15467" y="17"/>
                    <a:pt x="15333" y="0"/>
                  </a:cubicBezTo>
                  <a:close/>
                  <a:moveTo>
                    <a:pt x="9407" y="168"/>
                  </a:moveTo>
                  <a:lnTo>
                    <a:pt x="9592" y="904"/>
                  </a:lnTo>
                  <a:cubicBezTo>
                    <a:pt x="9474" y="938"/>
                    <a:pt x="9357" y="971"/>
                    <a:pt x="9240" y="1005"/>
                  </a:cubicBezTo>
                  <a:lnTo>
                    <a:pt x="9022" y="268"/>
                  </a:lnTo>
                  <a:lnTo>
                    <a:pt x="9039" y="268"/>
                  </a:lnTo>
                  <a:cubicBezTo>
                    <a:pt x="9156" y="235"/>
                    <a:pt x="9290" y="184"/>
                    <a:pt x="9407" y="168"/>
                  </a:cubicBezTo>
                  <a:close/>
                  <a:moveTo>
                    <a:pt x="9424" y="101"/>
                  </a:moveTo>
                  <a:cubicBezTo>
                    <a:pt x="9290" y="134"/>
                    <a:pt x="9156" y="168"/>
                    <a:pt x="9006" y="218"/>
                  </a:cubicBezTo>
                  <a:lnTo>
                    <a:pt x="8956" y="235"/>
                  </a:lnTo>
                  <a:lnTo>
                    <a:pt x="9207" y="1072"/>
                  </a:lnTo>
                  <a:lnTo>
                    <a:pt x="9257" y="1055"/>
                  </a:lnTo>
                  <a:lnTo>
                    <a:pt x="9642" y="938"/>
                  </a:lnTo>
                  <a:lnTo>
                    <a:pt x="9659" y="938"/>
                  </a:lnTo>
                  <a:lnTo>
                    <a:pt x="9458" y="101"/>
                  </a:lnTo>
                  <a:close/>
                  <a:moveTo>
                    <a:pt x="16572" y="385"/>
                  </a:moveTo>
                  <a:lnTo>
                    <a:pt x="16588" y="402"/>
                  </a:lnTo>
                  <a:cubicBezTo>
                    <a:pt x="16689" y="452"/>
                    <a:pt x="16806" y="469"/>
                    <a:pt x="16923" y="519"/>
                  </a:cubicBezTo>
                  <a:lnTo>
                    <a:pt x="16655" y="1222"/>
                  </a:lnTo>
                  <a:lnTo>
                    <a:pt x="16337" y="1105"/>
                  </a:lnTo>
                  <a:lnTo>
                    <a:pt x="16572" y="385"/>
                  </a:lnTo>
                  <a:close/>
                  <a:moveTo>
                    <a:pt x="16538" y="318"/>
                  </a:moveTo>
                  <a:lnTo>
                    <a:pt x="16270" y="1139"/>
                  </a:lnTo>
                  <a:lnTo>
                    <a:pt x="16287" y="1139"/>
                  </a:lnTo>
                  <a:cubicBezTo>
                    <a:pt x="16404" y="1189"/>
                    <a:pt x="16538" y="1239"/>
                    <a:pt x="16655" y="1272"/>
                  </a:cubicBezTo>
                  <a:lnTo>
                    <a:pt x="16689" y="1272"/>
                  </a:lnTo>
                  <a:lnTo>
                    <a:pt x="16990" y="469"/>
                  </a:lnTo>
                  <a:lnTo>
                    <a:pt x="16957" y="469"/>
                  </a:lnTo>
                  <a:cubicBezTo>
                    <a:pt x="16839" y="419"/>
                    <a:pt x="16705" y="369"/>
                    <a:pt x="16572" y="318"/>
                  </a:cubicBezTo>
                  <a:close/>
                  <a:moveTo>
                    <a:pt x="8169" y="553"/>
                  </a:moveTo>
                  <a:lnTo>
                    <a:pt x="8437" y="1272"/>
                  </a:lnTo>
                  <a:cubicBezTo>
                    <a:pt x="8319" y="1306"/>
                    <a:pt x="8219" y="1356"/>
                    <a:pt x="8119" y="1406"/>
                  </a:cubicBezTo>
                  <a:lnTo>
                    <a:pt x="7834" y="687"/>
                  </a:lnTo>
                  <a:lnTo>
                    <a:pt x="8169" y="553"/>
                  </a:lnTo>
                  <a:close/>
                  <a:moveTo>
                    <a:pt x="8202" y="486"/>
                  </a:moveTo>
                  <a:lnTo>
                    <a:pt x="8186" y="503"/>
                  </a:lnTo>
                  <a:cubicBezTo>
                    <a:pt x="8052" y="553"/>
                    <a:pt x="7918" y="603"/>
                    <a:pt x="7784" y="653"/>
                  </a:cubicBezTo>
                  <a:lnTo>
                    <a:pt x="7767" y="653"/>
                  </a:lnTo>
                  <a:lnTo>
                    <a:pt x="8085" y="1473"/>
                  </a:lnTo>
                  <a:lnTo>
                    <a:pt x="8119" y="1440"/>
                  </a:lnTo>
                  <a:cubicBezTo>
                    <a:pt x="8236" y="1390"/>
                    <a:pt x="8353" y="1339"/>
                    <a:pt x="8487" y="1306"/>
                  </a:cubicBezTo>
                  <a:lnTo>
                    <a:pt x="8504" y="1306"/>
                  </a:lnTo>
                  <a:lnTo>
                    <a:pt x="8202" y="486"/>
                  </a:lnTo>
                  <a:close/>
                  <a:moveTo>
                    <a:pt x="17760" y="854"/>
                  </a:moveTo>
                  <a:lnTo>
                    <a:pt x="18095" y="1021"/>
                  </a:lnTo>
                  <a:lnTo>
                    <a:pt x="17760" y="1708"/>
                  </a:lnTo>
                  <a:lnTo>
                    <a:pt x="17459" y="1557"/>
                  </a:lnTo>
                  <a:lnTo>
                    <a:pt x="17442" y="1557"/>
                  </a:lnTo>
                  <a:lnTo>
                    <a:pt x="17760" y="854"/>
                  </a:lnTo>
                  <a:close/>
                  <a:moveTo>
                    <a:pt x="17727" y="787"/>
                  </a:moveTo>
                  <a:lnTo>
                    <a:pt x="17375" y="1574"/>
                  </a:lnTo>
                  <a:lnTo>
                    <a:pt x="17392" y="1591"/>
                  </a:lnTo>
                  <a:cubicBezTo>
                    <a:pt x="17509" y="1641"/>
                    <a:pt x="17643" y="1691"/>
                    <a:pt x="17760" y="1758"/>
                  </a:cubicBezTo>
                  <a:lnTo>
                    <a:pt x="17777" y="1775"/>
                  </a:lnTo>
                  <a:lnTo>
                    <a:pt x="18162" y="988"/>
                  </a:lnTo>
                  <a:lnTo>
                    <a:pt x="18145" y="971"/>
                  </a:lnTo>
                  <a:cubicBezTo>
                    <a:pt x="18011" y="904"/>
                    <a:pt x="17877" y="854"/>
                    <a:pt x="17760" y="787"/>
                  </a:cubicBezTo>
                  <a:close/>
                  <a:moveTo>
                    <a:pt x="7014" y="1055"/>
                  </a:moveTo>
                  <a:lnTo>
                    <a:pt x="7349" y="1741"/>
                  </a:lnTo>
                  <a:cubicBezTo>
                    <a:pt x="7248" y="1791"/>
                    <a:pt x="7131" y="1858"/>
                    <a:pt x="7031" y="1909"/>
                  </a:cubicBezTo>
                  <a:lnTo>
                    <a:pt x="6679" y="1239"/>
                  </a:lnTo>
                  <a:lnTo>
                    <a:pt x="6679" y="1222"/>
                  </a:lnTo>
                  <a:cubicBezTo>
                    <a:pt x="6796" y="1172"/>
                    <a:pt x="6897" y="1105"/>
                    <a:pt x="7014" y="1055"/>
                  </a:cubicBezTo>
                  <a:close/>
                  <a:moveTo>
                    <a:pt x="7031" y="988"/>
                  </a:moveTo>
                  <a:lnTo>
                    <a:pt x="6997" y="1005"/>
                  </a:lnTo>
                  <a:cubicBezTo>
                    <a:pt x="6880" y="1072"/>
                    <a:pt x="6746" y="1139"/>
                    <a:pt x="6612" y="1206"/>
                  </a:cubicBezTo>
                  <a:lnTo>
                    <a:pt x="6595" y="1206"/>
                  </a:lnTo>
                  <a:lnTo>
                    <a:pt x="7014" y="1976"/>
                  </a:lnTo>
                  <a:lnTo>
                    <a:pt x="7031" y="1959"/>
                  </a:lnTo>
                  <a:cubicBezTo>
                    <a:pt x="7148" y="1909"/>
                    <a:pt x="7265" y="1842"/>
                    <a:pt x="7382" y="1775"/>
                  </a:cubicBezTo>
                  <a:lnTo>
                    <a:pt x="7399" y="1775"/>
                  </a:lnTo>
                  <a:lnTo>
                    <a:pt x="7031" y="988"/>
                  </a:lnTo>
                  <a:close/>
                  <a:moveTo>
                    <a:pt x="18881" y="1440"/>
                  </a:moveTo>
                  <a:lnTo>
                    <a:pt x="19200" y="1624"/>
                  </a:lnTo>
                  <a:lnTo>
                    <a:pt x="18798" y="2277"/>
                  </a:lnTo>
                  <a:cubicBezTo>
                    <a:pt x="18697" y="2210"/>
                    <a:pt x="18597" y="2160"/>
                    <a:pt x="18513" y="2093"/>
                  </a:cubicBezTo>
                  <a:lnTo>
                    <a:pt x="18881" y="1440"/>
                  </a:lnTo>
                  <a:close/>
                  <a:moveTo>
                    <a:pt x="18865" y="1356"/>
                  </a:moveTo>
                  <a:lnTo>
                    <a:pt x="18430" y="2109"/>
                  </a:lnTo>
                  <a:lnTo>
                    <a:pt x="18463" y="2126"/>
                  </a:lnTo>
                  <a:cubicBezTo>
                    <a:pt x="18563" y="2193"/>
                    <a:pt x="18681" y="2260"/>
                    <a:pt x="18798" y="2327"/>
                  </a:cubicBezTo>
                  <a:lnTo>
                    <a:pt x="18815" y="2344"/>
                  </a:lnTo>
                  <a:lnTo>
                    <a:pt x="19283" y="1591"/>
                  </a:lnTo>
                  <a:lnTo>
                    <a:pt x="19250" y="1574"/>
                  </a:lnTo>
                  <a:cubicBezTo>
                    <a:pt x="19133" y="1507"/>
                    <a:pt x="19015" y="1440"/>
                    <a:pt x="18898" y="1373"/>
                  </a:cubicBezTo>
                  <a:lnTo>
                    <a:pt x="18865" y="1356"/>
                  </a:lnTo>
                  <a:close/>
                  <a:moveTo>
                    <a:pt x="5909" y="1674"/>
                  </a:moveTo>
                  <a:lnTo>
                    <a:pt x="6294" y="2327"/>
                  </a:lnTo>
                  <a:cubicBezTo>
                    <a:pt x="6194" y="2394"/>
                    <a:pt x="6093" y="2444"/>
                    <a:pt x="6010" y="2511"/>
                  </a:cubicBezTo>
                  <a:lnTo>
                    <a:pt x="5591" y="1892"/>
                  </a:lnTo>
                  <a:lnTo>
                    <a:pt x="5591" y="1875"/>
                  </a:lnTo>
                  <a:cubicBezTo>
                    <a:pt x="5708" y="1808"/>
                    <a:pt x="5792" y="1741"/>
                    <a:pt x="5909" y="1674"/>
                  </a:cubicBezTo>
                  <a:close/>
                  <a:moveTo>
                    <a:pt x="5926" y="1607"/>
                  </a:moveTo>
                  <a:lnTo>
                    <a:pt x="5892" y="1624"/>
                  </a:lnTo>
                  <a:cubicBezTo>
                    <a:pt x="5775" y="1708"/>
                    <a:pt x="5658" y="1775"/>
                    <a:pt x="5541" y="1858"/>
                  </a:cubicBezTo>
                  <a:lnTo>
                    <a:pt x="5524" y="1875"/>
                  </a:lnTo>
                  <a:lnTo>
                    <a:pt x="6010" y="2595"/>
                  </a:lnTo>
                  <a:lnTo>
                    <a:pt x="6026" y="2578"/>
                  </a:lnTo>
                  <a:lnTo>
                    <a:pt x="6361" y="2360"/>
                  </a:lnTo>
                  <a:lnTo>
                    <a:pt x="6378" y="2344"/>
                  </a:lnTo>
                  <a:lnTo>
                    <a:pt x="5926" y="1607"/>
                  </a:lnTo>
                  <a:close/>
                  <a:moveTo>
                    <a:pt x="19953" y="2126"/>
                  </a:moveTo>
                  <a:cubicBezTo>
                    <a:pt x="20053" y="2210"/>
                    <a:pt x="20154" y="2277"/>
                    <a:pt x="20254" y="2344"/>
                  </a:cubicBezTo>
                  <a:lnTo>
                    <a:pt x="19785" y="2963"/>
                  </a:lnTo>
                  <a:cubicBezTo>
                    <a:pt x="19702" y="2879"/>
                    <a:pt x="19601" y="2812"/>
                    <a:pt x="19518" y="2745"/>
                  </a:cubicBezTo>
                  <a:lnTo>
                    <a:pt x="19953" y="2126"/>
                  </a:lnTo>
                  <a:close/>
                  <a:moveTo>
                    <a:pt x="19953" y="2059"/>
                  </a:moveTo>
                  <a:lnTo>
                    <a:pt x="19434" y="2779"/>
                  </a:lnTo>
                  <a:lnTo>
                    <a:pt x="19451" y="2779"/>
                  </a:lnTo>
                  <a:cubicBezTo>
                    <a:pt x="19568" y="2863"/>
                    <a:pt x="19668" y="2946"/>
                    <a:pt x="19769" y="3030"/>
                  </a:cubicBezTo>
                  <a:lnTo>
                    <a:pt x="19802" y="3047"/>
                  </a:lnTo>
                  <a:lnTo>
                    <a:pt x="20321" y="2344"/>
                  </a:lnTo>
                  <a:lnTo>
                    <a:pt x="20304" y="2327"/>
                  </a:lnTo>
                  <a:cubicBezTo>
                    <a:pt x="20204" y="2243"/>
                    <a:pt x="20087" y="2160"/>
                    <a:pt x="19969" y="2076"/>
                  </a:cubicBezTo>
                  <a:lnTo>
                    <a:pt x="19953" y="2059"/>
                  </a:lnTo>
                  <a:close/>
                  <a:moveTo>
                    <a:pt x="4871" y="2411"/>
                  </a:moveTo>
                  <a:lnTo>
                    <a:pt x="5340" y="3030"/>
                  </a:lnTo>
                  <a:cubicBezTo>
                    <a:pt x="5240" y="3097"/>
                    <a:pt x="5156" y="3164"/>
                    <a:pt x="5072" y="3231"/>
                  </a:cubicBezTo>
                  <a:lnTo>
                    <a:pt x="4587" y="2645"/>
                  </a:lnTo>
                  <a:lnTo>
                    <a:pt x="4570" y="2645"/>
                  </a:lnTo>
                  <a:cubicBezTo>
                    <a:pt x="4670" y="2561"/>
                    <a:pt x="4771" y="2494"/>
                    <a:pt x="4871" y="2411"/>
                  </a:cubicBezTo>
                  <a:close/>
                  <a:moveTo>
                    <a:pt x="4871" y="2344"/>
                  </a:moveTo>
                  <a:lnTo>
                    <a:pt x="4855" y="2360"/>
                  </a:lnTo>
                  <a:cubicBezTo>
                    <a:pt x="4737" y="2444"/>
                    <a:pt x="4637" y="2528"/>
                    <a:pt x="4520" y="2628"/>
                  </a:cubicBezTo>
                  <a:lnTo>
                    <a:pt x="4503" y="2645"/>
                  </a:lnTo>
                  <a:lnTo>
                    <a:pt x="5055" y="3315"/>
                  </a:lnTo>
                  <a:lnTo>
                    <a:pt x="5089" y="3298"/>
                  </a:lnTo>
                  <a:cubicBezTo>
                    <a:pt x="5173" y="3214"/>
                    <a:pt x="5290" y="3130"/>
                    <a:pt x="5390" y="3047"/>
                  </a:cubicBezTo>
                  <a:lnTo>
                    <a:pt x="5407" y="3030"/>
                  </a:lnTo>
                  <a:lnTo>
                    <a:pt x="4871" y="2344"/>
                  </a:lnTo>
                  <a:close/>
                  <a:moveTo>
                    <a:pt x="20940" y="2930"/>
                  </a:moveTo>
                  <a:cubicBezTo>
                    <a:pt x="21041" y="3013"/>
                    <a:pt x="21124" y="3097"/>
                    <a:pt x="21225" y="3181"/>
                  </a:cubicBezTo>
                  <a:lnTo>
                    <a:pt x="20689" y="3733"/>
                  </a:lnTo>
                  <a:cubicBezTo>
                    <a:pt x="20606" y="3666"/>
                    <a:pt x="20522" y="3582"/>
                    <a:pt x="20438" y="3499"/>
                  </a:cubicBezTo>
                  <a:lnTo>
                    <a:pt x="20940" y="2930"/>
                  </a:lnTo>
                  <a:close/>
                  <a:moveTo>
                    <a:pt x="20940" y="2863"/>
                  </a:moveTo>
                  <a:lnTo>
                    <a:pt x="20371" y="3515"/>
                  </a:lnTo>
                  <a:lnTo>
                    <a:pt x="20388" y="3532"/>
                  </a:lnTo>
                  <a:cubicBezTo>
                    <a:pt x="20488" y="3616"/>
                    <a:pt x="20589" y="3700"/>
                    <a:pt x="20673" y="3800"/>
                  </a:cubicBezTo>
                  <a:lnTo>
                    <a:pt x="20706" y="3817"/>
                  </a:lnTo>
                  <a:lnTo>
                    <a:pt x="21292" y="3181"/>
                  </a:lnTo>
                  <a:lnTo>
                    <a:pt x="21275" y="3164"/>
                  </a:lnTo>
                  <a:cubicBezTo>
                    <a:pt x="21175" y="3064"/>
                    <a:pt x="21074" y="2963"/>
                    <a:pt x="20957" y="2879"/>
                  </a:cubicBezTo>
                  <a:lnTo>
                    <a:pt x="20940" y="2863"/>
                  </a:lnTo>
                  <a:close/>
                  <a:moveTo>
                    <a:pt x="3900" y="3248"/>
                  </a:moveTo>
                  <a:lnTo>
                    <a:pt x="4419" y="3800"/>
                  </a:lnTo>
                  <a:cubicBezTo>
                    <a:pt x="4336" y="3884"/>
                    <a:pt x="4269" y="3967"/>
                    <a:pt x="4185" y="4034"/>
                  </a:cubicBezTo>
                  <a:lnTo>
                    <a:pt x="3633" y="3515"/>
                  </a:lnTo>
                  <a:lnTo>
                    <a:pt x="3900" y="3248"/>
                  </a:lnTo>
                  <a:close/>
                  <a:moveTo>
                    <a:pt x="3900" y="3181"/>
                  </a:moveTo>
                  <a:lnTo>
                    <a:pt x="3884" y="3197"/>
                  </a:lnTo>
                  <a:cubicBezTo>
                    <a:pt x="3783" y="3281"/>
                    <a:pt x="3666" y="3382"/>
                    <a:pt x="3566" y="3499"/>
                  </a:cubicBezTo>
                  <a:lnTo>
                    <a:pt x="3549" y="3515"/>
                  </a:lnTo>
                  <a:lnTo>
                    <a:pt x="4185" y="4118"/>
                  </a:lnTo>
                  <a:lnTo>
                    <a:pt x="4202" y="4101"/>
                  </a:lnTo>
                  <a:cubicBezTo>
                    <a:pt x="4285" y="4001"/>
                    <a:pt x="4386" y="3917"/>
                    <a:pt x="4470" y="3817"/>
                  </a:cubicBezTo>
                  <a:lnTo>
                    <a:pt x="4503" y="3800"/>
                  </a:lnTo>
                  <a:lnTo>
                    <a:pt x="3900" y="3181"/>
                  </a:lnTo>
                  <a:close/>
                  <a:moveTo>
                    <a:pt x="21861" y="3833"/>
                  </a:moveTo>
                  <a:cubicBezTo>
                    <a:pt x="21928" y="3917"/>
                    <a:pt x="22012" y="4001"/>
                    <a:pt x="22095" y="4101"/>
                  </a:cubicBezTo>
                  <a:lnTo>
                    <a:pt x="21526" y="4603"/>
                  </a:lnTo>
                  <a:cubicBezTo>
                    <a:pt x="21442" y="4520"/>
                    <a:pt x="21376" y="4436"/>
                    <a:pt x="21292" y="4336"/>
                  </a:cubicBezTo>
                  <a:lnTo>
                    <a:pt x="21861" y="3833"/>
                  </a:lnTo>
                  <a:close/>
                  <a:moveTo>
                    <a:pt x="21861" y="3750"/>
                  </a:moveTo>
                  <a:lnTo>
                    <a:pt x="21225" y="4336"/>
                  </a:lnTo>
                  <a:lnTo>
                    <a:pt x="21242" y="4352"/>
                  </a:lnTo>
                  <a:cubicBezTo>
                    <a:pt x="21325" y="4453"/>
                    <a:pt x="21409" y="4553"/>
                    <a:pt x="21493" y="4654"/>
                  </a:cubicBezTo>
                  <a:lnTo>
                    <a:pt x="21509" y="4670"/>
                  </a:lnTo>
                  <a:lnTo>
                    <a:pt x="22179" y="4101"/>
                  </a:lnTo>
                  <a:lnTo>
                    <a:pt x="22162" y="4085"/>
                  </a:lnTo>
                  <a:cubicBezTo>
                    <a:pt x="22062" y="3984"/>
                    <a:pt x="21961" y="3867"/>
                    <a:pt x="21878" y="3767"/>
                  </a:cubicBezTo>
                  <a:lnTo>
                    <a:pt x="21861" y="3750"/>
                  </a:lnTo>
                  <a:close/>
                  <a:moveTo>
                    <a:pt x="3013" y="4168"/>
                  </a:moveTo>
                  <a:lnTo>
                    <a:pt x="3599" y="4670"/>
                  </a:lnTo>
                  <a:cubicBezTo>
                    <a:pt x="3532" y="4754"/>
                    <a:pt x="3465" y="4838"/>
                    <a:pt x="3398" y="4938"/>
                  </a:cubicBezTo>
                  <a:lnTo>
                    <a:pt x="2796" y="4453"/>
                  </a:lnTo>
                  <a:cubicBezTo>
                    <a:pt x="2879" y="4352"/>
                    <a:pt x="2946" y="4269"/>
                    <a:pt x="3013" y="4168"/>
                  </a:cubicBezTo>
                  <a:close/>
                  <a:moveTo>
                    <a:pt x="3030" y="4101"/>
                  </a:moveTo>
                  <a:lnTo>
                    <a:pt x="3013" y="4118"/>
                  </a:lnTo>
                  <a:cubicBezTo>
                    <a:pt x="2913" y="4218"/>
                    <a:pt x="2829" y="4336"/>
                    <a:pt x="2729" y="4436"/>
                  </a:cubicBezTo>
                  <a:lnTo>
                    <a:pt x="2712" y="4470"/>
                  </a:lnTo>
                  <a:lnTo>
                    <a:pt x="3398" y="5005"/>
                  </a:lnTo>
                  <a:lnTo>
                    <a:pt x="3415" y="4988"/>
                  </a:lnTo>
                  <a:cubicBezTo>
                    <a:pt x="3499" y="4888"/>
                    <a:pt x="3582" y="4771"/>
                    <a:pt x="3666" y="4670"/>
                  </a:cubicBezTo>
                  <a:lnTo>
                    <a:pt x="3683" y="4654"/>
                  </a:lnTo>
                  <a:lnTo>
                    <a:pt x="3030" y="4101"/>
                  </a:lnTo>
                  <a:close/>
                  <a:moveTo>
                    <a:pt x="22681" y="4804"/>
                  </a:moveTo>
                  <a:cubicBezTo>
                    <a:pt x="22748" y="4888"/>
                    <a:pt x="22815" y="5005"/>
                    <a:pt x="22882" y="5106"/>
                  </a:cubicBezTo>
                  <a:lnTo>
                    <a:pt x="22263" y="5541"/>
                  </a:lnTo>
                  <a:cubicBezTo>
                    <a:pt x="22179" y="5440"/>
                    <a:pt x="22112" y="5357"/>
                    <a:pt x="22045" y="5256"/>
                  </a:cubicBezTo>
                  <a:lnTo>
                    <a:pt x="22681" y="4804"/>
                  </a:lnTo>
                  <a:close/>
                  <a:moveTo>
                    <a:pt x="22681" y="4737"/>
                  </a:moveTo>
                  <a:lnTo>
                    <a:pt x="21978" y="5256"/>
                  </a:lnTo>
                  <a:lnTo>
                    <a:pt x="21995" y="5273"/>
                  </a:lnTo>
                  <a:cubicBezTo>
                    <a:pt x="22079" y="5373"/>
                    <a:pt x="22145" y="5474"/>
                    <a:pt x="22229" y="5591"/>
                  </a:cubicBezTo>
                  <a:lnTo>
                    <a:pt x="22246" y="5608"/>
                  </a:lnTo>
                  <a:lnTo>
                    <a:pt x="22949" y="5122"/>
                  </a:lnTo>
                  <a:lnTo>
                    <a:pt x="22932" y="5089"/>
                  </a:lnTo>
                  <a:cubicBezTo>
                    <a:pt x="22849" y="4972"/>
                    <a:pt x="22765" y="4855"/>
                    <a:pt x="22698" y="4754"/>
                  </a:cubicBezTo>
                  <a:lnTo>
                    <a:pt x="22681" y="4737"/>
                  </a:lnTo>
                  <a:close/>
                  <a:moveTo>
                    <a:pt x="2260" y="5189"/>
                  </a:moveTo>
                  <a:lnTo>
                    <a:pt x="2879" y="5625"/>
                  </a:lnTo>
                  <a:cubicBezTo>
                    <a:pt x="2812" y="5708"/>
                    <a:pt x="2762" y="5809"/>
                    <a:pt x="2695" y="5909"/>
                  </a:cubicBezTo>
                  <a:lnTo>
                    <a:pt x="2059" y="5491"/>
                  </a:lnTo>
                  <a:cubicBezTo>
                    <a:pt x="2126" y="5390"/>
                    <a:pt x="2193" y="5273"/>
                    <a:pt x="2260" y="5189"/>
                  </a:cubicBezTo>
                  <a:close/>
                  <a:moveTo>
                    <a:pt x="2243" y="5106"/>
                  </a:moveTo>
                  <a:lnTo>
                    <a:pt x="2227" y="5122"/>
                  </a:lnTo>
                  <a:cubicBezTo>
                    <a:pt x="2143" y="5240"/>
                    <a:pt x="2076" y="5357"/>
                    <a:pt x="1992" y="5474"/>
                  </a:cubicBezTo>
                  <a:lnTo>
                    <a:pt x="1976" y="5507"/>
                  </a:lnTo>
                  <a:lnTo>
                    <a:pt x="2712" y="5976"/>
                  </a:lnTo>
                  <a:lnTo>
                    <a:pt x="2729" y="5943"/>
                  </a:lnTo>
                  <a:cubicBezTo>
                    <a:pt x="2796" y="5825"/>
                    <a:pt x="2863" y="5725"/>
                    <a:pt x="2946" y="5625"/>
                  </a:cubicBezTo>
                  <a:lnTo>
                    <a:pt x="2963" y="5591"/>
                  </a:lnTo>
                  <a:lnTo>
                    <a:pt x="2243" y="5106"/>
                  </a:lnTo>
                  <a:close/>
                  <a:moveTo>
                    <a:pt x="23367" y="5859"/>
                  </a:moveTo>
                  <a:cubicBezTo>
                    <a:pt x="23434" y="5976"/>
                    <a:pt x="23501" y="6076"/>
                    <a:pt x="23552" y="6177"/>
                  </a:cubicBezTo>
                  <a:lnTo>
                    <a:pt x="22882" y="6562"/>
                  </a:lnTo>
                  <a:cubicBezTo>
                    <a:pt x="22832" y="6445"/>
                    <a:pt x="22782" y="6344"/>
                    <a:pt x="22715" y="6261"/>
                  </a:cubicBezTo>
                  <a:lnTo>
                    <a:pt x="23367" y="5859"/>
                  </a:lnTo>
                  <a:close/>
                  <a:moveTo>
                    <a:pt x="23384" y="5792"/>
                  </a:moveTo>
                  <a:lnTo>
                    <a:pt x="22631" y="6244"/>
                  </a:lnTo>
                  <a:lnTo>
                    <a:pt x="22648" y="6261"/>
                  </a:lnTo>
                  <a:cubicBezTo>
                    <a:pt x="22731" y="6378"/>
                    <a:pt x="22798" y="6478"/>
                    <a:pt x="22849" y="6595"/>
                  </a:cubicBezTo>
                  <a:lnTo>
                    <a:pt x="22865" y="6629"/>
                  </a:lnTo>
                  <a:lnTo>
                    <a:pt x="23618" y="6210"/>
                  </a:lnTo>
                  <a:lnTo>
                    <a:pt x="23602" y="6177"/>
                  </a:lnTo>
                  <a:cubicBezTo>
                    <a:pt x="23535" y="6060"/>
                    <a:pt x="23468" y="5926"/>
                    <a:pt x="23384" y="5809"/>
                  </a:cubicBezTo>
                  <a:lnTo>
                    <a:pt x="23384" y="5792"/>
                  </a:lnTo>
                  <a:close/>
                  <a:moveTo>
                    <a:pt x="1591" y="6261"/>
                  </a:moveTo>
                  <a:lnTo>
                    <a:pt x="2260" y="6629"/>
                  </a:lnTo>
                  <a:cubicBezTo>
                    <a:pt x="2210" y="6729"/>
                    <a:pt x="2143" y="6830"/>
                    <a:pt x="2093" y="6930"/>
                  </a:cubicBezTo>
                  <a:lnTo>
                    <a:pt x="1429" y="6582"/>
                  </a:lnTo>
                  <a:lnTo>
                    <a:pt x="1429" y="6582"/>
                  </a:lnTo>
                  <a:cubicBezTo>
                    <a:pt x="1477" y="6469"/>
                    <a:pt x="1526" y="6357"/>
                    <a:pt x="1591" y="6261"/>
                  </a:cubicBezTo>
                  <a:close/>
                  <a:moveTo>
                    <a:pt x="1574" y="6194"/>
                  </a:moveTo>
                  <a:lnTo>
                    <a:pt x="1557" y="6210"/>
                  </a:lnTo>
                  <a:cubicBezTo>
                    <a:pt x="1473" y="6328"/>
                    <a:pt x="1406" y="6461"/>
                    <a:pt x="1339" y="6579"/>
                  </a:cubicBezTo>
                  <a:lnTo>
                    <a:pt x="1339" y="6612"/>
                  </a:lnTo>
                  <a:lnTo>
                    <a:pt x="2126" y="6997"/>
                  </a:lnTo>
                  <a:lnTo>
                    <a:pt x="2126" y="6980"/>
                  </a:lnTo>
                  <a:cubicBezTo>
                    <a:pt x="2193" y="6863"/>
                    <a:pt x="2260" y="6746"/>
                    <a:pt x="2310" y="6629"/>
                  </a:cubicBezTo>
                  <a:lnTo>
                    <a:pt x="2327" y="6612"/>
                  </a:lnTo>
                  <a:lnTo>
                    <a:pt x="1574" y="6194"/>
                  </a:lnTo>
                  <a:close/>
                  <a:moveTo>
                    <a:pt x="1038" y="7416"/>
                  </a:moveTo>
                  <a:lnTo>
                    <a:pt x="1741" y="7717"/>
                  </a:lnTo>
                  <a:lnTo>
                    <a:pt x="1607" y="8035"/>
                  </a:lnTo>
                  <a:lnTo>
                    <a:pt x="904" y="7750"/>
                  </a:lnTo>
                  <a:cubicBezTo>
                    <a:pt x="938" y="7633"/>
                    <a:pt x="988" y="7516"/>
                    <a:pt x="1038" y="7416"/>
                  </a:cubicBezTo>
                  <a:close/>
                  <a:moveTo>
                    <a:pt x="1005" y="7349"/>
                  </a:moveTo>
                  <a:lnTo>
                    <a:pt x="988" y="7365"/>
                  </a:lnTo>
                  <a:cubicBezTo>
                    <a:pt x="938" y="7499"/>
                    <a:pt x="871" y="7633"/>
                    <a:pt x="821" y="7767"/>
                  </a:cubicBezTo>
                  <a:lnTo>
                    <a:pt x="821" y="7784"/>
                  </a:lnTo>
                  <a:lnTo>
                    <a:pt x="1641" y="8102"/>
                  </a:lnTo>
                  <a:lnTo>
                    <a:pt x="1641" y="8068"/>
                  </a:lnTo>
                  <a:cubicBezTo>
                    <a:pt x="1691" y="7951"/>
                    <a:pt x="1741" y="7834"/>
                    <a:pt x="1791" y="7700"/>
                  </a:cubicBezTo>
                  <a:lnTo>
                    <a:pt x="1791" y="7683"/>
                  </a:lnTo>
                  <a:lnTo>
                    <a:pt x="1005" y="7349"/>
                  </a:lnTo>
                  <a:close/>
                  <a:moveTo>
                    <a:pt x="603" y="8604"/>
                  </a:moveTo>
                  <a:lnTo>
                    <a:pt x="1323" y="8838"/>
                  </a:lnTo>
                  <a:cubicBezTo>
                    <a:pt x="1289" y="8955"/>
                    <a:pt x="1256" y="9056"/>
                    <a:pt x="1222" y="9173"/>
                  </a:cubicBezTo>
                  <a:lnTo>
                    <a:pt x="486" y="8955"/>
                  </a:lnTo>
                  <a:cubicBezTo>
                    <a:pt x="519" y="8838"/>
                    <a:pt x="553" y="8721"/>
                    <a:pt x="603" y="8604"/>
                  </a:cubicBezTo>
                  <a:close/>
                  <a:moveTo>
                    <a:pt x="553" y="8537"/>
                  </a:moveTo>
                  <a:lnTo>
                    <a:pt x="553" y="8570"/>
                  </a:lnTo>
                  <a:cubicBezTo>
                    <a:pt x="503" y="8704"/>
                    <a:pt x="469" y="8838"/>
                    <a:pt x="436" y="8972"/>
                  </a:cubicBezTo>
                  <a:lnTo>
                    <a:pt x="436" y="9006"/>
                  </a:lnTo>
                  <a:lnTo>
                    <a:pt x="1273" y="9223"/>
                  </a:lnTo>
                  <a:lnTo>
                    <a:pt x="1273" y="9207"/>
                  </a:lnTo>
                  <a:cubicBezTo>
                    <a:pt x="1306" y="9073"/>
                    <a:pt x="1339" y="8955"/>
                    <a:pt x="1390" y="8822"/>
                  </a:cubicBezTo>
                  <a:lnTo>
                    <a:pt x="1390" y="8805"/>
                  </a:lnTo>
                  <a:lnTo>
                    <a:pt x="553" y="8537"/>
                  </a:lnTo>
                  <a:close/>
                  <a:moveTo>
                    <a:pt x="285" y="9843"/>
                  </a:moveTo>
                  <a:lnTo>
                    <a:pt x="1021" y="9993"/>
                  </a:lnTo>
                  <a:cubicBezTo>
                    <a:pt x="1005" y="10094"/>
                    <a:pt x="988" y="10211"/>
                    <a:pt x="971" y="10328"/>
                  </a:cubicBezTo>
                  <a:lnTo>
                    <a:pt x="218" y="10194"/>
                  </a:lnTo>
                  <a:cubicBezTo>
                    <a:pt x="235" y="10077"/>
                    <a:pt x="251" y="9960"/>
                    <a:pt x="285" y="9843"/>
                  </a:cubicBezTo>
                  <a:close/>
                  <a:moveTo>
                    <a:pt x="235" y="9776"/>
                  </a:moveTo>
                  <a:lnTo>
                    <a:pt x="235" y="9792"/>
                  </a:lnTo>
                  <a:cubicBezTo>
                    <a:pt x="201" y="9943"/>
                    <a:pt x="168" y="10077"/>
                    <a:pt x="151" y="10211"/>
                  </a:cubicBezTo>
                  <a:lnTo>
                    <a:pt x="151" y="10244"/>
                  </a:lnTo>
                  <a:lnTo>
                    <a:pt x="1005" y="10395"/>
                  </a:lnTo>
                  <a:lnTo>
                    <a:pt x="1005" y="10362"/>
                  </a:lnTo>
                  <a:cubicBezTo>
                    <a:pt x="1038" y="10228"/>
                    <a:pt x="1055" y="10110"/>
                    <a:pt x="1088" y="9977"/>
                  </a:cubicBezTo>
                  <a:lnTo>
                    <a:pt x="1088" y="9943"/>
                  </a:lnTo>
                  <a:lnTo>
                    <a:pt x="235" y="9776"/>
                  </a:lnTo>
                  <a:close/>
                  <a:moveTo>
                    <a:pt x="25041" y="10629"/>
                  </a:moveTo>
                  <a:cubicBezTo>
                    <a:pt x="25058" y="10763"/>
                    <a:pt x="25075" y="10880"/>
                    <a:pt x="25091" y="10998"/>
                  </a:cubicBezTo>
                  <a:lnTo>
                    <a:pt x="24338" y="11081"/>
                  </a:lnTo>
                  <a:cubicBezTo>
                    <a:pt x="24322" y="10964"/>
                    <a:pt x="24305" y="10847"/>
                    <a:pt x="24288" y="10730"/>
                  </a:cubicBezTo>
                  <a:lnTo>
                    <a:pt x="25041" y="10629"/>
                  </a:lnTo>
                  <a:close/>
                  <a:moveTo>
                    <a:pt x="25108" y="10579"/>
                  </a:moveTo>
                  <a:lnTo>
                    <a:pt x="24238" y="10696"/>
                  </a:lnTo>
                  <a:lnTo>
                    <a:pt x="24238" y="10730"/>
                  </a:lnTo>
                  <a:cubicBezTo>
                    <a:pt x="24255" y="10847"/>
                    <a:pt x="24271" y="10981"/>
                    <a:pt x="24288" y="11115"/>
                  </a:cubicBezTo>
                  <a:lnTo>
                    <a:pt x="24288" y="11131"/>
                  </a:lnTo>
                  <a:lnTo>
                    <a:pt x="25158" y="11048"/>
                  </a:lnTo>
                  <a:lnTo>
                    <a:pt x="25158" y="11014"/>
                  </a:lnTo>
                  <a:cubicBezTo>
                    <a:pt x="25142" y="10880"/>
                    <a:pt x="25125" y="10747"/>
                    <a:pt x="25108" y="10596"/>
                  </a:cubicBezTo>
                  <a:lnTo>
                    <a:pt x="25108" y="10579"/>
                  </a:lnTo>
                  <a:close/>
                  <a:moveTo>
                    <a:pt x="101" y="11098"/>
                  </a:moveTo>
                  <a:lnTo>
                    <a:pt x="854" y="11165"/>
                  </a:lnTo>
                  <a:cubicBezTo>
                    <a:pt x="837" y="11282"/>
                    <a:pt x="821" y="11399"/>
                    <a:pt x="821" y="11516"/>
                  </a:cubicBezTo>
                  <a:lnTo>
                    <a:pt x="67" y="11466"/>
                  </a:lnTo>
                  <a:cubicBezTo>
                    <a:pt x="67" y="11349"/>
                    <a:pt x="84" y="11215"/>
                    <a:pt x="101" y="11098"/>
                  </a:cubicBezTo>
                  <a:close/>
                  <a:moveTo>
                    <a:pt x="34" y="11048"/>
                  </a:moveTo>
                  <a:lnTo>
                    <a:pt x="34" y="11065"/>
                  </a:lnTo>
                  <a:cubicBezTo>
                    <a:pt x="34" y="11198"/>
                    <a:pt x="0" y="11349"/>
                    <a:pt x="0" y="11483"/>
                  </a:cubicBezTo>
                  <a:lnTo>
                    <a:pt x="0" y="11516"/>
                  </a:lnTo>
                  <a:lnTo>
                    <a:pt x="871" y="11583"/>
                  </a:lnTo>
                  <a:lnTo>
                    <a:pt x="871" y="11550"/>
                  </a:lnTo>
                  <a:cubicBezTo>
                    <a:pt x="888" y="11416"/>
                    <a:pt x="888" y="11282"/>
                    <a:pt x="904" y="11148"/>
                  </a:cubicBezTo>
                  <a:lnTo>
                    <a:pt x="904" y="11131"/>
                  </a:lnTo>
                  <a:lnTo>
                    <a:pt x="34" y="11048"/>
                  </a:lnTo>
                  <a:close/>
                  <a:moveTo>
                    <a:pt x="25158" y="11901"/>
                  </a:moveTo>
                  <a:lnTo>
                    <a:pt x="25158" y="12270"/>
                  </a:lnTo>
                  <a:lnTo>
                    <a:pt x="24388" y="12270"/>
                  </a:lnTo>
                  <a:lnTo>
                    <a:pt x="24388" y="11918"/>
                  </a:lnTo>
                  <a:lnTo>
                    <a:pt x="25158" y="11901"/>
                  </a:lnTo>
                  <a:close/>
                  <a:moveTo>
                    <a:pt x="25209" y="11851"/>
                  </a:moveTo>
                  <a:lnTo>
                    <a:pt x="24355" y="11885"/>
                  </a:lnTo>
                  <a:lnTo>
                    <a:pt x="24355" y="11901"/>
                  </a:lnTo>
                  <a:lnTo>
                    <a:pt x="24355" y="12303"/>
                  </a:lnTo>
                  <a:lnTo>
                    <a:pt x="24355" y="12320"/>
                  </a:lnTo>
                  <a:lnTo>
                    <a:pt x="25209" y="12320"/>
                  </a:lnTo>
                  <a:lnTo>
                    <a:pt x="25209" y="12286"/>
                  </a:lnTo>
                  <a:lnTo>
                    <a:pt x="25209" y="11868"/>
                  </a:lnTo>
                  <a:lnTo>
                    <a:pt x="25209" y="11851"/>
                  </a:lnTo>
                  <a:close/>
                  <a:moveTo>
                    <a:pt x="804" y="12370"/>
                  </a:moveTo>
                  <a:lnTo>
                    <a:pt x="804" y="12722"/>
                  </a:lnTo>
                  <a:lnTo>
                    <a:pt x="34" y="12738"/>
                  </a:lnTo>
                  <a:lnTo>
                    <a:pt x="34" y="12370"/>
                  </a:lnTo>
                  <a:close/>
                  <a:moveTo>
                    <a:pt x="0" y="12320"/>
                  </a:moveTo>
                  <a:lnTo>
                    <a:pt x="0" y="12353"/>
                  </a:lnTo>
                  <a:lnTo>
                    <a:pt x="0" y="12772"/>
                  </a:lnTo>
                  <a:lnTo>
                    <a:pt x="0" y="12789"/>
                  </a:lnTo>
                  <a:lnTo>
                    <a:pt x="854" y="12772"/>
                  </a:lnTo>
                  <a:lnTo>
                    <a:pt x="854" y="12738"/>
                  </a:lnTo>
                  <a:lnTo>
                    <a:pt x="854" y="12353"/>
                  </a:lnTo>
                  <a:lnTo>
                    <a:pt x="854" y="12320"/>
                  </a:lnTo>
                  <a:close/>
                  <a:moveTo>
                    <a:pt x="24372" y="13107"/>
                  </a:moveTo>
                  <a:lnTo>
                    <a:pt x="25125" y="13174"/>
                  </a:lnTo>
                  <a:cubicBezTo>
                    <a:pt x="25125" y="13291"/>
                    <a:pt x="25108" y="13408"/>
                    <a:pt x="25091" y="13542"/>
                  </a:cubicBezTo>
                  <a:lnTo>
                    <a:pt x="24338" y="13458"/>
                  </a:lnTo>
                  <a:cubicBezTo>
                    <a:pt x="24338" y="13341"/>
                    <a:pt x="24372" y="13224"/>
                    <a:pt x="24372" y="13107"/>
                  </a:cubicBezTo>
                  <a:close/>
                  <a:moveTo>
                    <a:pt x="24305" y="13056"/>
                  </a:moveTo>
                  <a:lnTo>
                    <a:pt x="24305" y="13090"/>
                  </a:lnTo>
                  <a:cubicBezTo>
                    <a:pt x="24305" y="13224"/>
                    <a:pt x="24288" y="13358"/>
                    <a:pt x="24271" y="13475"/>
                  </a:cubicBezTo>
                  <a:lnTo>
                    <a:pt x="24271" y="13508"/>
                  </a:lnTo>
                  <a:lnTo>
                    <a:pt x="25142" y="13592"/>
                  </a:lnTo>
                  <a:lnTo>
                    <a:pt x="25142" y="13559"/>
                  </a:lnTo>
                  <a:cubicBezTo>
                    <a:pt x="25158" y="13425"/>
                    <a:pt x="25158" y="13274"/>
                    <a:pt x="25175" y="13140"/>
                  </a:cubicBezTo>
                  <a:lnTo>
                    <a:pt x="25175" y="13123"/>
                  </a:lnTo>
                  <a:lnTo>
                    <a:pt x="24305" y="13056"/>
                  </a:lnTo>
                  <a:close/>
                  <a:moveTo>
                    <a:pt x="837" y="13559"/>
                  </a:moveTo>
                  <a:cubicBezTo>
                    <a:pt x="854" y="13676"/>
                    <a:pt x="871" y="13793"/>
                    <a:pt x="888" y="13910"/>
                  </a:cubicBezTo>
                  <a:lnTo>
                    <a:pt x="134" y="14011"/>
                  </a:lnTo>
                  <a:cubicBezTo>
                    <a:pt x="118" y="13893"/>
                    <a:pt x="101" y="13776"/>
                    <a:pt x="84" y="13642"/>
                  </a:cubicBezTo>
                  <a:lnTo>
                    <a:pt x="837" y="13559"/>
                  </a:lnTo>
                  <a:close/>
                  <a:moveTo>
                    <a:pt x="888" y="13508"/>
                  </a:moveTo>
                  <a:lnTo>
                    <a:pt x="34" y="13592"/>
                  </a:lnTo>
                  <a:lnTo>
                    <a:pt x="34" y="13626"/>
                  </a:lnTo>
                  <a:cubicBezTo>
                    <a:pt x="51" y="13759"/>
                    <a:pt x="67" y="13910"/>
                    <a:pt x="84" y="14044"/>
                  </a:cubicBezTo>
                  <a:lnTo>
                    <a:pt x="84" y="14061"/>
                  </a:lnTo>
                  <a:lnTo>
                    <a:pt x="938" y="13944"/>
                  </a:lnTo>
                  <a:lnTo>
                    <a:pt x="938" y="13927"/>
                  </a:lnTo>
                  <a:cubicBezTo>
                    <a:pt x="921" y="13793"/>
                    <a:pt x="904" y="13659"/>
                    <a:pt x="888" y="13525"/>
                  </a:cubicBezTo>
                  <a:lnTo>
                    <a:pt x="888" y="13508"/>
                  </a:lnTo>
                  <a:close/>
                  <a:moveTo>
                    <a:pt x="24221" y="14312"/>
                  </a:moveTo>
                  <a:lnTo>
                    <a:pt x="24974" y="14446"/>
                  </a:lnTo>
                  <a:cubicBezTo>
                    <a:pt x="24958" y="14563"/>
                    <a:pt x="24941" y="14680"/>
                    <a:pt x="24907" y="14814"/>
                  </a:cubicBezTo>
                  <a:lnTo>
                    <a:pt x="24154" y="14647"/>
                  </a:lnTo>
                  <a:cubicBezTo>
                    <a:pt x="24188" y="14546"/>
                    <a:pt x="24204" y="14429"/>
                    <a:pt x="24221" y="14312"/>
                  </a:cubicBezTo>
                  <a:close/>
                  <a:moveTo>
                    <a:pt x="24171" y="14245"/>
                  </a:moveTo>
                  <a:lnTo>
                    <a:pt x="24171" y="14278"/>
                  </a:lnTo>
                  <a:cubicBezTo>
                    <a:pt x="24154" y="14412"/>
                    <a:pt x="24121" y="14546"/>
                    <a:pt x="24104" y="14663"/>
                  </a:cubicBezTo>
                  <a:lnTo>
                    <a:pt x="24104" y="14697"/>
                  </a:lnTo>
                  <a:lnTo>
                    <a:pt x="24941" y="14864"/>
                  </a:lnTo>
                  <a:lnTo>
                    <a:pt x="24941" y="14847"/>
                  </a:lnTo>
                  <a:cubicBezTo>
                    <a:pt x="24974" y="14697"/>
                    <a:pt x="25008" y="14563"/>
                    <a:pt x="25025" y="14429"/>
                  </a:cubicBezTo>
                  <a:lnTo>
                    <a:pt x="25025" y="14396"/>
                  </a:lnTo>
                  <a:lnTo>
                    <a:pt x="24171" y="14245"/>
                  </a:lnTo>
                  <a:close/>
                  <a:moveTo>
                    <a:pt x="1038" y="14747"/>
                  </a:moveTo>
                  <a:cubicBezTo>
                    <a:pt x="1055" y="14864"/>
                    <a:pt x="1088" y="14965"/>
                    <a:pt x="1122" y="15082"/>
                  </a:cubicBezTo>
                  <a:lnTo>
                    <a:pt x="369" y="15266"/>
                  </a:lnTo>
                  <a:cubicBezTo>
                    <a:pt x="335" y="15149"/>
                    <a:pt x="318" y="15032"/>
                    <a:pt x="285" y="14898"/>
                  </a:cubicBezTo>
                  <a:lnTo>
                    <a:pt x="1038" y="14747"/>
                  </a:lnTo>
                  <a:close/>
                  <a:moveTo>
                    <a:pt x="1105" y="14680"/>
                  </a:moveTo>
                  <a:lnTo>
                    <a:pt x="235" y="14847"/>
                  </a:lnTo>
                  <a:lnTo>
                    <a:pt x="235" y="14881"/>
                  </a:lnTo>
                  <a:cubicBezTo>
                    <a:pt x="268" y="15015"/>
                    <a:pt x="302" y="15165"/>
                    <a:pt x="335" y="15299"/>
                  </a:cubicBezTo>
                  <a:lnTo>
                    <a:pt x="335" y="15316"/>
                  </a:lnTo>
                  <a:lnTo>
                    <a:pt x="1189" y="15115"/>
                  </a:lnTo>
                  <a:lnTo>
                    <a:pt x="1189" y="15082"/>
                  </a:lnTo>
                  <a:cubicBezTo>
                    <a:pt x="1155" y="14948"/>
                    <a:pt x="1122" y="14831"/>
                    <a:pt x="1105" y="14697"/>
                  </a:cubicBezTo>
                  <a:lnTo>
                    <a:pt x="1105" y="14680"/>
                  </a:lnTo>
                  <a:close/>
                  <a:moveTo>
                    <a:pt x="23970" y="15467"/>
                  </a:moveTo>
                  <a:lnTo>
                    <a:pt x="24706" y="15668"/>
                  </a:lnTo>
                  <a:cubicBezTo>
                    <a:pt x="24673" y="15785"/>
                    <a:pt x="24640" y="15919"/>
                    <a:pt x="24606" y="16036"/>
                  </a:cubicBezTo>
                  <a:lnTo>
                    <a:pt x="23870" y="15802"/>
                  </a:lnTo>
                  <a:cubicBezTo>
                    <a:pt x="23903" y="15684"/>
                    <a:pt x="23937" y="15584"/>
                    <a:pt x="23970" y="15467"/>
                  </a:cubicBezTo>
                  <a:close/>
                  <a:moveTo>
                    <a:pt x="23920" y="15400"/>
                  </a:moveTo>
                  <a:lnTo>
                    <a:pt x="23920" y="15433"/>
                  </a:lnTo>
                  <a:cubicBezTo>
                    <a:pt x="23886" y="15550"/>
                    <a:pt x="23836" y="15684"/>
                    <a:pt x="23803" y="15802"/>
                  </a:cubicBezTo>
                  <a:lnTo>
                    <a:pt x="23803" y="15835"/>
                  </a:lnTo>
                  <a:lnTo>
                    <a:pt x="24623" y="16103"/>
                  </a:lnTo>
                  <a:lnTo>
                    <a:pt x="24623" y="16086"/>
                  </a:lnTo>
                  <a:cubicBezTo>
                    <a:pt x="24673" y="15935"/>
                    <a:pt x="24723" y="15802"/>
                    <a:pt x="24757" y="15668"/>
                  </a:cubicBezTo>
                  <a:lnTo>
                    <a:pt x="24757" y="15634"/>
                  </a:lnTo>
                  <a:lnTo>
                    <a:pt x="23920" y="15400"/>
                  </a:lnTo>
                  <a:close/>
                  <a:moveTo>
                    <a:pt x="1339" y="15902"/>
                  </a:moveTo>
                  <a:cubicBezTo>
                    <a:pt x="1373" y="16019"/>
                    <a:pt x="1406" y="16120"/>
                    <a:pt x="1457" y="16220"/>
                  </a:cubicBezTo>
                  <a:lnTo>
                    <a:pt x="737" y="16488"/>
                  </a:lnTo>
                  <a:cubicBezTo>
                    <a:pt x="687" y="16371"/>
                    <a:pt x="653" y="16237"/>
                    <a:pt x="620" y="16120"/>
                  </a:cubicBezTo>
                  <a:lnTo>
                    <a:pt x="1339" y="15902"/>
                  </a:lnTo>
                  <a:close/>
                  <a:moveTo>
                    <a:pt x="1406" y="15835"/>
                  </a:moveTo>
                  <a:lnTo>
                    <a:pt x="570" y="16086"/>
                  </a:lnTo>
                  <a:lnTo>
                    <a:pt x="570" y="16120"/>
                  </a:lnTo>
                  <a:cubicBezTo>
                    <a:pt x="603" y="16253"/>
                    <a:pt x="653" y="16387"/>
                    <a:pt x="703" y="16521"/>
                  </a:cubicBezTo>
                  <a:lnTo>
                    <a:pt x="703" y="16538"/>
                  </a:lnTo>
                  <a:lnTo>
                    <a:pt x="1524" y="16253"/>
                  </a:lnTo>
                  <a:lnTo>
                    <a:pt x="1524" y="16237"/>
                  </a:lnTo>
                  <a:cubicBezTo>
                    <a:pt x="1473" y="16103"/>
                    <a:pt x="1440" y="15986"/>
                    <a:pt x="1406" y="15852"/>
                  </a:cubicBezTo>
                  <a:lnTo>
                    <a:pt x="1406" y="15835"/>
                  </a:lnTo>
                  <a:close/>
                  <a:moveTo>
                    <a:pt x="23602" y="16605"/>
                  </a:moveTo>
                  <a:lnTo>
                    <a:pt x="24305" y="16890"/>
                  </a:lnTo>
                  <a:cubicBezTo>
                    <a:pt x="24255" y="17007"/>
                    <a:pt x="24221" y="17124"/>
                    <a:pt x="24171" y="17224"/>
                  </a:cubicBezTo>
                  <a:lnTo>
                    <a:pt x="23468" y="16923"/>
                  </a:lnTo>
                  <a:cubicBezTo>
                    <a:pt x="23501" y="16823"/>
                    <a:pt x="23552" y="16722"/>
                    <a:pt x="23602" y="16605"/>
                  </a:cubicBezTo>
                  <a:close/>
                  <a:moveTo>
                    <a:pt x="23535" y="16538"/>
                  </a:moveTo>
                  <a:lnTo>
                    <a:pt x="23535" y="16572"/>
                  </a:lnTo>
                  <a:cubicBezTo>
                    <a:pt x="23485" y="16689"/>
                    <a:pt x="23434" y="16806"/>
                    <a:pt x="23384" y="16940"/>
                  </a:cubicBezTo>
                  <a:lnTo>
                    <a:pt x="23384" y="16957"/>
                  </a:lnTo>
                  <a:lnTo>
                    <a:pt x="24171" y="17308"/>
                  </a:lnTo>
                  <a:lnTo>
                    <a:pt x="24171" y="17275"/>
                  </a:lnTo>
                  <a:cubicBezTo>
                    <a:pt x="24238" y="17141"/>
                    <a:pt x="24288" y="17007"/>
                    <a:pt x="24338" y="16890"/>
                  </a:cubicBezTo>
                  <a:lnTo>
                    <a:pt x="24338" y="16856"/>
                  </a:lnTo>
                  <a:lnTo>
                    <a:pt x="23535" y="16538"/>
                  </a:lnTo>
                  <a:close/>
                  <a:moveTo>
                    <a:pt x="21007" y="20589"/>
                  </a:moveTo>
                  <a:lnTo>
                    <a:pt x="21543" y="21124"/>
                  </a:lnTo>
                  <a:cubicBezTo>
                    <a:pt x="21459" y="21208"/>
                    <a:pt x="21376" y="21292"/>
                    <a:pt x="21275" y="21392"/>
                  </a:cubicBezTo>
                  <a:lnTo>
                    <a:pt x="20756" y="20840"/>
                  </a:lnTo>
                  <a:lnTo>
                    <a:pt x="20773" y="20823"/>
                  </a:lnTo>
                  <a:cubicBezTo>
                    <a:pt x="20840" y="20756"/>
                    <a:pt x="20924" y="20672"/>
                    <a:pt x="21007" y="20589"/>
                  </a:cubicBezTo>
                  <a:close/>
                  <a:moveTo>
                    <a:pt x="21007" y="20522"/>
                  </a:moveTo>
                  <a:lnTo>
                    <a:pt x="20974" y="20539"/>
                  </a:lnTo>
                  <a:cubicBezTo>
                    <a:pt x="20890" y="20639"/>
                    <a:pt x="20790" y="20723"/>
                    <a:pt x="20706" y="20823"/>
                  </a:cubicBezTo>
                  <a:lnTo>
                    <a:pt x="20689" y="20840"/>
                  </a:lnTo>
                  <a:lnTo>
                    <a:pt x="21275" y="21459"/>
                  </a:lnTo>
                  <a:lnTo>
                    <a:pt x="21309" y="21442"/>
                  </a:lnTo>
                  <a:cubicBezTo>
                    <a:pt x="21392" y="21359"/>
                    <a:pt x="21509" y="21242"/>
                    <a:pt x="21610" y="21141"/>
                  </a:cubicBezTo>
                  <a:lnTo>
                    <a:pt x="21627" y="21124"/>
                  </a:lnTo>
                  <a:lnTo>
                    <a:pt x="21007" y="20522"/>
                  </a:lnTo>
                  <a:close/>
                  <a:moveTo>
                    <a:pt x="20103" y="21409"/>
                  </a:moveTo>
                  <a:lnTo>
                    <a:pt x="20589" y="21995"/>
                  </a:lnTo>
                  <a:cubicBezTo>
                    <a:pt x="20488" y="22079"/>
                    <a:pt x="20388" y="22145"/>
                    <a:pt x="20304" y="22229"/>
                  </a:cubicBezTo>
                  <a:lnTo>
                    <a:pt x="19836" y="21627"/>
                  </a:lnTo>
                  <a:lnTo>
                    <a:pt x="19852" y="21610"/>
                  </a:lnTo>
                  <a:cubicBezTo>
                    <a:pt x="19936" y="21543"/>
                    <a:pt x="20036" y="21476"/>
                    <a:pt x="20103" y="21409"/>
                  </a:cubicBezTo>
                  <a:close/>
                  <a:moveTo>
                    <a:pt x="20103" y="21342"/>
                  </a:moveTo>
                  <a:lnTo>
                    <a:pt x="20087" y="21359"/>
                  </a:lnTo>
                  <a:cubicBezTo>
                    <a:pt x="19986" y="21442"/>
                    <a:pt x="19886" y="21509"/>
                    <a:pt x="19769" y="21593"/>
                  </a:cubicBezTo>
                  <a:lnTo>
                    <a:pt x="19752" y="21610"/>
                  </a:lnTo>
                  <a:lnTo>
                    <a:pt x="20288" y="22296"/>
                  </a:lnTo>
                  <a:lnTo>
                    <a:pt x="20304" y="22279"/>
                  </a:lnTo>
                  <a:cubicBezTo>
                    <a:pt x="20438" y="22196"/>
                    <a:pt x="20539" y="22112"/>
                    <a:pt x="20639" y="22012"/>
                  </a:cubicBezTo>
                  <a:lnTo>
                    <a:pt x="20656" y="21995"/>
                  </a:lnTo>
                  <a:lnTo>
                    <a:pt x="20103" y="21342"/>
                  </a:lnTo>
                  <a:close/>
                  <a:moveTo>
                    <a:pt x="6395" y="22346"/>
                  </a:moveTo>
                  <a:lnTo>
                    <a:pt x="6696" y="22514"/>
                  </a:lnTo>
                  <a:lnTo>
                    <a:pt x="6311" y="23183"/>
                  </a:lnTo>
                  <a:cubicBezTo>
                    <a:pt x="6194" y="23116"/>
                    <a:pt x="6093" y="23049"/>
                    <a:pt x="5993" y="22982"/>
                  </a:cubicBezTo>
                  <a:lnTo>
                    <a:pt x="6395" y="22346"/>
                  </a:lnTo>
                  <a:close/>
                  <a:moveTo>
                    <a:pt x="6378" y="22279"/>
                  </a:moveTo>
                  <a:lnTo>
                    <a:pt x="5926" y="23016"/>
                  </a:lnTo>
                  <a:lnTo>
                    <a:pt x="5943" y="23033"/>
                  </a:lnTo>
                  <a:cubicBezTo>
                    <a:pt x="6060" y="23100"/>
                    <a:pt x="6177" y="23167"/>
                    <a:pt x="6311" y="23233"/>
                  </a:cubicBezTo>
                  <a:lnTo>
                    <a:pt x="6328" y="23250"/>
                  </a:lnTo>
                  <a:lnTo>
                    <a:pt x="6763" y="22514"/>
                  </a:lnTo>
                  <a:lnTo>
                    <a:pt x="6746" y="22497"/>
                  </a:lnTo>
                  <a:lnTo>
                    <a:pt x="6395" y="22296"/>
                  </a:lnTo>
                  <a:lnTo>
                    <a:pt x="6378" y="22279"/>
                  </a:lnTo>
                  <a:close/>
                  <a:moveTo>
                    <a:pt x="7449" y="22915"/>
                  </a:moveTo>
                  <a:cubicBezTo>
                    <a:pt x="7549" y="22966"/>
                    <a:pt x="7650" y="23016"/>
                    <a:pt x="7750" y="23066"/>
                  </a:cubicBezTo>
                  <a:lnTo>
                    <a:pt x="7449" y="23769"/>
                  </a:lnTo>
                  <a:lnTo>
                    <a:pt x="7114" y="23602"/>
                  </a:lnTo>
                  <a:lnTo>
                    <a:pt x="7449" y="22915"/>
                  </a:lnTo>
                  <a:close/>
                  <a:moveTo>
                    <a:pt x="7416" y="22865"/>
                  </a:moveTo>
                  <a:lnTo>
                    <a:pt x="7031" y="23635"/>
                  </a:lnTo>
                  <a:lnTo>
                    <a:pt x="7064" y="23635"/>
                  </a:lnTo>
                  <a:cubicBezTo>
                    <a:pt x="7165" y="23685"/>
                    <a:pt x="7282" y="23752"/>
                    <a:pt x="7399" y="23803"/>
                  </a:cubicBezTo>
                  <a:lnTo>
                    <a:pt x="7449" y="23819"/>
                  </a:lnTo>
                  <a:lnTo>
                    <a:pt x="7466" y="23836"/>
                  </a:lnTo>
                  <a:lnTo>
                    <a:pt x="7817" y="23033"/>
                  </a:lnTo>
                  <a:lnTo>
                    <a:pt x="7801" y="23033"/>
                  </a:lnTo>
                  <a:cubicBezTo>
                    <a:pt x="7683" y="22982"/>
                    <a:pt x="7566" y="22932"/>
                    <a:pt x="7449" y="22865"/>
                  </a:cubicBezTo>
                  <a:close/>
                  <a:moveTo>
                    <a:pt x="8537" y="23384"/>
                  </a:moveTo>
                  <a:cubicBezTo>
                    <a:pt x="8654" y="23418"/>
                    <a:pt x="8755" y="23468"/>
                    <a:pt x="8872" y="23501"/>
                  </a:cubicBezTo>
                  <a:lnTo>
                    <a:pt x="8621" y="24221"/>
                  </a:lnTo>
                  <a:cubicBezTo>
                    <a:pt x="8520" y="24188"/>
                    <a:pt x="8386" y="24137"/>
                    <a:pt x="8269" y="24104"/>
                  </a:cubicBezTo>
                  <a:lnTo>
                    <a:pt x="8537" y="23384"/>
                  </a:lnTo>
                  <a:close/>
                  <a:moveTo>
                    <a:pt x="8504" y="23317"/>
                  </a:moveTo>
                  <a:lnTo>
                    <a:pt x="8202" y="24137"/>
                  </a:lnTo>
                  <a:lnTo>
                    <a:pt x="8236" y="24154"/>
                  </a:lnTo>
                  <a:lnTo>
                    <a:pt x="8637" y="24305"/>
                  </a:lnTo>
                  <a:lnTo>
                    <a:pt x="8654" y="24305"/>
                  </a:lnTo>
                  <a:lnTo>
                    <a:pt x="8939" y="23451"/>
                  </a:lnTo>
                  <a:lnTo>
                    <a:pt x="8905" y="23451"/>
                  </a:lnTo>
                  <a:cubicBezTo>
                    <a:pt x="8788" y="23401"/>
                    <a:pt x="8654" y="23367"/>
                    <a:pt x="8537" y="23317"/>
                  </a:cubicBezTo>
                  <a:close/>
                  <a:moveTo>
                    <a:pt x="15919" y="23635"/>
                  </a:moveTo>
                  <a:lnTo>
                    <a:pt x="16136" y="24355"/>
                  </a:lnTo>
                  <a:lnTo>
                    <a:pt x="15768" y="24455"/>
                  </a:lnTo>
                  <a:lnTo>
                    <a:pt x="15584" y="23719"/>
                  </a:lnTo>
                  <a:lnTo>
                    <a:pt x="15601" y="23719"/>
                  </a:lnTo>
                  <a:cubicBezTo>
                    <a:pt x="15701" y="23685"/>
                    <a:pt x="15818" y="23652"/>
                    <a:pt x="15919" y="23635"/>
                  </a:cubicBezTo>
                  <a:close/>
                  <a:moveTo>
                    <a:pt x="15919" y="23585"/>
                  </a:moveTo>
                  <a:cubicBezTo>
                    <a:pt x="15802" y="23618"/>
                    <a:pt x="15668" y="23652"/>
                    <a:pt x="15551" y="23685"/>
                  </a:cubicBezTo>
                  <a:lnTo>
                    <a:pt x="15534" y="23685"/>
                  </a:lnTo>
                  <a:lnTo>
                    <a:pt x="15735" y="24522"/>
                  </a:lnTo>
                  <a:lnTo>
                    <a:pt x="15768" y="24539"/>
                  </a:lnTo>
                  <a:cubicBezTo>
                    <a:pt x="15902" y="24506"/>
                    <a:pt x="16036" y="24472"/>
                    <a:pt x="16170" y="24422"/>
                  </a:cubicBezTo>
                  <a:lnTo>
                    <a:pt x="16203" y="24422"/>
                  </a:lnTo>
                  <a:lnTo>
                    <a:pt x="15969" y="23585"/>
                  </a:lnTo>
                  <a:close/>
                  <a:moveTo>
                    <a:pt x="9675" y="23736"/>
                  </a:moveTo>
                  <a:cubicBezTo>
                    <a:pt x="9792" y="23769"/>
                    <a:pt x="9910" y="23803"/>
                    <a:pt x="10027" y="23819"/>
                  </a:cubicBezTo>
                  <a:lnTo>
                    <a:pt x="9859" y="24573"/>
                  </a:lnTo>
                  <a:lnTo>
                    <a:pt x="9491" y="24472"/>
                  </a:lnTo>
                  <a:lnTo>
                    <a:pt x="9675" y="23736"/>
                  </a:lnTo>
                  <a:close/>
                  <a:moveTo>
                    <a:pt x="9642" y="23685"/>
                  </a:moveTo>
                  <a:lnTo>
                    <a:pt x="9424" y="24522"/>
                  </a:lnTo>
                  <a:lnTo>
                    <a:pt x="9441" y="24522"/>
                  </a:lnTo>
                  <a:lnTo>
                    <a:pt x="9859" y="24623"/>
                  </a:lnTo>
                  <a:lnTo>
                    <a:pt x="9876" y="24623"/>
                  </a:lnTo>
                  <a:lnTo>
                    <a:pt x="10077" y="23769"/>
                  </a:lnTo>
                  <a:lnTo>
                    <a:pt x="10044" y="23769"/>
                  </a:lnTo>
                  <a:cubicBezTo>
                    <a:pt x="9910" y="23736"/>
                    <a:pt x="9792" y="23719"/>
                    <a:pt x="9659" y="23685"/>
                  </a:cubicBezTo>
                  <a:close/>
                  <a:moveTo>
                    <a:pt x="14747" y="23903"/>
                  </a:moveTo>
                  <a:lnTo>
                    <a:pt x="14898" y="24656"/>
                  </a:lnTo>
                  <a:cubicBezTo>
                    <a:pt x="14781" y="24690"/>
                    <a:pt x="14647" y="24706"/>
                    <a:pt x="14529" y="24723"/>
                  </a:cubicBezTo>
                  <a:lnTo>
                    <a:pt x="14412" y="23970"/>
                  </a:lnTo>
                  <a:lnTo>
                    <a:pt x="14429" y="23953"/>
                  </a:lnTo>
                  <a:cubicBezTo>
                    <a:pt x="14546" y="23936"/>
                    <a:pt x="14663" y="23920"/>
                    <a:pt x="14747" y="23903"/>
                  </a:cubicBezTo>
                  <a:close/>
                  <a:moveTo>
                    <a:pt x="10847" y="23987"/>
                  </a:moveTo>
                  <a:lnTo>
                    <a:pt x="11198" y="24037"/>
                  </a:lnTo>
                  <a:lnTo>
                    <a:pt x="11115" y="24790"/>
                  </a:lnTo>
                  <a:cubicBezTo>
                    <a:pt x="10981" y="24773"/>
                    <a:pt x="10864" y="24757"/>
                    <a:pt x="10747" y="24740"/>
                  </a:cubicBezTo>
                  <a:lnTo>
                    <a:pt x="10847" y="23987"/>
                  </a:lnTo>
                  <a:close/>
                  <a:moveTo>
                    <a:pt x="14764" y="23853"/>
                  </a:moveTo>
                  <a:cubicBezTo>
                    <a:pt x="14647" y="23886"/>
                    <a:pt x="14513" y="23903"/>
                    <a:pt x="14379" y="23920"/>
                  </a:cubicBezTo>
                  <a:lnTo>
                    <a:pt x="14345" y="23920"/>
                  </a:lnTo>
                  <a:lnTo>
                    <a:pt x="14479" y="24790"/>
                  </a:lnTo>
                  <a:lnTo>
                    <a:pt x="14513" y="24790"/>
                  </a:lnTo>
                  <a:lnTo>
                    <a:pt x="14931" y="24706"/>
                  </a:lnTo>
                  <a:lnTo>
                    <a:pt x="14965" y="24706"/>
                  </a:lnTo>
                  <a:lnTo>
                    <a:pt x="14797" y="23853"/>
                  </a:lnTo>
                  <a:close/>
                  <a:moveTo>
                    <a:pt x="10814" y="23920"/>
                  </a:moveTo>
                  <a:lnTo>
                    <a:pt x="10680" y="24790"/>
                  </a:lnTo>
                  <a:lnTo>
                    <a:pt x="10730" y="24790"/>
                  </a:lnTo>
                  <a:cubicBezTo>
                    <a:pt x="10864" y="24807"/>
                    <a:pt x="10998" y="24824"/>
                    <a:pt x="11148" y="24840"/>
                  </a:cubicBezTo>
                  <a:lnTo>
                    <a:pt x="11249" y="23970"/>
                  </a:lnTo>
                  <a:lnTo>
                    <a:pt x="11232" y="23970"/>
                  </a:lnTo>
                  <a:cubicBezTo>
                    <a:pt x="11098" y="23953"/>
                    <a:pt x="10964" y="23936"/>
                    <a:pt x="10830" y="23920"/>
                  </a:cubicBezTo>
                  <a:close/>
                  <a:moveTo>
                    <a:pt x="13575" y="24070"/>
                  </a:moveTo>
                  <a:lnTo>
                    <a:pt x="13642" y="24824"/>
                  </a:lnTo>
                  <a:lnTo>
                    <a:pt x="13274" y="24857"/>
                  </a:lnTo>
                  <a:lnTo>
                    <a:pt x="13224" y="24087"/>
                  </a:lnTo>
                  <a:lnTo>
                    <a:pt x="13241" y="24087"/>
                  </a:lnTo>
                  <a:cubicBezTo>
                    <a:pt x="13358" y="24087"/>
                    <a:pt x="13475" y="24087"/>
                    <a:pt x="13575" y="24070"/>
                  </a:cubicBezTo>
                  <a:close/>
                  <a:moveTo>
                    <a:pt x="12387" y="24104"/>
                  </a:moveTo>
                  <a:lnTo>
                    <a:pt x="12387" y="24874"/>
                  </a:lnTo>
                  <a:cubicBezTo>
                    <a:pt x="12253" y="24874"/>
                    <a:pt x="12136" y="24857"/>
                    <a:pt x="12002" y="24857"/>
                  </a:cubicBezTo>
                  <a:lnTo>
                    <a:pt x="12052" y="24104"/>
                  </a:lnTo>
                  <a:close/>
                  <a:moveTo>
                    <a:pt x="13609" y="24020"/>
                  </a:moveTo>
                  <a:cubicBezTo>
                    <a:pt x="13475" y="24020"/>
                    <a:pt x="13341" y="24037"/>
                    <a:pt x="13207" y="24037"/>
                  </a:cubicBezTo>
                  <a:lnTo>
                    <a:pt x="13190" y="24037"/>
                  </a:lnTo>
                  <a:lnTo>
                    <a:pt x="13224" y="24907"/>
                  </a:lnTo>
                  <a:lnTo>
                    <a:pt x="13257" y="24907"/>
                  </a:lnTo>
                  <a:cubicBezTo>
                    <a:pt x="13391" y="24907"/>
                    <a:pt x="13542" y="24891"/>
                    <a:pt x="13676" y="24874"/>
                  </a:cubicBezTo>
                  <a:lnTo>
                    <a:pt x="13709" y="24874"/>
                  </a:lnTo>
                  <a:lnTo>
                    <a:pt x="13626" y="24020"/>
                  </a:lnTo>
                  <a:close/>
                  <a:moveTo>
                    <a:pt x="12002" y="24037"/>
                  </a:moveTo>
                  <a:lnTo>
                    <a:pt x="11952" y="24907"/>
                  </a:lnTo>
                  <a:lnTo>
                    <a:pt x="11985" y="24907"/>
                  </a:lnTo>
                  <a:lnTo>
                    <a:pt x="12404" y="24924"/>
                  </a:lnTo>
                  <a:lnTo>
                    <a:pt x="12437" y="24924"/>
                  </a:lnTo>
                  <a:lnTo>
                    <a:pt x="12437" y="24054"/>
                  </a:lnTo>
                  <a:lnTo>
                    <a:pt x="12420" y="24054"/>
                  </a:lnTo>
                  <a:cubicBezTo>
                    <a:pt x="12286" y="24037"/>
                    <a:pt x="12153" y="24037"/>
                    <a:pt x="12019" y="24037"/>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9" name="Google Shape;559;p19"/>
          <p:cNvGrpSpPr/>
          <p:nvPr/>
        </p:nvGrpSpPr>
        <p:grpSpPr>
          <a:xfrm flipH="1" rot="-5400000">
            <a:off x="66201" y="481684"/>
            <a:ext cx="465355" cy="267298"/>
            <a:chOff x="5170200" y="1827055"/>
            <a:chExt cx="336458" cy="193246"/>
          </a:xfrm>
        </p:grpSpPr>
        <p:sp>
          <p:nvSpPr>
            <p:cNvPr id="560" name="Google Shape;560;p19"/>
            <p:cNvSpPr/>
            <p:nvPr/>
          </p:nvSpPr>
          <p:spPr>
            <a:xfrm>
              <a:off x="5170200" y="1954501"/>
              <a:ext cx="65800" cy="65800"/>
            </a:xfrm>
            <a:custGeom>
              <a:rect b="b" l="l" r="r" t="t"/>
              <a:pathLst>
                <a:path extrusionOk="0" fill="none" h="2930" w="2930">
                  <a:moveTo>
                    <a:pt x="1255" y="0"/>
                  </a:moveTo>
                  <a:cubicBezTo>
                    <a:pt x="2377" y="0"/>
                    <a:pt x="2929" y="1356"/>
                    <a:pt x="2143" y="2143"/>
                  </a:cubicBezTo>
                  <a:cubicBezTo>
                    <a:pt x="1356" y="2930"/>
                    <a:pt x="0" y="2377"/>
                    <a:pt x="0" y="1256"/>
                  </a:cubicBezTo>
                  <a:cubicBezTo>
                    <a:pt x="0" y="553"/>
                    <a:pt x="569" y="0"/>
                    <a:pt x="1255"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9"/>
            <p:cNvSpPr/>
            <p:nvPr/>
          </p:nvSpPr>
          <p:spPr>
            <a:xfrm>
              <a:off x="5237101"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9"/>
            <p:cNvSpPr/>
            <p:nvPr/>
          </p:nvSpPr>
          <p:spPr>
            <a:xfrm>
              <a:off x="5303642" y="1954501"/>
              <a:ext cx="65800" cy="65800"/>
            </a:xfrm>
            <a:custGeom>
              <a:rect b="b" l="l" r="r" t="t"/>
              <a:pathLst>
                <a:path extrusionOk="0" fill="none" h="2930" w="2930">
                  <a:moveTo>
                    <a:pt x="1256" y="0"/>
                  </a:moveTo>
                  <a:cubicBezTo>
                    <a:pt x="2360" y="0"/>
                    <a:pt x="2929" y="1356"/>
                    <a:pt x="2143" y="2143"/>
                  </a:cubicBezTo>
                  <a:cubicBezTo>
                    <a:pt x="1339" y="2930"/>
                    <a:pt x="0" y="2377"/>
                    <a:pt x="0" y="1256"/>
                  </a:cubicBezTo>
                  <a:cubicBezTo>
                    <a:pt x="0"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9"/>
            <p:cNvSpPr/>
            <p:nvPr/>
          </p:nvSpPr>
          <p:spPr>
            <a:xfrm>
              <a:off x="5370543"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9"/>
            <p:cNvSpPr/>
            <p:nvPr/>
          </p:nvSpPr>
          <p:spPr>
            <a:xfrm>
              <a:off x="5440835" y="1954501"/>
              <a:ext cx="65823" cy="65800"/>
            </a:xfrm>
            <a:custGeom>
              <a:rect b="b" l="l" r="r" t="t"/>
              <a:pathLst>
                <a:path extrusionOk="0" fill="none" h="2930" w="2931">
                  <a:moveTo>
                    <a:pt x="1256" y="0"/>
                  </a:moveTo>
                  <a:cubicBezTo>
                    <a:pt x="2378" y="0"/>
                    <a:pt x="2930" y="1356"/>
                    <a:pt x="2143" y="2143"/>
                  </a:cubicBezTo>
                  <a:cubicBezTo>
                    <a:pt x="1357" y="2930"/>
                    <a:pt x="1" y="2377"/>
                    <a:pt x="1" y="1256"/>
                  </a:cubicBezTo>
                  <a:cubicBezTo>
                    <a:pt x="1" y="553"/>
                    <a:pt x="570"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9"/>
            <p:cNvSpPr/>
            <p:nvPr/>
          </p:nvSpPr>
          <p:spPr>
            <a:xfrm>
              <a:off x="5198002"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9"/>
            <p:cNvSpPr/>
            <p:nvPr/>
          </p:nvSpPr>
          <p:spPr>
            <a:xfrm>
              <a:off x="5265285"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9"/>
            <p:cNvSpPr/>
            <p:nvPr/>
          </p:nvSpPr>
          <p:spPr>
            <a:xfrm flipH="1">
              <a:off x="5331652" y="1832505"/>
              <a:ext cx="747" cy="124276"/>
            </a:xfrm>
            <a:custGeom>
              <a:rect b="b" l="l" r="r" t="t"/>
              <a:pathLst>
                <a:path extrusionOk="0" fill="none" h="5408" w="1">
                  <a:moveTo>
                    <a:pt x="1" y="5407"/>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9"/>
            <p:cNvSpPr/>
            <p:nvPr/>
          </p:nvSpPr>
          <p:spPr>
            <a:xfrm>
              <a:off x="5398750" y="1827055"/>
              <a:ext cx="22" cy="127469"/>
            </a:xfrm>
            <a:custGeom>
              <a:rect b="b" l="l" r="r" t="t"/>
              <a:pathLst>
                <a:path extrusionOk="0" fill="none" h="5676" w="1">
                  <a:moveTo>
                    <a:pt x="0" y="5675"/>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9"/>
            <p:cNvSpPr/>
            <p:nvPr/>
          </p:nvSpPr>
          <p:spPr>
            <a:xfrm>
              <a:off x="5467914" y="1829519"/>
              <a:ext cx="1548" cy="122937"/>
            </a:xfrm>
            <a:custGeom>
              <a:rect b="b" l="l" r="r" t="t"/>
              <a:pathLst>
                <a:path extrusionOk="0" fill="none" h="5408" w="1">
                  <a:moveTo>
                    <a:pt x="0" y="5407"/>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0" name="Google Shape;570;p19"/>
          <p:cNvGrpSpPr/>
          <p:nvPr/>
        </p:nvGrpSpPr>
        <p:grpSpPr>
          <a:xfrm rot="10800000">
            <a:off x="164900" y="260513"/>
            <a:ext cx="8813438" cy="4625213"/>
            <a:chOff x="165650" y="257750"/>
            <a:chExt cx="8813438" cy="4625213"/>
          </a:xfrm>
        </p:grpSpPr>
        <p:grpSp>
          <p:nvGrpSpPr>
            <p:cNvPr id="571" name="Google Shape;571;p19"/>
            <p:cNvGrpSpPr/>
            <p:nvPr/>
          </p:nvGrpSpPr>
          <p:grpSpPr>
            <a:xfrm>
              <a:off x="3017486" y="257750"/>
              <a:ext cx="5961602" cy="4599900"/>
              <a:chOff x="3002186" y="296825"/>
              <a:chExt cx="5961602" cy="4599900"/>
            </a:xfrm>
          </p:grpSpPr>
          <p:cxnSp>
            <p:nvCxnSpPr>
              <p:cNvPr id="572" name="Google Shape;572;p19"/>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573" name="Google Shape;573;p19"/>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574" name="Google Shape;574;p19"/>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cxnSp>
          <p:nvCxnSpPr>
            <p:cNvPr id="575" name="Google Shape;575;p19"/>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1">
                <a:latin typeface="Space Grotesk"/>
                <a:ea typeface="Space Grotesk"/>
                <a:cs typeface="Space Grotesk"/>
                <a:sym typeface="Space Grotesk"/>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26" name="Google Shape;26;p3"/>
          <p:cNvGrpSpPr/>
          <p:nvPr/>
        </p:nvGrpSpPr>
        <p:grpSpPr>
          <a:xfrm>
            <a:off x="-973425" y="-1030975"/>
            <a:ext cx="11080400" cy="7431825"/>
            <a:chOff x="-973425" y="-1030975"/>
            <a:chExt cx="11080400" cy="7431825"/>
          </a:xfrm>
        </p:grpSpPr>
        <p:sp>
          <p:nvSpPr>
            <p:cNvPr id="27" name="Google Shape;27;p3"/>
            <p:cNvSpPr/>
            <p:nvPr/>
          </p:nvSpPr>
          <p:spPr>
            <a:xfrm>
              <a:off x="-973425" y="-10309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a:off x="6582275" y="2876150"/>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 name="Google Shape;29;p3"/>
            <p:cNvGrpSpPr/>
            <p:nvPr/>
          </p:nvGrpSpPr>
          <p:grpSpPr>
            <a:xfrm rot="10800000">
              <a:off x="164900" y="260513"/>
              <a:ext cx="8813438" cy="4625213"/>
              <a:chOff x="165650" y="257750"/>
              <a:chExt cx="8813438" cy="4625213"/>
            </a:xfrm>
          </p:grpSpPr>
          <p:grpSp>
            <p:nvGrpSpPr>
              <p:cNvPr id="30" name="Google Shape;30;p3"/>
              <p:cNvGrpSpPr/>
              <p:nvPr/>
            </p:nvGrpSpPr>
            <p:grpSpPr>
              <a:xfrm>
                <a:off x="3017486" y="257750"/>
                <a:ext cx="5961602" cy="4599900"/>
                <a:chOff x="3002186" y="296825"/>
                <a:chExt cx="5961602" cy="4599900"/>
              </a:xfrm>
            </p:grpSpPr>
            <p:cxnSp>
              <p:nvCxnSpPr>
                <p:cNvPr id="31" name="Google Shape;31;p3"/>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32" name="Google Shape;32;p3"/>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33" name="Google Shape;33;p3"/>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cxnSp>
            <p:nvCxnSpPr>
              <p:cNvPr id="34" name="Google Shape;34;p3"/>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grpSp>
          <p:nvGrpSpPr>
            <p:cNvPr id="35" name="Google Shape;35;p3"/>
            <p:cNvGrpSpPr/>
            <p:nvPr/>
          </p:nvGrpSpPr>
          <p:grpSpPr>
            <a:xfrm>
              <a:off x="253045" y="285750"/>
              <a:ext cx="461890" cy="269130"/>
              <a:chOff x="5170200" y="1824271"/>
              <a:chExt cx="336458" cy="196030"/>
            </a:xfrm>
          </p:grpSpPr>
          <p:sp>
            <p:nvSpPr>
              <p:cNvPr id="36" name="Google Shape;36;p3"/>
              <p:cNvSpPr/>
              <p:nvPr/>
            </p:nvSpPr>
            <p:spPr>
              <a:xfrm>
                <a:off x="5170200" y="1954501"/>
                <a:ext cx="65800" cy="65800"/>
              </a:xfrm>
              <a:custGeom>
                <a:rect b="b" l="l" r="r" t="t"/>
                <a:pathLst>
                  <a:path extrusionOk="0" fill="none" h="2930" w="2930">
                    <a:moveTo>
                      <a:pt x="1255" y="0"/>
                    </a:moveTo>
                    <a:cubicBezTo>
                      <a:pt x="2377" y="0"/>
                      <a:pt x="2929" y="1356"/>
                      <a:pt x="2143" y="2143"/>
                    </a:cubicBezTo>
                    <a:cubicBezTo>
                      <a:pt x="1356" y="2930"/>
                      <a:pt x="0" y="2377"/>
                      <a:pt x="0" y="1256"/>
                    </a:cubicBezTo>
                    <a:cubicBezTo>
                      <a:pt x="0" y="553"/>
                      <a:pt x="569" y="0"/>
                      <a:pt x="1255"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
              <p:cNvSpPr/>
              <p:nvPr/>
            </p:nvSpPr>
            <p:spPr>
              <a:xfrm>
                <a:off x="5237101"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
              <p:cNvSpPr/>
              <p:nvPr/>
            </p:nvSpPr>
            <p:spPr>
              <a:xfrm>
                <a:off x="5303642" y="1954501"/>
                <a:ext cx="65800" cy="65800"/>
              </a:xfrm>
              <a:custGeom>
                <a:rect b="b" l="l" r="r" t="t"/>
                <a:pathLst>
                  <a:path extrusionOk="0" fill="none" h="2930" w="2930">
                    <a:moveTo>
                      <a:pt x="1256" y="0"/>
                    </a:moveTo>
                    <a:cubicBezTo>
                      <a:pt x="2360" y="0"/>
                      <a:pt x="2929" y="1356"/>
                      <a:pt x="2143" y="2143"/>
                    </a:cubicBezTo>
                    <a:cubicBezTo>
                      <a:pt x="1339" y="2930"/>
                      <a:pt x="0" y="2377"/>
                      <a:pt x="0" y="1256"/>
                    </a:cubicBezTo>
                    <a:cubicBezTo>
                      <a:pt x="0"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5370543"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5440835" y="1954501"/>
                <a:ext cx="65823" cy="65800"/>
              </a:xfrm>
              <a:custGeom>
                <a:rect b="b" l="l" r="r" t="t"/>
                <a:pathLst>
                  <a:path extrusionOk="0" fill="none" h="2930" w="2931">
                    <a:moveTo>
                      <a:pt x="1256" y="0"/>
                    </a:moveTo>
                    <a:cubicBezTo>
                      <a:pt x="2378" y="0"/>
                      <a:pt x="2930" y="1356"/>
                      <a:pt x="2143" y="2143"/>
                    </a:cubicBezTo>
                    <a:cubicBezTo>
                      <a:pt x="1357" y="2930"/>
                      <a:pt x="1" y="2377"/>
                      <a:pt x="1" y="1256"/>
                    </a:cubicBezTo>
                    <a:cubicBezTo>
                      <a:pt x="1" y="553"/>
                      <a:pt x="570"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p:nvPr/>
            </p:nvSpPr>
            <p:spPr>
              <a:xfrm>
                <a:off x="5198002"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5265285"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a:off x="5331443" y="1824271"/>
                <a:ext cx="22" cy="130252"/>
              </a:xfrm>
              <a:custGeom>
                <a:rect b="b" l="l" r="r" t="t"/>
                <a:pathLst>
                  <a:path extrusionOk="0" fill="none" h="5408" w="1">
                    <a:moveTo>
                      <a:pt x="1" y="5407"/>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
              <p:cNvSpPr/>
              <p:nvPr/>
            </p:nvSpPr>
            <p:spPr>
              <a:xfrm>
                <a:off x="5398750" y="1827055"/>
                <a:ext cx="22" cy="127469"/>
              </a:xfrm>
              <a:custGeom>
                <a:rect b="b" l="l" r="r" t="t"/>
                <a:pathLst>
                  <a:path extrusionOk="0" fill="none" h="5676" w="1">
                    <a:moveTo>
                      <a:pt x="0" y="5675"/>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
              <p:cNvSpPr/>
              <p:nvPr/>
            </p:nvSpPr>
            <p:spPr>
              <a:xfrm>
                <a:off x="5469041" y="1824271"/>
                <a:ext cx="22" cy="130252"/>
              </a:xfrm>
              <a:custGeom>
                <a:rect b="b" l="l" r="r" t="t"/>
                <a:pathLst>
                  <a:path extrusionOk="0" fill="none" h="5408" w="1">
                    <a:moveTo>
                      <a:pt x="0" y="5407"/>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 name="Google Shape;46;p3"/>
            <p:cNvGrpSpPr/>
            <p:nvPr/>
          </p:nvGrpSpPr>
          <p:grpSpPr>
            <a:xfrm>
              <a:off x="8192954" y="4659334"/>
              <a:ext cx="763488" cy="305242"/>
              <a:chOff x="4996154" y="4081384"/>
              <a:chExt cx="763488" cy="305242"/>
            </a:xfrm>
          </p:grpSpPr>
          <p:sp>
            <p:nvSpPr>
              <p:cNvPr id="47" name="Google Shape;47;p3"/>
              <p:cNvSpPr/>
              <p:nvPr/>
            </p:nvSpPr>
            <p:spPr>
              <a:xfrm>
                <a:off x="4996154" y="4176851"/>
                <a:ext cx="664989" cy="147748"/>
              </a:xfrm>
              <a:custGeom>
                <a:rect b="b" l="l" r="r" t="t"/>
                <a:pathLst>
                  <a:path extrusionOk="0" h="6579" w="29611">
                    <a:moveTo>
                      <a:pt x="24556" y="1"/>
                    </a:moveTo>
                    <a:lnTo>
                      <a:pt x="18513" y="6478"/>
                    </a:lnTo>
                    <a:lnTo>
                      <a:pt x="0" y="6478"/>
                    </a:lnTo>
                    <a:lnTo>
                      <a:pt x="0" y="6579"/>
                    </a:lnTo>
                    <a:lnTo>
                      <a:pt x="18563" y="6579"/>
                    </a:lnTo>
                    <a:lnTo>
                      <a:pt x="24589" y="101"/>
                    </a:lnTo>
                    <a:lnTo>
                      <a:pt x="29611" y="101"/>
                    </a:lnTo>
                    <a:lnTo>
                      <a:pt x="2961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
              <p:cNvSpPr/>
              <p:nvPr/>
            </p:nvSpPr>
            <p:spPr>
              <a:xfrm>
                <a:off x="5593838" y="4115923"/>
                <a:ext cx="135711" cy="124190"/>
              </a:xfrm>
              <a:custGeom>
                <a:rect b="b" l="l" r="r" t="t"/>
                <a:pathLst>
                  <a:path extrusionOk="0" h="5530" w="6043">
                    <a:moveTo>
                      <a:pt x="2998" y="50"/>
                    </a:moveTo>
                    <a:cubicBezTo>
                      <a:pt x="3175" y="50"/>
                      <a:pt x="3354" y="67"/>
                      <a:pt x="3532" y="102"/>
                    </a:cubicBezTo>
                    <a:cubicBezTo>
                      <a:pt x="4804" y="353"/>
                      <a:pt x="5725" y="1475"/>
                      <a:pt x="5725" y="2764"/>
                    </a:cubicBezTo>
                    <a:cubicBezTo>
                      <a:pt x="5725" y="3484"/>
                      <a:pt x="5440" y="4187"/>
                      <a:pt x="4922" y="4689"/>
                    </a:cubicBezTo>
                    <a:cubicBezTo>
                      <a:pt x="4396" y="5215"/>
                      <a:pt x="3700" y="5484"/>
                      <a:pt x="3001" y="5484"/>
                    </a:cubicBezTo>
                    <a:cubicBezTo>
                      <a:pt x="2477" y="5484"/>
                      <a:pt x="1949" y="5332"/>
                      <a:pt x="1490" y="5024"/>
                    </a:cubicBezTo>
                    <a:cubicBezTo>
                      <a:pt x="419" y="4304"/>
                      <a:pt x="0" y="2914"/>
                      <a:pt x="486" y="1726"/>
                    </a:cubicBezTo>
                    <a:cubicBezTo>
                      <a:pt x="917" y="690"/>
                      <a:pt x="1918" y="50"/>
                      <a:pt x="2998" y="50"/>
                    </a:cubicBezTo>
                    <a:close/>
                    <a:moveTo>
                      <a:pt x="2993" y="1"/>
                    </a:moveTo>
                    <a:cubicBezTo>
                      <a:pt x="2817" y="1"/>
                      <a:pt x="2639" y="18"/>
                      <a:pt x="2461" y="52"/>
                    </a:cubicBezTo>
                    <a:cubicBezTo>
                      <a:pt x="1155" y="303"/>
                      <a:pt x="235" y="1441"/>
                      <a:pt x="235" y="2764"/>
                    </a:cubicBezTo>
                    <a:cubicBezTo>
                      <a:pt x="218" y="3500"/>
                      <a:pt x="519" y="4203"/>
                      <a:pt x="1038" y="4722"/>
                    </a:cubicBezTo>
                    <a:cubicBezTo>
                      <a:pt x="1572" y="5256"/>
                      <a:pt x="2275" y="5530"/>
                      <a:pt x="2982" y="5530"/>
                    </a:cubicBezTo>
                    <a:cubicBezTo>
                      <a:pt x="3516" y="5530"/>
                      <a:pt x="4052" y="5374"/>
                      <a:pt x="4520" y="5057"/>
                    </a:cubicBezTo>
                    <a:cubicBezTo>
                      <a:pt x="5625" y="4337"/>
                      <a:pt x="6043" y="2931"/>
                      <a:pt x="5541" y="1709"/>
                    </a:cubicBezTo>
                    <a:cubicBezTo>
                      <a:pt x="5108" y="656"/>
                      <a:pt x="4091" y="1"/>
                      <a:pt x="299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
              <p:cNvSpPr/>
              <p:nvPr/>
            </p:nvSpPr>
            <p:spPr>
              <a:xfrm>
                <a:off x="5613376" y="4129869"/>
                <a:ext cx="95512" cy="95871"/>
              </a:xfrm>
              <a:custGeom>
                <a:rect b="b" l="l" r="r" t="t"/>
                <a:pathLst>
                  <a:path extrusionOk="0" h="4269" w="4253">
                    <a:moveTo>
                      <a:pt x="2009" y="0"/>
                    </a:moveTo>
                    <a:lnTo>
                      <a:pt x="2026" y="235"/>
                    </a:lnTo>
                    <a:lnTo>
                      <a:pt x="2060" y="235"/>
                    </a:lnTo>
                    <a:lnTo>
                      <a:pt x="2060" y="0"/>
                    </a:lnTo>
                    <a:close/>
                    <a:moveTo>
                      <a:pt x="2194" y="0"/>
                    </a:moveTo>
                    <a:lnTo>
                      <a:pt x="2177" y="235"/>
                    </a:lnTo>
                    <a:lnTo>
                      <a:pt x="2210" y="235"/>
                    </a:lnTo>
                    <a:lnTo>
                      <a:pt x="2227" y="0"/>
                    </a:lnTo>
                    <a:close/>
                    <a:moveTo>
                      <a:pt x="2378" y="17"/>
                    </a:moveTo>
                    <a:lnTo>
                      <a:pt x="2344" y="235"/>
                    </a:lnTo>
                    <a:lnTo>
                      <a:pt x="2378" y="235"/>
                    </a:lnTo>
                    <a:lnTo>
                      <a:pt x="2411" y="17"/>
                    </a:lnTo>
                    <a:close/>
                    <a:moveTo>
                      <a:pt x="1842" y="17"/>
                    </a:moveTo>
                    <a:lnTo>
                      <a:pt x="1876" y="251"/>
                    </a:lnTo>
                    <a:lnTo>
                      <a:pt x="1909" y="251"/>
                    </a:lnTo>
                    <a:lnTo>
                      <a:pt x="1876" y="17"/>
                    </a:lnTo>
                    <a:close/>
                    <a:moveTo>
                      <a:pt x="1675" y="34"/>
                    </a:moveTo>
                    <a:lnTo>
                      <a:pt x="1708" y="268"/>
                    </a:lnTo>
                    <a:lnTo>
                      <a:pt x="1742" y="268"/>
                    </a:lnTo>
                    <a:lnTo>
                      <a:pt x="1708" y="34"/>
                    </a:lnTo>
                    <a:close/>
                    <a:moveTo>
                      <a:pt x="2545" y="51"/>
                    </a:moveTo>
                    <a:lnTo>
                      <a:pt x="2495" y="268"/>
                    </a:lnTo>
                    <a:lnTo>
                      <a:pt x="2528" y="268"/>
                    </a:lnTo>
                    <a:lnTo>
                      <a:pt x="2579" y="51"/>
                    </a:lnTo>
                    <a:close/>
                    <a:moveTo>
                      <a:pt x="1491" y="84"/>
                    </a:moveTo>
                    <a:lnTo>
                      <a:pt x="1557" y="318"/>
                    </a:lnTo>
                    <a:lnTo>
                      <a:pt x="1591" y="318"/>
                    </a:lnTo>
                    <a:lnTo>
                      <a:pt x="1524" y="84"/>
                    </a:lnTo>
                    <a:close/>
                    <a:moveTo>
                      <a:pt x="2712" y="84"/>
                    </a:moveTo>
                    <a:lnTo>
                      <a:pt x="2645" y="318"/>
                    </a:lnTo>
                    <a:lnTo>
                      <a:pt x="2679" y="318"/>
                    </a:lnTo>
                    <a:lnTo>
                      <a:pt x="2746" y="84"/>
                    </a:lnTo>
                    <a:close/>
                    <a:moveTo>
                      <a:pt x="1323" y="151"/>
                    </a:moveTo>
                    <a:lnTo>
                      <a:pt x="1457" y="385"/>
                    </a:lnTo>
                    <a:lnTo>
                      <a:pt x="1474" y="369"/>
                    </a:lnTo>
                    <a:lnTo>
                      <a:pt x="1407" y="168"/>
                    </a:lnTo>
                    <a:lnTo>
                      <a:pt x="1323" y="151"/>
                    </a:lnTo>
                    <a:close/>
                    <a:moveTo>
                      <a:pt x="2880" y="151"/>
                    </a:moveTo>
                    <a:lnTo>
                      <a:pt x="2796" y="369"/>
                    </a:lnTo>
                    <a:lnTo>
                      <a:pt x="2830" y="385"/>
                    </a:lnTo>
                    <a:lnTo>
                      <a:pt x="2913" y="168"/>
                    </a:lnTo>
                    <a:lnTo>
                      <a:pt x="2880" y="151"/>
                    </a:lnTo>
                    <a:close/>
                    <a:moveTo>
                      <a:pt x="1206" y="201"/>
                    </a:moveTo>
                    <a:lnTo>
                      <a:pt x="1172" y="218"/>
                    </a:lnTo>
                    <a:lnTo>
                      <a:pt x="1273" y="419"/>
                    </a:lnTo>
                    <a:lnTo>
                      <a:pt x="1290" y="402"/>
                    </a:lnTo>
                    <a:lnTo>
                      <a:pt x="1206" y="201"/>
                    </a:lnTo>
                    <a:close/>
                    <a:moveTo>
                      <a:pt x="3047" y="218"/>
                    </a:moveTo>
                    <a:lnTo>
                      <a:pt x="2947" y="435"/>
                    </a:lnTo>
                    <a:lnTo>
                      <a:pt x="2964" y="452"/>
                    </a:lnTo>
                    <a:lnTo>
                      <a:pt x="3081" y="235"/>
                    </a:lnTo>
                    <a:lnTo>
                      <a:pt x="3047" y="218"/>
                    </a:lnTo>
                    <a:close/>
                    <a:moveTo>
                      <a:pt x="1039" y="285"/>
                    </a:moveTo>
                    <a:lnTo>
                      <a:pt x="1005" y="302"/>
                    </a:lnTo>
                    <a:lnTo>
                      <a:pt x="1139" y="502"/>
                    </a:lnTo>
                    <a:lnTo>
                      <a:pt x="1156" y="486"/>
                    </a:lnTo>
                    <a:lnTo>
                      <a:pt x="1039" y="285"/>
                    </a:lnTo>
                    <a:close/>
                    <a:moveTo>
                      <a:pt x="3198" y="302"/>
                    </a:moveTo>
                    <a:lnTo>
                      <a:pt x="3081" y="502"/>
                    </a:lnTo>
                    <a:lnTo>
                      <a:pt x="3114" y="519"/>
                    </a:lnTo>
                    <a:lnTo>
                      <a:pt x="3231" y="318"/>
                    </a:lnTo>
                    <a:lnTo>
                      <a:pt x="3198" y="302"/>
                    </a:lnTo>
                    <a:close/>
                    <a:moveTo>
                      <a:pt x="888" y="385"/>
                    </a:moveTo>
                    <a:lnTo>
                      <a:pt x="854" y="402"/>
                    </a:lnTo>
                    <a:lnTo>
                      <a:pt x="1005" y="586"/>
                    </a:lnTo>
                    <a:lnTo>
                      <a:pt x="1022" y="569"/>
                    </a:lnTo>
                    <a:lnTo>
                      <a:pt x="888" y="385"/>
                    </a:lnTo>
                    <a:close/>
                    <a:moveTo>
                      <a:pt x="3349" y="402"/>
                    </a:moveTo>
                    <a:lnTo>
                      <a:pt x="3215" y="586"/>
                    </a:lnTo>
                    <a:lnTo>
                      <a:pt x="3231" y="603"/>
                    </a:lnTo>
                    <a:lnTo>
                      <a:pt x="3382" y="419"/>
                    </a:lnTo>
                    <a:lnTo>
                      <a:pt x="3349" y="402"/>
                    </a:lnTo>
                    <a:close/>
                    <a:moveTo>
                      <a:pt x="754" y="486"/>
                    </a:moveTo>
                    <a:lnTo>
                      <a:pt x="721" y="519"/>
                    </a:lnTo>
                    <a:lnTo>
                      <a:pt x="871" y="687"/>
                    </a:lnTo>
                    <a:lnTo>
                      <a:pt x="905" y="670"/>
                    </a:lnTo>
                    <a:lnTo>
                      <a:pt x="754" y="486"/>
                    </a:lnTo>
                    <a:close/>
                    <a:moveTo>
                      <a:pt x="3482" y="502"/>
                    </a:moveTo>
                    <a:lnTo>
                      <a:pt x="3332" y="687"/>
                    </a:lnTo>
                    <a:lnTo>
                      <a:pt x="3365" y="703"/>
                    </a:lnTo>
                    <a:lnTo>
                      <a:pt x="3516" y="536"/>
                    </a:lnTo>
                    <a:lnTo>
                      <a:pt x="3482" y="502"/>
                    </a:lnTo>
                    <a:close/>
                    <a:moveTo>
                      <a:pt x="620" y="603"/>
                    </a:moveTo>
                    <a:lnTo>
                      <a:pt x="587" y="636"/>
                    </a:lnTo>
                    <a:lnTo>
                      <a:pt x="754" y="804"/>
                    </a:lnTo>
                    <a:lnTo>
                      <a:pt x="788" y="787"/>
                    </a:lnTo>
                    <a:lnTo>
                      <a:pt x="620" y="603"/>
                    </a:lnTo>
                    <a:close/>
                    <a:moveTo>
                      <a:pt x="3616" y="620"/>
                    </a:moveTo>
                    <a:lnTo>
                      <a:pt x="3533" y="703"/>
                    </a:lnTo>
                    <a:lnTo>
                      <a:pt x="3449" y="787"/>
                    </a:lnTo>
                    <a:lnTo>
                      <a:pt x="3466" y="804"/>
                    </a:lnTo>
                    <a:lnTo>
                      <a:pt x="3633" y="636"/>
                    </a:lnTo>
                    <a:lnTo>
                      <a:pt x="3616" y="620"/>
                    </a:lnTo>
                    <a:close/>
                    <a:moveTo>
                      <a:pt x="503" y="737"/>
                    </a:moveTo>
                    <a:lnTo>
                      <a:pt x="469" y="770"/>
                    </a:lnTo>
                    <a:lnTo>
                      <a:pt x="654" y="921"/>
                    </a:lnTo>
                    <a:lnTo>
                      <a:pt x="670" y="887"/>
                    </a:lnTo>
                    <a:lnTo>
                      <a:pt x="503" y="737"/>
                    </a:lnTo>
                    <a:close/>
                    <a:moveTo>
                      <a:pt x="3733" y="754"/>
                    </a:moveTo>
                    <a:lnTo>
                      <a:pt x="3566" y="904"/>
                    </a:lnTo>
                    <a:lnTo>
                      <a:pt x="3583" y="921"/>
                    </a:lnTo>
                    <a:lnTo>
                      <a:pt x="3767" y="770"/>
                    </a:lnTo>
                    <a:lnTo>
                      <a:pt x="3733" y="754"/>
                    </a:lnTo>
                    <a:close/>
                    <a:moveTo>
                      <a:pt x="386" y="871"/>
                    </a:moveTo>
                    <a:lnTo>
                      <a:pt x="369" y="904"/>
                    </a:lnTo>
                    <a:lnTo>
                      <a:pt x="553" y="1038"/>
                    </a:lnTo>
                    <a:lnTo>
                      <a:pt x="570" y="1021"/>
                    </a:lnTo>
                    <a:lnTo>
                      <a:pt x="386" y="871"/>
                    </a:lnTo>
                    <a:close/>
                    <a:moveTo>
                      <a:pt x="3851" y="887"/>
                    </a:moveTo>
                    <a:lnTo>
                      <a:pt x="3650" y="1021"/>
                    </a:lnTo>
                    <a:lnTo>
                      <a:pt x="3667" y="1055"/>
                    </a:lnTo>
                    <a:lnTo>
                      <a:pt x="3867" y="921"/>
                    </a:lnTo>
                    <a:cubicBezTo>
                      <a:pt x="3867" y="904"/>
                      <a:pt x="3851" y="904"/>
                      <a:pt x="3851" y="887"/>
                    </a:cubicBezTo>
                    <a:close/>
                    <a:moveTo>
                      <a:pt x="285" y="1021"/>
                    </a:moveTo>
                    <a:lnTo>
                      <a:pt x="269" y="1055"/>
                    </a:lnTo>
                    <a:lnTo>
                      <a:pt x="469" y="1172"/>
                    </a:lnTo>
                    <a:cubicBezTo>
                      <a:pt x="486" y="1172"/>
                      <a:pt x="486" y="1155"/>
                      <a:pt x="486" y="1155"/>
                    </a:cubicBezTo>
                    <a:lnTo>
                      <a:pt x="285" y="1021"/>
                    </a:lnTo>
                    <a:close/>
                    <a:moveTo>
                      <a:pt x="3951" y="1038"/>
                    </a:moveTo>
                    <a:lnTo>
                      <a:pt x="3750" y="1155"/>
                    </a:lnTo>
                    <a:lnTo>
                      <a:pt x="3778" y="1183"/>
                    </a:lnTo>
                    <a:lnTo>
                      <a:pt x="3778" y="1183"/>
                    </a:lnTo>
                    <a:lnTo>
                      <a:pt x="3968" y="1072"/>
                    </a:lnTo>
                    <a:lnTo>
                      <a:pt x="3951" y="1038"/>
                    </a:lnTo>
                    <a:close/>
                    <a:moveTo>
                      <a:pt x="3778" y="1183"/>
                    </a:moveTo>
                    <a:lnTo>
                      <a:pt x="3767" y="1189"/>
                    </a:lnTo>
                    <a:lnTo>
                      <a:pt x="3784" y="1189"/>
                    </a:lnTo>
                    <a:lnTo>
                      <a:pt x="3778" y="1183"/>
                    </a:lnTo>
                    <a:close/>
                    <a:moveTo>
                      <a:pt x="202" y="1189"/>
                    </a:moveTo>
                    <a:lnTo>
                      <a:pt x="185" y="1222"/>
                    </a:lnTo>
                    <a:lnTo>
                      <a:pt x="403" y="1323"/>
                    </a:lnTo>
                    <a:lnTo>
                      <a:pt x="403" y="1289"/>
                    </a:lnTo>
                    <a:lnTo>
                      <a:pt x="202" y="1189"/>
                    </a:lnTo>
                    <a:close/>
                    <a:moveTo>
                      <a:pt x="4035" y="1189"/>
                    </a:moveTo>
                    <a:lnTo>
                      <a:pt x="3817" y="1289"/>
                    </a:lnTo>
                    <a:lnTo>
                      <a:pt x="3834" y="1323"/>
                    </a:lnTo>
                    <a:lnTo>
                      <a:pt x="4035" y="1222"/>
                    </a:lnTo>
                    <a:lnTo>
                      <a:pt x="4035" y="1189"/>
                    </a:lnTo>
                    <a:close/>
                    <a:moveTo>
                      <a:pt x="135" y="1356"/>
                    </a:moveTo>
                    <a:cubicBezTo>
                      <a:pt x="118" y="1373"/>
                      <a:pt x="118" y="1373"/>
                      <a:pt x="118" y="1390"/>
                    </a:cubicBezTo>
                    <a:lnTo>
                      <a:pt x="319" y="1473"/>
                    </a:lnTo>
                    <a:cubicBezTo>
                      <a:pt x="336" y="1457"/>
                      <a:pt x="336" y="1457"/>
                      <a:pt x="336" y="1440"/>
                    </a:cubicBezTo>
                    <a:lnTo>
                      <a:pt x="135" y="1356"/>
                    </a:lnTo>
                    <a:close/>
                    <a:moveTo>
                      <a:pt x="4118" y="1373"/>
                    </a:moveTo>
                    <a:lnTo>
                      <a:pt x="3918" y="1473"/>
                    </a:lnTo>
                    <a:cubicBezTo>
                      <a:pt x="3918" y="1483"/>
                      <a:pt x="3918" y="1490"/>
                      <a:pt x="3918" y="1490"/>
                    </a:cubicBezTo>
                    <a:lnTo>
                      <a:pt x="4135" y="1406"/>
                    </a:lnTo>
                    <a:lnTo>
                      <a:pt x="4118" y="1373"/>
                    </a:lnTo>
                    <a:close/>
                    <a:moveTo>
                      <a:pt x="4169" y="1540"/>
                    </a:moveTo>
                    <a:lnTo>
                      <a:pt x="3951" y="1607"/>
                    </a:lnTo>
                    <a:lnTo>
                      <a:pt x="3968" y="1607"/>
                    </a:lnTo>
                    <a:cubicBezTo>
                      <a:pt x="3968" y="1616"/>
                      <a:pt x="3963" y="1620"/>
                      <a:pt x="3959" y="1622"/>
                    </a:cubicBezTo>
                    <a:lnTo>
                      <a:pt x="3959" y="1622"/>
                    </a:lnTo>
                    <a:lnTo>
                      <a:pt x="4169" y="1574"/>
                    </a:lnTo>
                    <a:cubicBezTo>
                      <a:pt x="4169" y="1557"/>
                      <a:pt x="4169" y="1540"/>
                      <a:pt x="4169" y="1540"/>
                    </a:cubicBezTo>
                    <a:close/>
                    <a:moveTo>
                      <a:pt x="51" y="1524"/>
                    </a:moveTo>
                    <a:lnTo>
                      <a:pt x="51" y="1557"/>
                    </a:lnTo>
                    <a:lnTo>
                      <a:pt x="269" y="1624"/>
                    </a:lnTo>
                    <a:cubicBezTo>
                      <a:pt x="285" y="1607"/>
                      <a:pt x="285" y="1607"/>
                      <a:pt x="285" y="1590"/>
                    </a:cubicBezTo>
                    <a:lnTo>
                      <a:pt x="51" y="1524"/>
                    </a:lnTo>
                    <a:close/>
                    <a:moveTo>
                      <a:pt x="3959" y="1622"/>
                    </a:moveTo>
                    <a:lnTo>
                      <a:pt x="3951" y="1624"/>
                    </a:lnTo>
                    <a:cubicBezTo>
                      <a:pt x="3951" y="1624"/>
                      <a:pt x="3955" y="1624"/>
                      <a:pt x="3959" y="1622"/>
                    </a:cubicBezTo>
                    <a:close/>
                    <a:moveTo>
                      <a:pt x="18" y="1691"/>
                    </a:moveTo>
                    <a:cubicBezTo>
                      <a:pt x="18" y="1708"/>
                      <a:pt x="18" y="1708"/>
                      <a:pt x="18" y="1724"/>
                    </a:cubicBezTo>
                    <a:lnTo>
                      <a:pt x="252" y="1775"/>
                    </a:lnTo>
                    <a:lnTo>
                      <a:pt x="252" y="1741"/>
                    </a:lnTo>
                    <a:lnTo>
                      <a:pt x="18" y="1691"/>
                    </a:lnTo>
                    <a:close/>
                    <a:moveTo>
                      <a:pt x="4219" y="1708"/>
                    </a:moveTo>
                    <a:lnTo>
                      <a:pt x="3985" y="1758"/>
                    </a:lnTo>
                    <a:lnTo>
                      <a:pt x="3985" y="1791"/>
                    </a:lnTo>
                    <a:lnTo>
                      <a:pt x="4219" y="1741"/>
                    </a:lnTo>
                    <a:cubicBezTo>
                      <a:pt x="4219" y="1724"/>
                      <a:pt x="4219" y="1724"/>
                      <a:pt x="4219" y="1708"/>
                    </a:cubicBezTo>
                    <a:close/>
                    <a:moveTo>
                      <a:pt x="1" y="1858"/>
                    </a:moveTo>
                    <a:cubicBezTo>
                      <a:pt x="1" y="1875"/>
                      <a:pt x="1" y="1875"/>
                      <a:pt x="1" y="1892"/>
                    </a:cubicBezTo>
                    <a:lnTo>
                      <a:pt x="235" y="1925"/>
                    </a:lnTo>
                    <a:cubicBezTo>
                      <a:pt x="235" y="1908"/>
                      <a:pt x="235" y="1892"/>
                      <a:pt x="235" y="1892"/>
                    </a:cubicBezTo>
                    <a:lnTo>
                      <a:pt x="1" y="1858"/>
                    </a:lnTo>
                    <a:close/>
                    <a:moveTo>
                      <a:pt x="4236" y="1875"/>
                    </a:moveTo>
                    <a:lnTo>
                      <a:pt x="4001" y="1908"/>
                    </a:lnTo>
                    <a:lnTo>
                      <a:pt x="4035" y="1925"/>
                    </a:lnTo>
                    <a:cubicBezTo>
                      <a:pt x="4035" y="1925"/>
                      <a:pt x="4001" y="1942"/>
                      <a:pt x="4001" y="1942"/>
                    </a:cubicBezTo>
                    <a:lnTo>
                      <a:pt x="4236" y="1925"/>
                    </a:lnTo>
                    <a:lnTo>
                      <a:pt x="4236" y="1875"/>
                    </a:lnTo>
                    <a:close/>
                    <a:moveTo>
                      <a:pt x="1" y="2042"/>
                    </a:moveTo>
                    <a:lnTo>
                      <a:pt x="1" y="2076"/>
                    </a:lnTo>
                    <a:lnTo>
                      <a:pt x="235" y="2093"/>
                    </a:lnTo>
                    <a:cubicBezTo>
                      <a:pt x="235" y="2076"/>
                      <a:pt x="235" y="2059"/>
                      <a:pt x="235" y="2059"/>
                    </a:cubicBezTo>
                    <a:lnTo>
                      <a:pt x="1" y="2042"/>
                    </a:lnTo>
                    <a:close/>
                    <a:moveTo>
                      <a:pt x="4035" y="2076"/>
                    </a:moveTo>
                    <a:cubicBezTo>
                      <a:pt x="4035" y="2093"/>
                      <a:pt x="4035" y="2093"/>
                      <a:pt x="4018" y="2109"/>
                    </a:cubicBezTo>
                    <a:lnTo>
                      <a:pt x="4252" y="2109"/>
                    </a:lnTo>
                    <a:lnTo>
                      <a:pt x="4252" y="2076"/>
                    </a:lnTo>
                    <a:close/>
                    <a:moveTo>
                      <a:pt x="1" y="2210"/>
                    </a:moveTo>
                    <a:cubicBezTo>
                      <a:pt x="1" y="2227"/>
                      <a:pt x="1" y="2243"/>
                      <a:pt x="1" y="2243"/>
                    </a:cubicBezTo>
                    <a:lnTo>
                      <a:pt x="235" y="2243"/>
                    </a:lnTo>
                    <a:lnTo>
                      <a:pt x="235" y="2210"/>
                    </a:lnTo>
                    <a:close/>
                    <a:moveTo>
                      <a:pt x="4018" y="2227"/>
                    </a:moveTo>
                    <a:cubicBezTo>
                      <a:pt x="4018" y="2227"/>
                      <a:pt x="4018" y="2243"/>
                      <a:pt x="4018" y="2260"/>
                    </a:cubicBezTo>
                    <a:lnTo>
                      <a:pt x="4252" y="2277"/>
                    </a:lnTo>
                    <a:cubicBezTo>
                      <a:pt x="4252" y="2260"/>
                      <a:pt x="4252" y="2243"/>
                      <a:pt x="4252" y="2243"/>
                    </a:cubicBezTo>
                    <a:lnTo>
                      <a:pt x="4018" y="2227"/>
                    </a:lnTo>
                    <a:close/>
                    <a:moveTo>
                      <a:pt x="235" y="2360"/>
                    </a:moveTo>
                    <a:lnTo>
                      <a:pt x="1" y="2394"/>
                    </a:lnTo>
                    <a:lnTo>
                      <a:pt x="18" y="2394"/>
                    </a:lnTo>
                    <a:cubicBezTo>
                      <a:pt x="1" y="2394"/>
                      <a:pt x="1" y="2411"/>
                      <a:pt x="1" y="2427"/>
                    </a:cubicBezTo>
                    <a:lnTo>
                      <a:pt x="235" y="2394"/>
                    </a:lnTo>
                    <a:cubicBezTo>
                      <a:pt x="235" y="2377"/>
                      <a:pt x="235" y="2377"/>
                      <a:pt x="235" y="2360"/>
                    </a:cubicBezTo>
                    <a:close/>
                    <a:moveTo>
                      <a:pt x="4001" y="2377"/>
                    </a:moveTo>
                    <a:cubicBezTo>
                      <a:pt x="4001" y="2394"/>
                      <a:pt x="4001" y="2411"/>
                      <a:pt x="4001" y="2411"/>
                    </a:cubicBezTo>
                    <a:lnTo>
                      <a:pt x="4236" y="2444"/>
                    </a:lnTo>
                    <a:cubicBezTo>
                      <a:pt x="4236" y="2427"/>
                      <a:pt x="4236" y="2427"/>
                      <a:pt x="4236" y="2411"/>
                    </a:cubicBezTo>
                    <a:lnTo>
                      <a:pt x="4001" y="2377"/>
                    </a:lnTo>
                    <a:close/>
                    <a:moveTo>
                      <a:pt x="252" y="2511"/>
                    </a:moveTo>
                    <a:lnTo>
                      <a:pt x="18" y="2561"/>
                    </a:lnTo>
                    <a:lnTo>
                      <a:pt x="18" y="2595"/>
                    </a:lnTo>
                    <a:lnTo>
                      <a:pt x="252" y="2545"/>
                    </a:lnTo>
                    <a:lnTo>
                      <a:pt x="252" y="2511"/>
                    </a:lnTo>
                    <a:close/>
                    <a:moveTo>
                      <a:pt x="3985" y="2545"/>
                    </a:moveTo>
                    <a:lnTo>
                      <a:pt x="3985" y="2561"/>
                    </a:lnTo>
                    <a:lnTo>
                      <a:pt x="4219" y="2628"/>
                    </a:lnTo>
                    <a:lnTo>
                      <a:pt x="4219" y="2578"/>
                    </a:lnTo>
                    <a:lnTo>
                      <a:pt x="3985" y="2545"/>
                    </a:lnTo>
                    <a:close/>
                    <a:moveTo>
                      <a:pt x="285" y="2678"/>
                    </a:moveTo>
                    <a:lnTo>
                      <a:pt x="84" y="2736"/>
                    </a:lnTo>
                    <a:lnTo>
                      <a:pt x="84" y="2736"/>
                    </a:lnTo>
                    <a:cubicBezTo>
                      <a:pt x="84" y="2733"/>
                      <a:pt x="84" y="2731"/>
                      <a:pt x="84" y="2729"/>
                    </a:cubicBezTo>
                    <a:lnTo>
                      <a:pt x="84" y="2729"/>
                    </a:lnTo>
                    <a:lnTo>
                      <a:pt x="51" y="2745"/>
                    </a:lnTo>
                    <a:lnTo>
                      <a:pt x="84" y="2736"/>
                    </a:lnTo>
                    <a:lnTo>
                      <a:pt x="84" y="2736"/>
                    </a:lnTo>
                    <a:cubicBezTo>
                      <a:pt x="84" y="2750"/>
                      <a:pt x="80" y="2765"/>
                      <a:pt x="51" y="2779"/>
                    </a:cubicBezTo>
                    <a:lnTo>
                      <a:pt x="285" y="2712"/>
                    </a:lnTo>
                    <a:lnTo>
                      <a:pt x="285" y="2678"/>
                    </a:lnTo>
                    <a:close/>
                    <a:moveTo>
                      <a:pt x="3951" y="2695"/>
                    </a:moveTo>
                    <a:lnTo>
                      <a:pt x="3951" y="2729"/>
                    </a:lnTo>
                    <a:lnTo>
                      <a:pt x="4169" y="2796"/>
                    </a:lnTo>
                    <a:cubicBezTo>
                      <a:pt x="4169" y="2779"/>
                      <a:pt x="4169" y="2762"/>
                      <a:pt x="4169" y="2762"/>
                    </a:cubicBezTo>
                    <a:lnTo>
                      <a:pt x="3951" y="2695"/>
                    </a:lnTo>
                    <a:close/>
                    <a:moveTo>
                      <a:pt x="302" y="2829"/>
                    </a:moveTo>
                    <a:lnTo>
                      <a:pt x="101" y="2913"/>
                    </a:lnTo>
                    <a:lnTo>
                      <a:pt x="118" y="2946"/>
                    </a:lnTo>
                    <a:lnTo>
                      <a:pt x="319" y="2863"/>
                    </a:lnTo>
                    <a:lnTo>
                      <a:pt x="302" y="2829"/>
                    </a:lnTo>
                    <a:close/>
                    <a:moveTo>
                      <a:pt x="3918" y="2846"/>
                    </a:moveTo>
                    <a:lnTo>
                      <a:pt x="3918" y="2879"/>
                    </a:lnTo>
                    <a:lnTo>
                      <a:pt x="4118" y="2963"/>
                    </a:lnTo>
                    <a:lnTo>
                      <a:pt x="4135" y="2930"/>
                    </a:lnTo>
                    <a:lnTo>
                      <a:pt x="3918" y="2846"/>
                    </a:lnTo>
                    <a:close/>
                    <a:moveTo>
                      <a:pt x="386" y="2963"/>
                    </a:moveTo>
                    <a:lnTo>
                      <a:pt x="168" y="3063"/>
                    </a:lnTo>
                    <a:lnTo>
                      <a:pt x="202" y="3063"/>
                    </a:lnTo>
                    <a:cubicBezTo>
                      <a:pt x="202" y="3072"/>
                      <a:pt x="206" y="3080"/>
                      <a:pt x="206" y="3086"/>
                    </a:cubicBezTo>
                    <a:lnTo>
                      <a:pt x="206" y="3086"/>
                    </a:lnTo>
                    <a:lnTo>
                      <a:pt x="386" y="2996"/>
                    </a:lnTo>
                    <a:lnTo>
                      <a:pt x="386" y="2963"/>
                    </a:lnTo>
                    <a:close/>
                    <a:moveTo>
                      <a:pt x="206" y="3086"/>
                    </a:moveTo>
                    <a:lnTo>
                      <a:pt x="185" y="3097"/>
                    </a:lnTo>
                    <a:cubicBezTo>
                      <a:pt x="202" y="3097"/>
                      <a:pt x="206" y="3093"/>
                      <a:pt x="206" y="3086"/>
                    </a:cubicBezTo>
                    <a:close/>
                    <a:moveTo>
                      <a:pt x="3817" y="2963"/>
                    </a:moveTo>
                    <a:lnTo>
                      <a:pt x="3800" y="2996"/>
                    </a:lnTo>
                    <a:lnTo>
                      <a:pt x="4018" y="3097"/>
                    </a:lnTo>
                    <a:lnTo>
                      <a:pt x="4035" y="3063"/>
                    </a:lnTo>
                    <a:lnTo>
                      <a:pt x="3817" y="2963"/>
                    </a:lnTo>
                    <a:close/>
                    <a:moveTo>
                      <a:pt x="453" y="3097"/>
                    </a:moveTo>
                    <a:lnTo>
                      <a:pt x="252" y="3214"/>
                    </a:lnTo>
                    <a:lnTo>
                      <a:pt x="269" y="3248"/>
                    </a:lnTo>
                    <a:lnTo>
                      <a:pt x="469" y="3130"/>
                    </a:lnTo>
                    <a:lnTo>
                      <a:pt x="453" y="3097"/>
                    </a:lnTo>
                    <a:close/>
                    <a:moveTo>
                      <a:pt x="3750" y="3114"/>
                    </a:moveTo>
                    <a:lnTo>
                      <a:pt x="3733" y="3130"/>
                    </a:lnTo>
                    <a:lnTo>
                      <a:pt x="3934" y="3264"/>
                    </a:lnTo>
                    <a:lnTo>
                      <a:pt x="3951" y="3231"/>
                    </a:lnTo>
                    <a:lnTo>
                      <a:pt x="3750" y="3114"/>
                    </a:lnTo>
                    <a:close/>
                    <a:moveTo>
                      <a:pt x="536" y="3231"/>
                    </a:moveTo>
                    <a:lnTo>
                      <a:pt x="352" y="3365"/>
                    </a:lnTo>
                    <a:lnTo>
                      <a:pt x="369" y="3398"/>
                    </a:lnTo>
                    <a:lnTo>
                      <a:pt x="553" y="3248"/>
                    </a:lnTo>
                    <a:lnTo>
                      <a:pt x="536" y="3231"/>
                    </a:lnTo>
                    <a:close/>
                    <a:moveTo>
                      <a:pt x="3667" y="3248"/>
                    </a:moveTo>
                    <a:lnTo>
                      <a:pt x="3633" y="3264"/>
                    </a:lnTo>
                    <a:lnTo>
                      <a:pt x="3834" y="3398"/>
                    </a:lnTo>
                    <a:lnTo>
                      <a:pt x="3851" y="3381"/>
                    </a:lnTo>
                    <a:lnTo>
                      <a:pt x="3667" y="3248"/>
                    </a:lnTo>
                    <a:close/>
                    <a:moveTo>
                      <a:pt x="637" y="3348"/>
                    </a:moveTo>
                    <a:lnTo>
                      <a:pt x="453" y="3499"/>
                    </a:lnTo>
                    <a:lnTo>
                      <a:pt x="469" y="3532"/>
                    </a:lnTo>
                    <a:lnTo>
                      <a:pt x="654" y="3381"/>
                    </a:lnTo>
                    <a:lnTo>
                      <a:pt x="637" y="3348"/>
                    </a:lnTo>
                    <a:close/>
                    <a:moveTo>
                      <a:pt x="3566" y="3365"/>
                    </a:moveTo>
                    <a:lnTo>
                      <a:pt x="3549" y="3381"/>
                    </a:lnTo>
                    <a:lnTo>
                      <a:pt x="3717" y="3549"/>
                    </a:lnTo>
                    <a:lnTo>
                      <a:pt x="3733" y="3515"/>
                    </a:lnTo>
                    <a:lnTo>
                      <a:pt x="3566" y="3365"/>
                    </a:lnTo>
                    <a:close/>
                    <a:moveTo>
                      <a:pt x="737" y="3465"/>
                    </a:moveTo>
                    <a:lnTo>
                      <a:pt x="570" y="3633"/>
                    </a:lnTo>
                    <a:lnTo>
                      <a:pt x="603" y="3666"/>
                    </a:lnTo>
                    <a:lnTo>
                      <a:pt x="754" y="3499"/>
                    </a:lnTo>
                    <a:lnTo>
                      <a:pt x="737" y="3465"/>
                    </a:lnTo>
                    <a:close/>
                    <a:moveTo>
                      <a:pt x="3449" y="3482"/>
                    </a:moveTo>
                    <a:lnTo>
                      <a:pt x="3432" y="3515"/>
                    </a:lnTo>
                    <a:lnTo>
                      <a:pt x="3600" y="3683"/>
                    </a:lnTo>
                    <a:lnTo>
                      <a:pt x="3616" y="3649"/>
                    </a:lnTo>
                    <a:lnTo>
                      <a:pt x="3449" y="3482"/>
                    </a:lnTo>
                    <a:close/>
                    <a:moveTo>
                      <a:pt x="854" y="3582"/>
                    </a:moveTo>
                    <a:lnTo>
                      <a:pt x="704" y="3766"/>
                    </a:lnTo>
                    <a:lnTo>
                      <a:pt x="721" y="3783"/>
                    </a:lnTo>
                    <a:lnTo>
                      <a:pt x="871" y="3599"/>
                    </a:lnTo>
                    <a:lnTo>
                      <a:pt x="854" y="3582"/>
                    </a:lnTo>
                    <a:close/>
                    <a:moveTo>
                      <a:pt x="3332" y="3599"/>
                    </a:moveTo>
                    <a:cubicBezTo>
                      <a:pt x="3332" y="3599"/>
                      <a:pt x="3332" y="3616"/>
                      <a:pt x="3315" y="3616"/>
                    </a:cubicBezTo>
                    <a:lnTo>
                      <a:pt x="3466" y="3800"/>
                    </a:lnTo>
                    <a:lnTo>
                      <a:pt x="3499" y="3766"/>
                    </a:lnTo>
                    <a:lnTo>
                      <a:pt x="3332" y="3599"/>
                    </a:lnTo>
                    <a:close/>
                    <a:moveTo>
                      <a:pt x="972" y="3683"/>
                    </a:moveTo>
                    <a:lnTo>
                      <a:pt x="838" y="3867"/>
                    </a:lnTo>
                    <a:lnTo>
                      <a:pt x="871" y="3884"/>
                    </a:lnTo>
                    <a:lnTo>
                      <a:pt x="1005" y="3700"/>
                    </a:lnTo>
                    <a:lnTo>
                      <a:pt x="972" y="3683"/>
                    </a:lnTo>
                    <a:close/>
                    <a:moveTo>
                      <a:pt x="3215" y="3700"/>
                    </a:moveTo>
                    <a:lnTo>
                      <a:pt x="3198" y="3716"/>
                    </a:lnTo>
                    <a:lnTo>
                      <a:pt x="3332" y="3900"/>
                    </a:lnTo>
                    <a:lnTo>
                      <a:pt x="3349" y="3884"/>
                    </a:lnTo>
                    <a:lnTo>
                      <a:pt x="3215" y="3700"/>
                    </a:lnTo>
                    <a:close/>
                    <a:moveTo>
                      <a:pt x="1106" y="3750"/>
                    </a:moveTo>
                    <a:lnTo>
                      <a:pt x="988" y="3951"/>
                    </a:lnTo>
                    <a:lnTo>
                      <a:pt x="1022" y="3967"/>
                    </a:lnTo>
                    <a:lnTo>
                      <a:pt x="1139" y="3766"/>
                    </a:lnTo>
                    <a:lnTo>
                      <a:pt x="1106" y="3750"/>
                    </a:lnTo>
                    <a:close/>
                    <a:moveTo>
                      <a:pt x="3081" y="3783"/>
                    </a:moveTo>
                    <a:lnTo>
                      <a:pt x="3064" y="3800"/>
                    </a:lnTo>
                    <a:lnTo>
                      <a:pt x="3181" y="4001"/>
                    </a:lnTo>
                    <a:lnTo>
                      <a:pt x="3198" y="3984"/>
                    </a:lnTo>
                    <a:lnTo>
                      <a:pt x="3081" y="3783"/>
                    </a:lnTo>
                    <a:close/>
                    <a:moveTo>
                      <a:pt x="1239" y="3833"/>
                    </a:moveTo>
                    <a:lnTo>
                      <a:pt x="1139" y="4051"/>
                    </a:lnTo>
                    <a:lnTo>
                      <a:pt x="1172" y="4051"/>
                    </a:lnTo>
                    <a:lnTo>
                      <a:pt x="1273" y="3850"/>
                    </a:lnTo>
                    <a:lnTo>
                      <a:pt x="1239" y="3833"/>
                    </a:lnTo>
                    <a:close/>
                    <a:moveTo>
                      <a:pt x="2947" y="3850"/>
                    </a:moveTo>
                    <a:lnTo>
                      <a:pt x="2913" y="3867"/>
                    </a:lnTo>
                    <a:lnTo>
                      <a:pt x="3014" y="4085"/>
                    </a:lnTo>
                    <a:lnTo>
                      <a:pt x="3047" y="4068"/>
                    </a:lnTo>
                    <a:lnTo>
                      <a:pt x="2947" y="3850"/>
                    </a:lnTo>
                    <a:close/>
                    <a:moveTo>
                      <a:pt x="1390" y="3917"/>
                    </a:moveTo>
                    <a:lnTo>
                      <a:pt x="1306" y="4118"/>
                    </a:lnTo>
                    <a:lnTo>
                      <a:pt x="1340" y="4135"/>
                    </a:lnTo>
                    <a:lnTo>
                      <a:pt x="1424" y="3917"/>
                    </a:lnTo>
                    <a:close/>
                    <a:moveTo>
                      <a:pt x="2779" y="3917"/>
                    </a:moveTo>
                    <a:lnTo>
                      <a:pt x="2846" y="4135"/>
                    </a:lnTo>
                    <a:lnTo>
                      <a:pt x="2880" y="4118"/>
                    </a:lnTo>
                    <a:lnTo>
                      <a:pt x="2796" y="3917"/>
                    </a:lnTo>
                    <a:close/>
                    <a:moveTo>
                      <a:pt x="1541" y="3951"/>
                    </a:moveTo>
                    <a:lnTo>
                      <a:pt x="1474" y="4185"/>
                    </a:lnTo>
                    <a:lnTo>
                      <a:pt x="1507" y="4185"/>
                    </a:lnTo>
                    <a:lnTo>
                      <a:pt x="1574" y="3951"/>
                    </a:lnTo>
                    <a:close/>
                    <a:moveTo>
                      <a:pt x="2629" y="3967"/>
                    </a:moveTo>
                    <a:lnTo>
                      <a:pt x="2679" y="4202"/>
                    </a:lnTo>
                    <a:lnTo>
                      <a:pt x="2712" y="4202"/>
                    </a:lnTo>
                    <a:lnTo>
                      <a:pt x="2645" y="3967"/>
                    </a:lnTo>
                    <a:close/>
                    <a:moveTo>
                      <a:pt x="1691" y="4001"/>
                    </a:moveTo>
                    <a:lnTo>
                      <a:pt x="1641" y="4218"/>
                    </a:lnTo>
                    <a:lnTo>
                      <a:pt x="1675" y="4218"/>
                    </a:lnTo>
                    <a:lnTo>
                      <a:pt x="1725" y="4001"/>
                    </a:lnTo>
                    <a:close/>
                    <a:moveTo>
                      <a:pt x="2461" y="4001"/>
                    </a:moveTo>
                    <a:lnTo>
                      <a:pt x="2512" y="4235"/>
                    </a:lnTo>
                    <a:lnTo>
                      <a:pt x="2545" y="4235"/>
                    </a:lnTo>
                    <a:lnTo>
                      <a:pt x="2495" y="4001"/>
                    </a:lnTo>
                    <a:close/>
                    <a:moveTo>
                      <a:pt x="1842" y="4018"/>
                    </a:moveTo>
                    <a:lnTo>
                      <a:pt x="1809" y="4252"/>
                    </a:lnTo>
                    <a:lnTo>
                      <a:pt x="1842" y="4252"/>
                    </a:lnTo>
                    <a:lnTo>
                      <a:pt x="1876" y="4018"/>
                    </a:lnTo>
                    <a:close/>
                    <a:moveTo>
                      <a:pt x="2311" y="4034"/>
                    </a:moveTo>
                    <a:lnTo>
                      <a:pt x="2344" y="4252"/>
                    </a:lnTo>
                    <a:lnTo>
                      <a:pt x="2378" y="4252"/>
                    </a:lnTo>
                    <a:lnTo>
                      <a:pt x="2344" y="4034"/>
                    </a:lnTo>
                    <a:close/>
                    <a:moveTo>
                      <a:pt x="1993" y="4034"/>
                    </a:moveTo>
                    <a:lnTo>
                      <a:pt x="1993" y="4269"/>
                    </a:lnTo>
                    <a:lnTo>
                      <a:pt x="2026" y="4269"/>
                    </a:lnTo>
                    <a:lnTo>
                      <a:pt x="2026" y="4034"/>
                    </a:lnTo>
                    <a:close/>
                    <a:moveTo>
                      <a:pt x="2160" y="4034"/>
                    </a:moveTo>
                    <a:lnTo>
                      <a:pt x="2160" y="4269"/>
                    </a:lnTo>
                    <a:lnTo>
                      <a:pt x="2194" y="4269"/>
                    </a:lnTo>
                    <a:lnTo>
                      <a:pt x="2194" y="4034"/>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
              <p:cNvSpPr/>
              <p:nvPr/>
            </p:nvSpPr>
            <p:spPr>
              <a:xfrm>
                <a:off x="5566395" y="4081384"/>
                <a:ext cx="193247" cy="193516"/>
              </a:xfrm>
              <a:custGeom>
                <a:rect b="b" l="l" r="r" t="t"/>
                <a:pathLst>
                  <a:path extrusionOk="0" h="8617" w="8605">
                    <a:moveTo>
                      <a:pt x="4034" y="0"/>
                    </a:moveTo>
                    <a:lnTo>
                      <a:pt x="4051" y="134"/>
                    </a:lnTo>
                    <a:lnTo>
                      <a:pt x="4302" y="134"/>
                    </a:lnTo>
                    <a:lnTo>
                      <a:pt x="4302" y="0"/>
                    </a:lnTo>
                    <a:close/>
                    <a:moveTo>
                      <a:pt x="4637" y="0"/>
                    </a:moveTo>
                    <a:lnTo>
                      <a:pt x="4637" y="134"/>
                    </a:lnTo>
                    <a:cubicBezTo>
                      <a:pt x="4721" y="134"/>
                      <a:pt x="4804" y="151"/>
                      <a:pt x="4888" y="151"/>
                    </a:cubicBezTo>
                    <a:lnTo>
                      <a:pt x="4905" y="17"/>
                    </a:lnTo>
                    <a:cubicBezTo>
                      <a:pt x="4804" y="17"/>
                      <a:pt x="4721" y="0"/>
                      <a:pt x="4637" y="0"/>
                    </a:cubicBezTo>
                    <a:close/>
                    <a:moveTo>
                      <a:pt x="3700" y="33"/>
                    </a:moveTo>
                    <a:cubicBezTo>
                      <a:pt x="3616" y="33"/>
                      <a:pt x="3532" y="50"/>
                      <a:pt x="3449" y="67"/>
                    </a:cubicBezTo>
                    <a:lnTo>
                      <a:pt x="3465" y="201"/>
                    </a:lnTo>
                    <a:cubicBezTo>
                      <a:pt x="3549" y="184"/>
                      <a:pt x="3633" y="167"/>
                      <a:pt x="3733" y="167"/>
                    </a:cubicBezTo>
                    <a:lnTo>
                      <a:pt x="3700" y="33"/>
                    </a:lnTo>
                    <a:close/>
                    <a:moveTo>
                      <a:pt x="5240" y="67"/>
                    </a:moveTo>
                    <a:lnTo>
                      <a:pt x="5206" y="201"/>
                    </a:lnTo>
                    <a:lnTo>
                      <a:pt x="5206" y="218"/>
                    </a:lnTo>
                    <a:cubicBezTo>
                      <a:pt x="5290" y="234"/>
                      <a:pt x="5374" y="251"/>
                      <a:pt x="5457" y="268"/>
                    </a:cubicBezTo>
                    <a:lnTo>
                      <a:pt x="5491" y="134"/>
                    </a:lnTo>
                    <a:cubicBezTo>
                      <a:pt x="5407" y="117"/>
                      <a:pt x="5323" y="84"/>
                      <a:pt x="5240" y="67"/>
                    </a:cubicBezTo>
                    <a:close/>
                    <a:moveTo>
                      <a:pt x="3114" y="151"/>
                    </a:moveTo>
                    <a:cubicBezTo>
                      <a:pt x="3030" y="184"/>
                      <a:pt x="2946" y="201"/>
                      <a:pt x="2863" y="234"/>
                    </a:cubicBezTo>
                    <a:lnTo>
                      <a:pt x="2913" y="368"/>
                    </a:lnTo>
                    <a:cubicBezTo>
                      <a:pt x="2997" y="335"/>
                      <a:pt x="3080" y="301"/>
                      <a:pt x="3147" y="285"/>
                    </a:cubicBezTo>
                    <a:lnTo>
                      <a:pt x="3114" y="151"/>
                    </a:lnTo>
                    <a:close/>
                    <a:moveTo>
                      <a:pt x="5809" y="234"/>
                    </a:moveTo>
                    <a:lnTo>
                      <a:pt x="5759" y="368"/>
                    </a:lnTo>
                    <a:lnTo>
                      <a:pt x="5775" y="368"/>
                    </a:lnTo>
                    <a:cubicBezTo>
                      <a:pt x="5859" y="402"/>
                      <a:pt x="5943" y="435"/>
                      <a:pt x="6010" y="469"/>
                    </a:cubicBezTo>
                    <a:lnTo>
                      <a:pt x="6060" y="335"/>
                    </a:lnTo>
                    <a:cubicBezTo>
                      <a:pt x="5976" y="301"/>
                      <a:pt x="5892" y="268"/>
                      <a:pt x="5809" y="234"/>
                    </a:cubicBezTo>
                    <a:close/>
                    <a:moveTo>
                      <a:pt x="2511" y="368"/>
                    </a:moveTo>
                    <a:cubicBezTo>
                      <a:pt x="2428" y="402"/>
                      <a:pt x="2344" y="452"/>
                      <a:pt x="2260" y="485"/>
                    </a:cubicBezTo>
                    <a:lnTo>
                      <a:pt x="2327" y="603"/>
                    </a:lnTo>
                    <a:cubicBezTo>
                      <a:pt x="2411" y="569"/>
                      <a:pt x="2478" y="519"/>
                      <a:pt x="2561" y="485"/>
                    </a:cubicBezTo>
                    <a:lnTo>
                      <a:pt x="2511" y="368"/>
                    </a:lnTo>
                    <a:close/>
                    <a:moveTo>
                      <a:pt x="6361" y="485"/>
                    </a:moveTo>
                    <a:lnTo>
                      <a:pt x="6294" y="603"/>
                    </a:lnTo>
                    <a:lnTo>
                      <a:pt x="6311" y="619"/>
                    </a:lnTo>
                    <a:cubicBezTo>
                      <a:pt x="6378" y="653"/>
                      <a:pt x="6462" y="703"/>
                      <a:pt x="6512" y="737"/>
                    </a:cubicBezTo>
                    <a:lnTo>
                      <a:pt x="6595" y="619"/>
                    </a:lnTo>
                    <a:cubicBezTo>
                      <a:pt x="6512" y="569"/>
                      <a:pt x="6428" y="536"/>
                      <a:pt x="6361" y="485"/>
                    </a:cubicBezTo>
                    <a:close/>
                    <a:moveTo>
                      <a:pt x="1976" y="653"/>
                    </a:moveTo>
                    <a:cubicBezTo>
                      <a:pt x="1909" y="703"/>
                      <a:pt x="1825" y="753"/>
                      <a:pt x="1758" y="803"/>
                    </a:cubicBezTo>
                    <a:lnTo>
                      <a:pt x="1842" y="904"/>
                    </a:lnTo>
                    <a:cubicBezTo>
                      <a:pt x="1909" y="854"/>
                      <a:pt x="1976" y="803"/>
                      <a:pt x="2043" y="753"/>
                    </a:cubicBezTo>
                    <a:lnTo>
                      <a:pt x="1976" y="653"/>
                    </a:lnTo>
                    <a:close/>
                    <a:moveTo>
                      <a:pt x="6863" y="803"/>
                    </a:moveTo>
                    <a:lnTo>
                      <a:pt x="6780" y="921"/>
                    </a:lnTo>
                    <a:lnTo>
                      <a:pt x="6796" y="921"/>
                    </a:lnTo>
                    <a:cubicBezTo>
                      <a:pt x="6863" y="971"/>
                      <a:pt x="6947" y="1038"/>
                      <a:pt x="6980" y="1071"/>
                    </a:cubicBezTo>
                    <a:lnTo>
                      <a:pt x="7064" y="971"/>
                    </a:lnTo>
                    <a:cubicBezTo>
                      <a:pt x="6997" y="921"/>
                      <a:pt x="6930" y="870"/>
                      <a:pt x="6863" y="803"/>
                    </a:cubicBezTo>
                    <a:close/>
                    <a:moveTo>
                      <a:pt x="1507" y="1004"/>
                    </a:moveTo>
                    <a:cubicBezTo>
                      <a:pt x="1440" y="1071"/>
                      <a:pt x="1373" y="1122"/>
                      <a:pt x="1306" y="1188"/>
                    </a:cubicBezTo>
                    <a:lnTo>
                      <a:pt x="1390" y="1289"/>
                    </a:lnTo>
                    <a:cubicBezTo>
                      <a:pt x="1457" y="1222"/>
                      <a:pt x="1524" y="1155"/>
                      <a:pt x="1591" y="1105"/>
                    </a:cubicBezTo>
                    <a:lnTo>
                      <a:pt x="1507" y="1004"/>
                    </a:lnTo>
                    <a:close/>
                    <a:moveTo>
                      <a:pt x="7315" y="1205"/>
                    </a:moveTo>
                    <a:lnTo>
                      <a:pt x="7232" y="1289"/>
                    </a:lnTo>
                    <a:lnTo>
                      <a:pt x="7265" y="1306"/>
                    </a:lnTo>
                    <a:cubicBezTo>
                      <a:pt x="7315" y="1373"/>
                      <a:pt x="7365" y="1423"/>
                      <a:pt x="7399" y="1490"/>
                    </a:cubicBezTo>
                    <a:lnTo>
                      <a:pt x="7499" y="1389"/>
                    </a:lnTo>
                    <a:cubicBezTo>
                      <a:pt x="7449" y="1322"/>
                      <a:pt x="7382" y="1255"/>
                      <a:pt x="7315" y="1205"/>
                    </a:cubicBezTo>
                    <a:close/>
                    <a:moveTo>
                      <a:pt x="1088" y="1423"/>
                    </a:moveTo>
                    <a:cubicBezTo>
                      <a:pt x="1022" y="1490"/>
                      <a:pt x="971" y="1557"/>
                      <a:pt x="904" y="1640"/>
                    </a:cubicBezTo>
                    <a:lnTo>
                      <a:pt x="1022" y="1724"/>
                    </a:lnTo>
                    <a:cubicBezTo>
                      <a:pt x="1072" y="1640"/>
                      <a:pt x="1122" y="1573"/>
                      <a:pt x="1172" y="1506"/>
                    </a:cubicBezTo>
                    <a:lnTo>
                      <a:pt x="1088" y="1423"/>
                    </a:lnTo>
                    <a:close/>
                    <a:moveTo>
                      <a:pt x="7717" y="1657"/>
                    </a:moveTo>
                    <a:lnTo>
                      <a:pt x="7600" y="1741"/>
                    </a:lnTo>
                    <a:lnTo>
                      <a:pt x="7633" y="1741"/>
                    </a:lnTo>
                    <a:cubicBezTo>
                      <a:pt x="7683" y="1808"/>
                      <a:pt x="7734" y="1875"/>
                      <a:pt x="7750" y="1942"/>
                    </a:cubicBezTo>
                    <a:lnTo>
                      <a:pt x="7868" y="1858"/>
                    </a:lnTo>
                    <a:cubicBezTo>
                      <a:pt x="7817" y="1791"/>
                      <a:pt x="7767" y="1724"/>
                      <a:pt x="7717" y="1657"/>
                    </a:cubicBezTo>
                    <a:close/>
                    <a:moveTo>
                      <a:pt x="720" y="1908"/>
                    </a:moveTo>
                    <a:cubicBezTo>
                      <a:pt x="670" y="1975"/>
                      <a:pt x="620" y="2059"/>
                      <a:pt x="586" y="2126"/>
                    </a:cubicBezTo>
                    <a:lnTo>
                      <a:pt x="687" y="2193"/>
                    </a:lnTo>
                    <a:cubicBezTo>
                      <a:pt x="737" y="2126"/>
                      <a:pt x="787" y="2042"/>
                      <a:pt x="837" y="1975"/>
                    </a:cubicBezTo>
                    <a:lnTo>
                      <a:pt x="720" y="1908"/>
                    </a:lnTo>
                    <a:close/>
                    <a:moveTo>
                      <a:pt x="8035" y="2159"/>
                    </a:moveTo>
                    <a:lnTo>
                      <a:pt x="7918" y="2226"/>
                    </a:lnTo>
                    <a:lnTo>
                      <a:pt x="7968" y="2226"/>
                    </a:lnTo>
                    <a:cubicBezTo>
                      <a:pt x="8002" y="2310"/>
                      <a:pt x="8052" y="2377"/>
                      <a:pt x="8052" y="2444"/>
                    </a:cubicBezTo>
                    <a:lnTo>
                      <a:pt x="8169" y="2394"/>
                    </a:lnTo>
                    <a:cubicBezTo>
                      <a:pt x="8119" y="2310"/>
                      <a:pt x="8085" y="2226"/>
                      <a:pt x="8035" y="2159"/>
                    </a:cubicBezTo>
                    <a:close/>
                    <a:moveTo>
                      <a:pt x="436" y="2427"/>
                    </a:moveTo>
                    <a:cubicBezTo>
                      <a:pt x="385" y="2511"/>
                      <a:pt x="352" y="2594"/>
                      <a:pt x="319" y="2678"/>
                    </a:cubicBezTo>
                    <a:lnTo>
                      <a:pt x="436" y="2728"/>
                    </a:lnTo>
                    <a:cubicBezTo>
                      <a:pt x="469" y="2645"/>
                      <a:pt x="503" y="2561"/>
                      <a:pt x="553" y="2494"/>
                    </a:cubicBezTo>
                    <a:lnTo>
                      <a:pt x="436" y="2427"/>
                    </a:lnTo>
                    <a:close/>
                    <a:moveTo>
                      <a:pt x="8303" y="2695"/>
                    </a:moveTo>
                    <a:lnTo>
                      <a:pt x="8169" y="2745"/>
                    </a:lnTo>
                    <a:lnTo>
                      <a:pt x="8219" y="2745"/>
                    </a:lnTo>
                    <a:cubicBezTo>
                      <a:pt x="8253" y="2829"/>
                      <a:pt x="8269" y="2913"/>
                      <a:pt x="8269" y="2996"/>
                    </a:cubicBezTo>
                    <a:lnTo>
                      <a:pt x="8386" y="2946"/>
                    </a:lnTo>
                    <a:cubicBezTo>
                      <a:pt x="8353" y="2862"/>
                      <a:pt x="8336" y="2779"/>
                      <a:pt x="8303" y="2695"/>
                    </a:cubicBezTo>
                    <a:close/>
                    <a:moveTo>
                      <a:pt x="201" y="2996"/>
                    </a:moveTo>
                    <a:cubicBezTo>
                      <a:pt x="185" y="3080"/>
                      <a:pt x="151" y="3164"/>
                      <a:pt x="134" y="3247"/>
                    </a:cubicBezTo>
                    <a:lnTo>
                      <a:pt x="268" y="3281"/>
                    </a:lnTo>
                    <a:cubicBezTo>
                      <a:pt x="285" y="3197"/>
                      <a:pt x="302" y="3113"/>
                      <a:pt x="335" y="3030"/>
                    </a:cubicBezTo>
                    <a:lnTo>
                      <a:pt x="201" y="2996"/>
                    </a:lnTo>
                    <a:close/>
                    <a:moveTo>
                      <a:pt x="8470" y="3264"/>
                    </a:moveTo>
                    <a:lnTo>
                      <a:pt x="8353" y="3298"/>
                    </a:lnTo>
                    <a:lnTo>
                      <a:pt x="8386" y="3314"/>
                    </a:lnTo>
                    <a:cubicBezTo>
                      <a:pt x="8420" y="3398"/>
                      <a:pt x="8437" y="3482"/>
                      <a:pt x="8403" y="3549"/>
                    </a:cubicBezTo>
                    <a:lnTo>
                      <a:pt x="8537" y="3532"/>
                    </a:lnTo>
                    <a:cubicBezTo>
                      <a:pt x="8520" y="3448"/>
                      <a:pt x="8504" y="3364"/>
                      <a:pt x="8470" y="3264"/>
                    </a:cubicBezTo>
                    <a:close/>
                    <a:moveTo>
                      <a:pt x="67" y="3582"/>
                    </a:moveTo>
                    <a:cubicBezTo>
                      <a:pt x="51" y="3666"/>
                      <a:pt x="34" y="3749"/>
                      <a:pt x="34" y="3850"/>
                    </a:cubicBezTo>
                    <a:lnTo>
                      <a:pt x="168" y="3850"/>
                    </a:lnTo>
                    <a:cubicBezTo>
                      <a:pt x="168" y="3766"/>
                      <a:pt x="185" y="3683"/>
                      <a:pt x="201" y="3599"/>
                    </a:cubicBezTo>
                    <a:lnTo>
                      <a:pt x="67" y="3582"/>
                    </a:lnTo>
                    <a:close/>
                    <a:moveTo>
                      <a:pt x="8571" y="3867"/>
                    </a:moveTo>
                    <a:lnTo>
                      <a:pt x="8453" y="3883"/>
                    </a:lnTo>
                    <a:lnTo>
                      <a:pt x="8487" y="3883"/>
                    </a:lnTo>
                    <a:cubicBezTo>
                      <a:pt x="8504" y="3967"/>
                      <a:pt x="8520" y="4051"/>
                      <a:pt x="8470" y="4134"/>
                    </a:cubicBezTo>
                    <a:lnTo>
                      <a:pt x="8604" y="4134"/>
                    </a:lnTo>
                    <a:cubicBezTo>
                      <a:pt x="8587" y="4051"/>
                      <a:pt x="8571" y="3967"/>
                      <a:pt x="8571" y="3867"/>
                    </a:cubicBezTo>
                    <a:close/>
                    <a:moveTo>
                      <a:pt x="0" y="4185"/>
                    </a:moveTo>
                    <a:lnTo>
                      <a:pt x="0" y="4302"/>
                    </a:lnTo>
                    <a:cubicBezTo>
                      <a:pt x="0" y="4352"/>
                      <a:pt x="17" y="4402"/>
                      <a:pt x="0" y="4436"/>
                    </a:cubicBezTo>
                    <a:lnTo>
                      <a:pt x="134" y="4436"/>
                    </a:lnTo>
                    <a:lnTo>
                      <a:pt x="134" y="4185"/>
                    </a:lnTo>
                    <a:close/>
                    <a:moveTo>
                      <a:pt x="8470" y="4469"/>
                    </a:moveTo>
                    <a:cubicBezTo>
                      <a:pt x="8470" y="4553"/>
                      <a:pt x="8453" y="4637"/>
                      <a:pt x="8453" y="4720"/>
                    </a:cubicBezTo>
                    <a:lnTo>
                      <a:pt x="8571" y="4720"/>
                    </a:lnTo>
                    <a:cubicBezTo>
                      <a:pt x="8604" y="4637"/>
                      <a:pt x="8604" y="4553"/>
                      <a:pt x="8604" y="4469"/>
                    </a:cubicBezTo>
                    <a:close/>
                    <a:moveTo>
                      <a:pt x="168" y="4771"/>
                    </a:moveTo>
                    <a:lnTo>
                      <a:pt x="34" y="4787"/>
                    </a:lnTo>
                    <a:cubicBezTo>
                      <a:pt x="51" y="4871"/>
                      <a:pt x="51" y="4955"/>
                      <a:pt x="67" y="5038"/>
                    </a:cubicBezTo>
                    <a:lnTo>
                      <a:pt x="201" y="5022"/>
                    </a:lnTo>
                    <a:cubicBezTo>
                      <a:pt x="185" y="4938"/>
                      <a:pt x="168" y="4854"/>
                      <a:pt x="168" y="4771"/>
                    </a:cubicBezTo>
                    <a:close/>
                    <a:moveTo>
                      <a:pt x="8403" y="5038"/>
                    </a:moveTo>
                    <a:cubicBezTo>
                      <a:pt x="8386" y="5122"/>
                      <a:pt x="8370" y="5206"/>
                      <a:pt x="8353" y="5289"/>
                    </a:cubicBezTo>
                    <a:lnTo>
                      <a:pt x="8470" y="5323"/>
                    </a:lnTo>
                    <a:cubicBezTo>
                      <a:pt x="8504" y="5239"/>
                      <a:pt x="8520" y="5155"/>
                      <a:pt x="8537" y="5072"/>
                    </a:cubicBezTo>
                    <a:lnTo>
                      <a:pt x="8403" y="5038"/>
                    </a:lnTo>
                    <a:close/>
                    <a:moveTo>
                      <a:pt x="268" y="5340"/>
                    </a:moveTo>
                    <a:lnTo>
                      <a:pt x="134" y="5373"/>
                    </a:lnTo>
                    <a:lnTo>
                      <a:pt x="151" y="5373"/>
                    </a:lnTo>
                    <a:cubicBezTo>
                      <a:pt x="168" y="5457"/>
                      <a:pt x="185" y="5540"/>
                      <a:pt x="218" y="5624"/>
                    </a:cubicBezTo>
                    <a:lnTo>
                      <a:pt x="335" y="5591"/>
                    </a:lnTo>
                    <a:cubicBezTo>
                      <a:pt x="302" y="5507"/>
                      <a:pt x="285" y="5423"/>
                      <a:pt x="268" y="5340"/>
                    </a:cubicBezTo>
                    <a:close/>
                    <a:moveTo>
                      <a:pt x="8269" y="5607"/>
                    </a:moveTo>
                    <a:cubicBezTo>
                      <a:pt x="8236" y="5691"/>
                      <a:pt x="8202" y="5775"/>
                      <a:pt x="8169" y="5859"/>
                    </a:cubicBezTo>
                    <a:lnTo>
                      <a:pt x="8303" y="5909"/>
                    </a:lnTo>
                    <a:cubicBezTo>
                      <a:pt x="8336" y="5825"/>
                      <a:pt x="8353" y="5741"/>
                      <a:pt x="8386" y="5658"/>
                    </a:cubicBezTo>
                    <a:lnTo>
                      <a:pt x="8269" y="5607"/>
                    </a:lnTo>
                    <a:close/>
                    <a:moveTo>
                      <a:pt x="436" y="5892"/>
                    </a:moveTo>
                    <a:lnTo>
                      <a:pt x="319" y="5942"/>
                    </a:lnTo>
                    <a:lnTo>
                      <a:pt x="335" y="5942"/>
                    </a:lnTo>
                    <a:cubicBezTo>
                      <a:pt x="369" y="6026"/>
                      <a:pt x="402" y="6110"/>
                      <a:pt x="436" y="6193"/>
                    </a:cubicBezTo>
                    <a:lnTo>
                      <a:pt x="553" y="6126"/>
                    </a:lnTo>
                    <a:cubicBezTo>
                      <a:pt x="503" y="6059"/>
                      <a:pt x="469" y="5976"/>
                      <a:pt x="436" y="5892"/>
                    </a:cubicBezTo>
                    <a:close/>
                    <a:moveTo>
                      <a:pt x="8052" y="6143"/>
                    </a:moveTo>
                    <a:cubicBezTo>
                      <a:pt x="8002" y="6227"/>
                      <a:pt x="7968" y="6310"/>
                      <a:pt x="7918" y="6377"/>
                    </a:cubicBezTo>
                    <a:lnTo>
                      <a:pt x="8035" y="6444"/>
                    </a:lnTo>
                    <a:cubicBezTo>
                      <a:pt x="8085" y="6361"/>
                      <a:pt x="8119" y="6294"/>
                      <a:pt x="8169" y="6210"/>
                    </a:cubicBezTo>
                    <a:lnTo>
                      <a:pt x="8052" y="6143"/>
                    </a:lnTo>
                    <a:close/>
                    <a:moveTo>
                      <a:pt x="687" y="6411"/>
                    </a:moveTo>
                    <a:lnTo>
                      <a:pt x="586" y="6478"/>
                    </a:lnTo>
                    <a:lnTo>
                      <a:pt x="603" y="6478"/>
                    </a:lnTo>
                    <a:cubicBezTo>
                      <a:pt x="637" y="6562"/>
                      <a:pt x="687" y="6645"/>
                      <a:pt x="720" y="6695"/>
                    </a:cubicBezTo>
                    <a:lnTo>
                      <a:pt x="837" y="6628"/>
                    </a:lnTo>
                    <a:cubicBezTo>
                      <a:pt x="787" y="6562"/>
                      <a:pt x="737" y="6495"/>
                      <a:pt x="687" y="6411"/>
                    </a:cubicBezTo>
                    <a:close/>
                    <a:moveTo>
                      <a:pt x="7750" y="6662"/>
                    </a:moveTo>
                    <a:cubicBezTo>
                      <a:pt x="7717" y="6729"/>
                      <a:pt x="7650" y="6796"/>
                      <a:pt x="7600" y="6863"/>
                    </a:cubicBezTo>
                    <a:lnTo>
                      <a:pt x="7700" y="6947"/>
                    </a:lnTo>
                    <a:cubicBezTo>
                      <a:pt x="7767" y="6880"/>
                      <a:pt x="7817" y="6813"/>
                      <a:pt x="7868" y="6729"/>
                    </a:cubicBezTo>
                    <a:lnTo>
                      <a:pt x="7750" y="6662"/>
                    </a:lnTo>
                    <a:close/>
                    <a:moveTo>
                      <a:pt x="1005" y="6896"/>
                    </a:moveTo>
                    <a:lnTo>
                      <a:pt x="904" y="6980"/>
                    </a:lnTo>
                    <a:lnTo>
                      <a:pt x="938" y="6980"/>
                    </a:lnTo>
                    <a:cubicBezTo>
                      <a:pt x="988" y="7047"/>
                      <a:pt x="1055" y="7131"/>
                      <a:pt x="1088" y="7198"/>
                    </a:cubicBezTo>
                    <a:lnTo>
                      <a:pt x="1172" y="7114"/>
                    </a:lnTo>
                    <a:cubicBezTo>
                      <a:pt x="1122" y="7030"/>
                      <a:pt x="1072" y="6963"/>
                      <a:pt x="1005" y="6896"/>
                    </a:cubicBezTo>
                    <a:close/>
                    <a:moveTo>
                      <a:pt x="7399" y="7114"/>
                    </a:moveTo>
                    <a:cubicBezTo>
                      <a:pt x="7332" y="7181"/>
                      <a:pt x="7282" y="7248"/>
                      <a:pt x="7215" y="7298"/>
                    </a:cubicBezTo>
                    <a:lnTo>
                      <a:pt x="7298" y="7398"/>
                    </a:lnTo>
                    <a:cubicBezTo>
                      <a:pt x="7365" y="7332"/>
                      <a:pt x="7432" y="7265"/>
                      <a:pt x="7499" y="7198"/>
                    </a:cubicBezTo>
                    <a:lnTo>
                      <a:pt x="7399" y="7114"/>
                    </a:lnTo>
                    <a:close/>
                    <a:moveTo>
                      <a:pt x="1390" y="7332"/>
                    </a:moveTo>
                    <a:lnTo>
                      <a:pt x="1306" y="7432"/>
                    </a:lnTo>
                    <a:lnTo>
                      <a:pt x="1340" y="7432"/>
                    </a:lnTo>
                    <a:cubicBezTo>
                      <a:pt x="1407" y="7482"/>
                      <a:pt x="1473" y="7549"/>
                      <a:pt x="1507" y="7599"/>
                    </a:cubicBezTo>
                    <a:lnTo>
                      <a:pt x="1591" y="7499"/>
                    </a:lnTo>
                    <a:cubicBezTo>
                      <a:pt x="1524" y="7449"/>
                      <a:pt x="1457" y="7382"/>
                      <a:pt x="1390" y="7332"/>
                    </a:cubicBezTo>
                    <a:close/>
                    <a:moveTo>
                      <a:pt x="6980" y="7516"/>
                    </a:moveTo>
                    <a:cubicBezTo>
                      <a:pt x="6913" y="7566"/>
                      <a:pt x="6847" y="7616"/>
                      <a:pt x="6780" y="7683"/>
                    </a:cubicBezTo>
                    <a:lnTo>
                      <a:pt x="6863" y="7783"/>
                    </a:lnTo>
                    <a:cubicBezTo>
                      <a:pt x="6930" y="7733"/>
                      <a:pt x="6997" y="7666"/>
                      <a:pt x="7064" y="7616"/>
                    </a:cubicBezTo>
                    <a:lnTo>
                      <a:pt x="6980" y="7516"/>
                    </a:lnTo>
                    <a:close/>
                    <a:moveTo>
                      <a:pt x="1842" y="7700"/>
                    </a:moveTo>
                    <a:lnTo>
                      <a:pt x="1775" y="7817"/>
                    </a:lnTo>
                    <a:lnTo>
                      <a:pt x="1825" y="7817"/>
                    </a:lnTo>
                    <a:cubicBezTo>
                      <a:pt x="1892" y="7867"/>
                      <a:pt x="1959" y="7917"/>
                      <a:pt x="2026" y="7968"/>
                    </a:cubicBezTo>
                    <a:lnTo>
                      <a:pt x="2059" y="7850"/>
                    </a:lnTo>
                    <a:cubicBezTo>
                      <a:pt x="1992" y="7800"/>
                      <a:pt x="1925" y="7750"/>
                      <a:pt x="1842" y="7700"/>
                    </a:cubicBezTo>
                    <a:close/>
                    <a:moveTo>
                      <a:pt x="6512" y="7850"/>
                    </a:moveTo>
                    <a:cubicBezTo>
                      <a:pt x="6428" y="7901"/>
                      <a:pt x="6361" y="7951"/>
                      <a:pt x="6277" y="7984"/>
                    </a:cubicBezTo>
                    <a:lnTo>
                      <a:pt x="6344" y="8101"/>
                    </a:lnTo>
                    <a:cubicBezTo>
                      <a:pt x="6428" y="8068"/>
                      <a:pt x="6495" y="8018"/>
                      <a:pt x="6579" y="7968"/>
                    </a:cubicBezTo>
                    <a:lnTo>
                      <a:pt x="6512" y="7850"/>
                    </a:lnTo>
                    <a:close/>
                    <a:moveTo>
                      <a:pt x="2344" y="8018"/>
                    </a:moveTo>
                    <a:lnTo>
                      <a:pt x="2277" y="8135"/>
                    </a:lnTo>
                    <a:lnTo>
                      <a:pt x="2528" y="8252"/>
                    </a:lnTo>
                    <a:lnTo>
                      <a:pt x="2578" y="8135"/>
                    </a:lnTo>
                    <a:cubicBezTo>
                      <a:pt x="2495" y="8101"/>
                      <a:pt x="2428" y="8051"/>
                      <a:pt x="2344" y="8018"/>
                    </a:cubicBezTo>
                    <a:close/>
                    <a:moveTo>
                      <a:pt x="5993" y="8135"/>
                    </a:moveTo>
                    <a:cubicBezTo>
                      <a:pt x="5926" y="8168"/>
                      <a:pt x="5842" y="8202"/>
                      <a:pt x="5759" y="8219"/>
                    </a:cubicBezTo>
                    <a:lnTo>
                      <a:pt x="5809" y="8353"/>
                    </a:lnTo>
                    <a:cubicBezTo>
                      <a:pt x="5892" y="8319"/>
                      <a:pt x="5976" y="8286"/>
                      <a:pt x="6060" y="8252"/>
                    </a:cubicBezTo>
                    <a:lnTo>
                      <a:pt x="5993" y="8135"/>
                    </a:lnTo>
                    <a:close/>
                    <a:moveTo>
                      <a:pt x="2930" y="8252"/>
                    </a:moveTo>
                    <a:lnTo>
                      <a:pt x="2880" y="8369"/>
                    </a:lnTo>
                    <a:cubicBezTo>
                      <a:pt x="2963" y="8403"/>
                      <a:pt x="3047" y="8436"/>
                      <a:pt x="3131" y="8453"/>
                    </a:cubicBezTo>
                    <a:lnTo>
                      <a:pt x="3164" y="8319"/>
                    </a:lnTo>
                    <a:lnTo>
                      <a:pt x="2930" y="8252"/>
                    </a:lnTo>
                    <a:close/>
                    <a:moveTo>
                      <a:pt x="5457" y="8319"/>
                    </a:moveTo>
                    <a:cubicBezTo>
                      <a:pt x="5374" y="8353"/>
                      <a:pt x="5290" y="8369"/>
                      <a:pt x="5206" y="8386"/>
                    </a:cubicBezTo>
                    <a:lnTo>
                      <a:pt x="5223" y="8520"/>
                    </a:lnTo>
                    <a:cubicBezTo>
                      <a:pt x="5307" y="8503"/>
                      <a:pt x="5407" y="8470"/>
                      <a:pt x="5491" y="8453"/>
                    </a:cubicBezTo>
                    <a:lnTo>
                      <a:pt x="5457" y="8319"/>
                    </a:lnTo>
                    <a:close/>
                    <a:moveTo>
                      <a:pt x="3482" y="8403"/>
                    </a:moveTo>
                    <a:lnTo>
                      <a:pt x="3465" y="8537"/>
                    </a:lnTo>
                    <a:cubicBezTo>
                      <a:pt x="3549" y="8553"/>
                      <a:pt x="3633" y="8570"/>
                      <a:pt x="3733" y="8570"/>
                    </a:cubicBezTo>
                    <a:lnTo>
                      <a:pt x="3750" y="8453"/>
                    </a:lnTo>
                    <a:lnTo>
                      <a:pt x="3482" y="8403"/>
                    </a:lnTo>
                    <a:close/>
                    <a:moveTo>
                      <a:pt x="4888" y="8453"/>
                    </a:moveTo>
                    <a:cubicBezTo>
                      <a:pt x="4804" y="8453"/>
                      <a:pt x="4704" y="8470"/>
                      <a:pt x="4620" y="8470"/>
                    </a:cubicBezTo>
                    <a:lnTo>
                      <a:pt x="4637" y="8604"/>
                    </a:lnTo>
                    <a:cubicBezTo>
                      <a:pt x="4721" y="8604"/>
                      <a:pt x="4804" y="8587"/>
                      <a:pt x="4905" y="8587"/>
                    </a:cubicBezTo>
                    <a:lnTo>
                      <a:pt x="4888" y="8453"/>
                    </a:lnTo>
                    <a:close/>
                    <a:moveTo>
                      <a:pt x="4051" y="8486"/>
                    </a:moveTo>
                    <a:lnTo>
                      <a:pt x="4051" y="8604"/>
                    </a:lnTo>
                    <a:cubicBezTo>
                      <a:pt x="4101" y="8612"/>
                      <a:pt x="4147" y="8616"/>
                      <a:pt x="4191" y="8616"/>
                    </a:cubicBezTo>
                    <a:cubicBezTo>
                      <a:pt x="4235" y="8616"/>
                      <a:pt x="4277" y="8612"/>
                      <a:pt x="4319" y="8604"/>
                    </a:cubicBezTo>
                    <a:lnTo>
                      <a:pt x="4319" y="8486"/>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
              <p:cNvSpPr/>
              <p:nvPr/>
            </p:nvSpPr>
            <p:spPr>
              <a:xfrm>
                <a:off x="5065323" y="4268567"/>
                <a:ext cx="78579" cy="78601"/>
              </a:xfrm>
              <a:custGeom>
                <a:rect b="b" l="l" r="r" t="t"/>
                <a:pathLst>
                  <a:path extrusionOk="0" h="3500" w="3499">
                    <a:moveTo>
                      <a:pt x="1691" y="1"/>
                    </a:moveTo>
                    <a:cubicBezTo>
                      <a:pt x="1640" y="1"/>
                      <a:pt x="1573" y="18"/>
                      <a:pt x="1523" y="18"/>
                    </a:cubicBezTo>
                    <a:lnTo>
                      <a:pt x="1540" y="101"/>
                    </a:lnTo>
                    <a:cubicBezTo>
                      <a:pt x="1573" y="101"/>
                      <a:pt x="1640" y="85"/>
                      <a:pt x="1691" y="85"/>
                    </a:cubicBezTo>
                    <a:lnTo>
                      <a:pt x="1691" y="1"/>
                    </a:lnTo>
                    <a:close/>
                    <a:moveTo>
                      <a:pt x="1908" y="1"/>
                    </a:moveTo>
                    <a:lnTo>
                      <a:pt x="1908" y="85"/>
                    </a:lnTo>
                    <a:lnTo>
                      <a:pt x="2076" y="118"/>
                    </a:lnTo>
                    <a:lnTo>
                      <a:pt x="2092" y="34"/>
                    </a:lnTo>
                    <a:cubicBezTo>
                      <a:pt x="2025" y="18"/>
                      <a:pt x="1975" y="18"/>
                      <a:pt x="1908" y="1"/>
                    </a:cubicBezTo>
                    <a:close/>
                    <a:moveTo>
                      <a:pt x="1306" y="51"/>
                    </a:moveTo>
                    <a:cubicBezTo>
                      <a:pt x="1239" y="68"/>
                      <a:pt x="1188" y="85"/>
                      <a:pt x="1138" y="118"/>
                    </a:cubicBezTo>
                    <a:lnTo>
                      <a:pt x="1155" y="185"/>
                    </a:lnTo>
                    <a:lnTo>
                      <a:pt x="1155" y="202"/>
                    </a:lnTo>
                    <a:cubicBezTo>
                      <a:pt x="1205" y="168"/>
                      <a:pt x="1255" y="151"/>
                      <a:pt x="1322" y="135"/>
                    </a:cubicBezTo>
                    <a:lnTo>
                      <a:pt x="1306" y="51"/>
                    </a:lnTo>
                    <a:close/>
                    <a:moveTo>
                      <a:pt x="2310" y="85"/>
                    </a:moveTo>
                    <a:lnTo>
                      <a:pt x="2293" y="168"/>
                    </a:lnTo>
                    <a:cubicBezTo>
                      <a:pt x="2343" y="185"/>
                      <a:pt x="2394" y="202"/>
                      <a:pt x="2444" y="235"/>
                    </a:cubicBezTo>
                    <a:lnTo>
                      <a:pt x="2477" y="151"/>
                    </a:lnTo>
                    <a:cubicBezTo>
                      <a:pt x="2427" y="135"/>
                      <a:pt x="2377" y="101"/>
                      <a:pt x="2310" y="85"/>
                    </a:cubicBezTo>
                    <a:close/>
                    <a:moveTo>
                      <a:pt x="937" y="202"/>
                    </a:moveTo>
                    <a:cubicBezTo>
                      <a:pt x="870" y="235"/>
                      <a:pt x="820" y="252"/>
                      <a:pt x="770" y="302"/>
                    </a:cubicBezTo>
                    <a:lnTo>
                      <a:pt x="820" y="369"/>
                    </a:lnTo>
                    <a:cubicBezTo>
                      <a:pt x="870" y="336"/>
                      <a:pt x="921" y="302"/>
                      <a:pt x="971" y="285"/>
                    </a:cubicBezTo>
                    <a:lnTo>
                      <a:pt x="937" y="202"/>
                    </a:lnTo>
                    <a:close/>
                    <a:moveTo>
                      <a:pt x="2678" y="252"/>
                    </a:moveTo>
                    <a:lnTo>
                      <a:pt x="2628" y="336"/>
                    </a:lnTo>
                    <a:cubicBezTo>
                      <a:pt x="2678" y="369"/>
                      <a:pt x="2728" y="403"/>
                      <a:pt x="2762" y="436"/>
                    </a:cubicBezTo>
                    <a:lnTo>
                      <a:pt x="2829" y="352"/>
                    </a:lnTo>
                    <a:cubicBezTo>
                      <a:pt x="2779" y="319"/>
                      <a:pt x="2728" y="285"/>
                      <a:pt x="2678" y="252"/>
                    </a:cubicBezTo>
                    <a:close/>
                    <a:moveTo>
                      <a:pt x="603" y="436"/>
                    </a:moveTo>
                    <a:cubicBezTo>
                      <a:pt x="552" y="469"/>
                      <a:pt x="519" y="503"/>
                      <a:pt x="469" y="553"/>
                    </a:cubicBezTo>
                    <a:lnTo>
                      <a:pt x="527" y="612"/>
                    </a:lnTo>
                    <a:lnTo>
                      <a:pt x="527" y="612"/>
                    </a:lnTo>
                    <a:cubicBezTo>
                      <a:pt x="573" y="566"/>
                      <a:pt x="605" y="534"/>
                      <a:pt x="653" y="486"/>
                    </a:cubicBezTo>
                    <a:lnTo>
                      <a:pt x="603" y="436"/>
                    </a:lnTo>
                    <a:close/>
                    <a:moveTo>
                      <a:pt x="527" y="612"/>
                    </a:moveTo>
                    <a:lnTo>
                      <a:pt x="527" y="612"/>
                    </a:lnTo>
                    <a:cubicBezTo>
                      <a:pt x="525" y="615"/>
                      <a:pt x="522" y="617"/>
                      <a:pt x="519" y="620"/>
                    </a:cubicBezTo>
                    <a:lnTo>
                      <a:pt x="536" y="620"/>
                    </a:lnTo>
                    <a:lnTo>
                      <a:pt x="527" y="612"/>
                    </a:lnTo>
                    <a:close/>
                    <a:moveTo>
                      <a:pt x="2996" y="503"/>
                    </a:moveTo>
                    <a:lnTo>
                      <a:pt x="2929" y="570"/>
                    </a:lnTo>
                    <a:cubicBezTo>
                      <a:pt x="2963" y="603"/>
                      <a:pt x="3013" y="654"/>
                      <a:pt x="3046" y="687"/>
                    </a:cubicBezTo>
                    <a:lnTo>
                      <a:pt x="3113" y="637"/>
                    </a:lnTo>
                    <a:cubicBezTo>
                      <a:pt x="3080" y="587"/>
                      <a:pt x="3030" y="553"/>
                      <a:pt x="2996" y="503"/>
                    </a:cubicBezTo>
                    <a:close/>
                    <a:moveTo>
                      <a:pt x="335" y="721"/>
                    </a:moveTo>
                    <a:cubicBezTo>
                      <a:pt x="301" y="771"/>
                      <a:pt x="268" y="821"/>
                      <a:pt x="234" y="871"/>
                    </a:cubicBezTo>
                    <a:lnTo>
                      <a:pt x="306" y="914"/>
                    </a:lnTo>
                    <a:lnTo>
                      <a:pt x="306" y="914"/>
                    </a:lnTo>
                    <a:cubicBezTo>
                      <a:pt x="336" y="866"/>
                      <a:pt x="354" y="819"/>
                      <a:pt x="402" y="771"/>
                    </a:cubicBezTo>
                    <a:lnTo>
                      <a:pt x="335" y="721"/>
                    </a:lnTo>
                    <a:close/>
                    <a:moveTo>
                      <a:pt x="306" y="914"/>
                    </a:moveTo>
                    <a:cubicBezTo>
                      <a:pt x="304" y="917"/>
                      <a:pt x="303" y="919"/>
                      <a:pt x="301" y="921"/>
                    </a:cubicBezTo>
                    <a:lnTo>
                      <a:pt x="318" y="921"/>
                    </a:lnTo>
                    <a:lnTo>
                      <a:pt x="306" y="914"/>
                    </a:lnTo>
                    <a:close/>
                    <a:moveTo>
                      <a:pt x="3231" y="821"/>
                    </a:moveTo>
                    <a:lnTo>
                      <a:pt x="3164" y="871"/>
                    </a:lnTo>
                    <a:cubicBezTo>
                      <a:pt x="3180" y="921"/>
                      <a:pt x="3214" y="972"/>
                      <a:pt x="3247" y="1022"/>
                    </a:cubicBezTo>
                    <a:lnTo>
                      <a:pt x="3314" y="972"/>
                    </a:lnTo>
                    <a:cubicBezTo>
                      <a:pt x="3298" y="921"/>
                      <a:pt x="3264" y="871"/>
                      <a:pt x="3231" y="821"/>
                    </a:cubicBezTo>
                    <a:close/>
                    <a:moveTo>
                      <a:pt x="134" y="1072"/>
                    </a:moveTo>
                    <a:cubicBezTo>
                      <a:pt x="100" y="1139"/>
                      <a:pt x="84" y="1189"/>
                      <a:pt x="67" y="1239"/>
                    </a:cubicBezTo>
                    <a:lnTo>
                      <a:pt x="151" y="1273"/>
                    </a:lnTo>
                    <a:cubicBezTo>
                      <a:pt x="167" y="1223"/>
                      <a:pt x="184" y="1156"/>
                      <a:pt x="201" y="1106"/>
                    </a:cubicBezTo>
                    <a:lnTo>
                      <a:pt x="134" y="1072"/>
                    </a:lnTo>
                    <a:close/>
                    <a:moveTo>
                      <a:pt x="3398" y="1189"/>
                    </a:moveTo>
                    <a:lnTo>
                      <a:pt x="3314" y="1206"/>
                    </a:lnTo>
                    <a:cubicBezTo>
                      <a:pt x="3331" y="1256"/>
                      <a:pt x="3348" y="1323"/>
                      <a:pt x="3364" y="1373"/>
                    </a:cubicBezTo>
                    <a:lnTo>
                      <a:pt x="3448" y="1357"/>
                    </a:lnTo>
                    <a:cubicBezTo>
                      <a:pt x="3431" y="1290"/>
                      <a:pt x="3415" y="1239"/>
                      <a:pt x="3398" y="1189"/>
                    </a:cubicBezTo>
                    <a:close/>
                    <a:moveTo>
                      <a:pt x="17" y="1474"/>
                    </a:moveTo>
                    <a:cubicBezTo>
                      <a:pt x="0" y="1524"/>
                      <a:pt x="0" y="1591"/>
                      <a:pt x="0" y="1641"/>
                    </a:cubicBezTo>
                    <a:lnTo>
                      <a:pt x="84" y="1641"/>
                    </a:lnTo>
                    <a:cubicBezTo>
                      <a:pt x="84" y="1591"/>
                      <a:pt x="84" y="1541"/>
                      <a:pt x="100" y="1474"/>
                    </a:cubicBezTo>
                    <a:close/>
                    <a:moveTo>
                      <a:pt x="3398" y="1591"/>
                    </a:moveTo>
                    <a:lnTo>
                      <a:pt x="3398" y="1758"/>
                    </a:lnTo>
                    <a:lnTo>
                      <a:pt x="3398" y="1926"/>
                    </a:lnTo>
                    <a:lnTo>
                      <a:pt x="3482" y="1926"/>
                    </a:lnTo>
                    <a:lnTo>
                      <a:pt x="3482" y="1942"/>
                    </a:lnTo>
                    <a:cubicBezTo>
                      <a:pt x="3498" y="1876"/>
                      <a:pt x="3498" y="1825"/>
                      <a:pt x="3482" y="1775"/>
                    </a:cubicBezTo>
                    <a:cubicBezTo>
                      <a:pt x="3498" y="1708"/>
                      <a:pt x="3498" y="1641"/>
                      <a:pt x="3482" y="1591"/>
                    </a:cubicBezTo>
                    <a:close/>
                    <a:moveTo>
                      <a:pt x="0" y="1859"/>
                    </a:moveTo>
                    <a:cubicBezTo>
                      <a:pt x="0" y="1926"/>
                      <a:pt x="0" y="1976"/>
                      <a:pt x="17" y="2043"/>
                    </a:cubicBezTo>
                    <a:lnTo>
                      <a:pt x="100" y="2026"/>
                    </a:lnTo>
                    <a:cubicBezTo>
                      <a:pt x="84" y="1976"/>
                      <a:pt x="84" y="1909"/>
                      <a:pt x="84" y="1859"/>
                    </a:cubicBezTo>
                    <a:close/>
                    <a:moveTo>
                      <a:pt x="3364" y="2127"/>
                    </a:moveTo>
                    <a:cubicBezTo>
                      <a:pt x="3348" y="2177"/>
                      <a:pt x="3331" y="2244"/>
                      <a:pt x="3314" y="2294"/>
                    </a:cubicBezTo>
                    <a:lnTo>
                      <a:pt x="3398" y="2327"/>
                    </a:lnTo>
                    <a:cubicBezTo>
                      <a:pt x="3415" y="2261"/>
                      <a:pt x="3431" y="2210"/>
                      <a:pt x="3448" y="2143"/>
                    </a:cubicBezTo>
                    <a:lnTo>
                      <a:pt x="3364" y="2127"/>
                    </a:lnTo>
                    <a:close/>
                    <a:moveTo>
                      <a:pt x="151" y="2227"/>
                    </a:moveTo>
                    <a:lnTo>
                      <a:pt x="67" y="2261"/>
                    </a:lnTo>
                    <a:cubicBezTo>
                      <a:pt x="84" y="2311"/>
                      <a:pt x="100" y="2361"/>
                      <a:pt x="134" y="2428"/>
                    </a:cubicBezTo>
                    <a:lnTo>
                      <a:pt x="201" y="2394"/>
                    </a:lnTo>
                    <a:cubicBezTo>
                      <a:pt x="184" y="2344"/>
                      <a:pt x="167" y="2277"/>
                      <a:pt x="151" y="2227"/>
                    </a:cubicBezTo>
                    <a:close/>
                    <a:moveTo>
                      <a:pt x="3247" y="2495"/>
                    </a:moveTo>
                    <a:cubicBezTo>
                      <a:pt x="3214" y="2545"/>
                      <a:pt x="3180" y="2579"/>
                      <a:pt x="3164" y="2629"/>
                    </a:cubicBezTo>
                    <a:lnTo>
                      <a:pt x="3231" y="2679"/>
                    </a:lnTo>
                    <a:cubicBezTo>
                      <a:pt x="3264" y="2629"/>
                      <a:pt x="3298" y="2579"/>
                      <a:pt x="3314" y="2528"/>
                    </a:cubicBezTo>
                    <a:lnTo>
                      <a:pt x="3247" y="2495"/>
                    </a:lnTo>
                    <a:close/>
                    <a:moveTo>
                      <a:pt x="301" y="2579"/>
                    </a:moveTo>
                    <a:lnTo>
                      <a:pt x="218" y="2629"/>
                    </a:lnTo>
                    <a:cubicBezTo>
                      <a:pt x="251" y="2679"/>
                      <a:pt x="285" y="2729"/>
                      <a:pt x="318" y="2779"/>
                    </a:cubicBezTo>
                    <a:lnTo>
                      <a:pt x="385" y="2712"/>
                    </a:lnTo>
                    <a:cubicBezTo>
                      <a:pt x="352" y="2679"/>
                      <a:pt x="335" y="2629"/>
                      <a:pt x="301" y="2579"/>
                    </a:cubicBezTo>
                    <a:close/>
                    <a:moveTo>
                      <a:pt x="3030" y="2813"/>
                    </a:moveTo>
                    <a:cubicBezTo>
                      <a:pt x="2996" y="2863"/>
                      <a:pt x="2946" y="2897"/>
                      <a:pt x="2913" y="2947"/>
                    </a:cubicBezTo>
                    <a:lnTo>
                      <a:pt x="2979" y="2997"/>
                    </a:lnTo>
                    <a:cubicBezTo>
                      <a:pt x="3030" y="2947"/>
                      <a:pt x="3063" y="2913"/>
                      <a:pt x="3097" y="2863"/>
                    </a:cubicBezTo>
                    <a:lnTo>
                      <a:pt x="3030" y="2813"/>
                    </a:lnTo>
                    <a:close/>
                    <a:moveTo>
                      <a:pt x="519" y="2897"/>
                    </a:moveTo>
                    <a:lnTo>
                      <a:pt x="452" y="2947"/>
                    </a:lnTo>
                    <a:cubicBezTo>
                      <a:pt x="502" y="2997"/>
                      <a:pt x="536" y="3030"/>
                      <a:pt x="586" y="3081"/>
                    </a:cubicBezTo>
                    <a:lnTo>
                      <a:pt x="636" y="3014"/>
                    </a:lnTo>
                    <a:cubicBezTo>
                      <a:pt x="603" y="2980"/>
                      <a:pt x="552" y="2930"/>
                      <a:pt x="519" y="2897"/>
                    </a:cubicBezTo>
                    <a:close/>
                    <a:moveTo>
                      <a:pt x="2745" y="3081"/>
                    </a:moveTo>
                    <a:cubicBezTo>
                      <a:pt x="2712" y="3114"/>
                      <a:pt x="2661" y="3148"/>
                      <a:pt x="2611" y="3181"/>
                    </a:cubicBezTo>
                    <a:lnTo>
                      <a:pt x="2661" y="3248"/>
                    </a:lnTo>
                    <a:cubicBezTo>
                      <a:pt x="2712" y="3215"/>
                      <a:pt x="2762" y="3181"/>
                      <a:pt x="2812" y="3148"/>
                    </a:cubicBezTo>
                    <a:lnTo>
                      <a:pt x="2745" y="3081"/>
                    </a:lnTo>
                    <a:close/>
                    <a:moveTo>
                      <a:pt x="803" y="3148"/>
                    </a:moveTo>
                    <a:lnTo>
                      <a:pt x="753" y="3215"/>
                    </a:lnTo>
                    <a:cubicBezTo>
                      <a:pt x="803" y="3248"/>
                      <a:pt x="854" y="3282"/>
                      <a:pt x="904" y="3298"/>
                    </a:cubicBezTo>
                    <a:lnTo>
                      <a:pt x="954" y="3231"/>
                    </a:lnTo>
                    <a:cubicBezTo>
                      <a:pt x="904" y="3198"/>
                      <a:pt x="854" y="3164"/>
                      <a:pt x="803" y="3148"/>
                    </a:cubicBezTo>
                    <a:close/>
                    <a:moveTo>
                      <a:pt x="2427" y="3282"/>
                    </a:moveTo>
                    <a:cubicBezTo>
                      <a:pt x="2377" y="3298"/>
                      <a:pt x="2327" y="3315"/>
                      <a:pt x="2260" y="3332"/>
                    </a:cubicBezTo>
                    <a:lnTo>
                      <a:pt x="2293" y="3415"/>
                    </a:lnTo>
                    <a:lnTo>
                      <a:pt x="2310" y="3415"/>
                    </a:lnTo>
                    <a:cubicBezTo>
                      <a:pt x="2377" y="3399"/>
                      <a:pt x="2410" y="3365"/>
                      <a:pt x="2461" y="3349"/>
                    </a:cubicBezTo>
                    <a:lnTo>
                      <a:pt x="2427" y="3282"/>
                    </a:lnTo>
                    <a:close/>
                    <a:moveTo>
                      <a:pt x="1138" y="3315"/>
                    </a:moveTo>
                    <a:lnTo>
                      <a:pt x="1122" y="3399"/>
                    </a:lnTo>
                    <a:cubicBezTo>
                      <a:pt x="1172" y="3415"/>
                      <a:pt x="1222" y="3432"/>
                      <a:pt x="1289" y="3449"/>
                    </a:cubicBezTo>
                    <a:lnTo>
                      <a:pt x="1306" y="3365"/>
                    </a:lnTo>
                    <a:cubicBezTo>
                      <a:pt x="1255" y="3349"/>
                      <a:pt x="1205" y="3332"/>
                      <a:pt x="1138" y="3315"/>
                    </a:cubicBezTo>
                    <a:close/>
                    <a:moveTo>
                      <a:pt x="1540" y="3399"/>
                    </a:moveTo>
                    <a:lnTo>
                      <a:pt x="1506" y="3482"/>
                    </a:lnTo>
                    <a:cubicBezTo>
                      <a:pt x="1573" y="3499"/>
                      <a:pt x="1624" y="3499"/>
                      <a:pt x="1691" y="3499"/>
                    </a:cubicBezTo>
                    <a:lnTo>
                      <a:pt x="1707" y="3415"/>
                    </a:lnTo>
                    <a:cubicBezTo>
                      <a:pt x="1640" y="3415"/>
                      <a:pt x="1590" y="3399"/>
                      <a:pt x="1540" y="3399"/>
                    </a:cubicBezTo>
                    <a:close/>
                    <a:moveTo>
                      <a:pt x="2076" y="3399"/>
                    </a:moveTo>
                    <a:cubicBezTo>
                      <a:pt x="2025" y="3399"/>
                      <a:pt x="1958" y="3415"/>
                      <a:pt x="1908" y="3415"/>
                    </a:cubicBezTo>
                    <a:lnTo>
                      <a:pt x="1908" y="3499"/>
                    </a:lnTo>
                    <a:cubicBezTo>
                      <a:pt x="1975" y="3499"/>
                      <a:pt x="2042" y="3482"/>
                      <a:pt x="2092" y="3482"/>
                    </a:cubicBezTo>
                    <a:lnTo>
                      <a:pt x="2076" y="3399"/>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
              <p:cNvSpPr/>
              <p:nvPr/>
            </p:nvSpPr>
            <p:spPr>
              <a:xfrm>
                <a:off x="5020947" y="4226841"/>
                <a:ext cx="163558" cy="159785"/>
              </a:xfrm>
              <a:custGeom>
                <a:rect b="b" l="l" r="r" t="t"/>
                <a:pathLst>
                  <a:path extrusionOk="0" h="7115" w="7283">
                    <a:moveTo>
                      <a:pt x="3516" y="1"/>
                    </a:moveTo>
                    <a:lnTo>
                      <a:pt x="3516" y="18"/>
                    </a:lnTo>
                    <a:lnTo>
                      <a:pt x="3616" y="18"/>
                    </a:lnTo>
                    <a:lnTo>
                      <a:pt x="3616" y="235"/>
                    </a:lnTo>
                    <a:lnTo>
                      <a:pt x="3516" y="235"/>
                    </a:lnTo>
                    <a:lnTo>
                      <a:pt x="3516" y="252"/>
                    </a:lnTo>
                    <a:lnTo>
                      <a:pt x="3633" y="252"/>
                    </a:lnTo>
                    <a:lnTo>
                      <a:pt x="3650" y="1"/>
                    </a:lnTo>
                    <a:close/>
                    <a:moveTo>
                      <a:pt x="3876" y="143"/>
                    </a:moveTo>
                    <a:lnTo>
                      <a:pt x="3867" y="252"/>
                    </a:lnTo>
                    <a:lnTo>
                      <a:pt x="3869" y="252"/>
                    </a:lnTo>
                    <a:lnTo>
                      <a:pt x="3876" y="143"/>
                    </a:lnTo>
                    <a:close/>
                    <a:moveTo>
                      <a:pt x="3150" y="51"/>
                    </a:moveTo>
                    <a:lnTo>
                      <a:pt x="3148" y="51"/>
                    </a:lnTo>
                    <a:lnTo>
                      <a:pt x="3181" y="269"/>
                    </a:lnTo>
                    <a:lnTo>
                      <a:pt x="3150" y="51"/>
                    </a:lnTo>
                    <a:close/>
                    <a:moveTo>
                      <a:pt x="3265" y="18"/>
                    </a:moveTo>
                    <a:lnTo>
                      <a:pt x="3148" y="34"/>
                    </a:lnTo>
                    <a:lnTo>
                      <a:pt x="3150" y="51"/>
                    </a:lnTo>
                    <a:lnTo>
                      <a:pt x="3150" y="51"/>
                    </a:lnTo>
                    <a:lnTo>
                      <a:pt x="3248" y="34"/>
                    </a:lnTo>
                    <a:lnTo>
                      <a:pt x="3282" y="252"/>
                    </a:lnTo>
                    <a:lnTo>
                      <a:pt x="3181" y="269"/>
                    </a:lnTo>
                    <a:lnTo>
                      <a:pt x="3298" y="269"/>
                    </a:lnTo>
                    <a:lnTo>
                      <a:pt x="3265" y="18"/>
                    </a:lnTo>
                    <a:close/>
                    <a:moveTo>
                      <a:pt x="3884" y="18"/>
                    </a:moveTo>
                    <a:lnTo>
                      <a:pt x="3876" y="143"/>
                    </a:lnTo>
                    <a:lnTo>
                      <a:pt x="3884" y="34"/>
                    </a:lnTo>
                    <a:lnTo>
                      <a:pt x="3985" y="34"/>
                    </a:lnTo>
                    <a:lnTo>
                      <a:pt x="3968" y="252"/>
                    </a:lnTo>
                    <a:lnTo>
                      <a:pt x="3869" y="252"/>
                    </a:lnTo>
                    <a:lnTo>
                      <a:pt x="3867" y="269"/>
                    </a:lnTo>
                    <a:lnTo>
                      <a:pt x="3985" y="269"/>
                    </a:lnTo>
                    <a:lnTo>
                      <a:pt x="4001" y="18"/>
                    </a:lnTo>
                    <a:close/>
                    <a:moveTo>
                      <a:pt x="4227" y="177"/>
                    </a:moveTo>
                    <a:lnTo>
                      <a:pt x="4202" y="285"/>
                    </a:lnTo>
                    <a:lnTo>
                      <a:pt x="4205" y="286"/>
                    </a:lnTo>
                    <a:lnTo>
                      <a:pt x="4205" y="286"/>
                    </a:lnTo>
                    <a:lnTo>
                      <a:pt x="4227" y="177"/>
                    </a:lnTo>
                    <a:close/>
                    <a:moveTo>
                      <a:pt x="2897" y="85"/>
                    </a:moveTo>
                    <a:lnTo>
                      <a:pt x="2930" y="285"/>
                    </a:lnTo>
                    <a:lnTo>
                      <a:pt x="2846" y="319"/>
                    </a:lnTo>
                    <a:lnTo>
                      <a:pt x="2796" y="101"/>
                    </a:lnTo>
                    <a:lnTo>
                      <a:pt x="2897" y="85"/>
                    </a:lnTo>
                    <a:close/>
                    <a:moveTo>
                      <a:pt x="4252" y="51"/>
                    </a:moveTo>
                    <a:lnTo>
                      <a:pt x="4227" y="177"/>
                    </a:lnTo>
                    <a:lnTo>
                      <a:pt x="4252" y="68"/>
                    </a:lnTo>
                    <a:lnTo>
                      <a:pt x="4353" y="101"/>
                    </a:lnTo>
                    <a:lnTo>
                      <a:pt x="4303" y="302"/>
                    </a:lnTo>
                    <a:lnTo>
                      <a:pt x="4205" y="286"/>
                    </a:lnTo>
                    <a:lnTo>
                      <a:pt x="4205" y="286"/>
                    </a:lnTo>
                    <a:lnTo>
                      <a:pt x="4202" y="302"/>
                    </a:lnTo>
                    <a:lnTo>
                      <a:pt x="4319" y="319"/>
                    </a:lnTo>
                    <a:lnTo>
                      <a:pt x="4370" y="85"/>
                    </a:lnTo>
                    <a:lnTo>
                      <a:pt x="4252" y="51"/>
                    </a:lnTo>
                    <a:close/>
                    <a:moveTo>
                      <a:pt x="2913" y="68"/>
                    </a:moveTo>
                    <a:lnTo>
                      <a:pt x="2779" y="101"/>
                    </a:lnTo>
                    <a:lnTo>
                      <a:pt x="2846" y="336"/>
                    </a:lnTo>
                    <a:lnTo>
                      <a:pt x="2947" y="319"/>
                    </a:lnTo>
                    <a:lnTo>
                      <a:pt x="2913" y="68"/>
                    </a:lnTo>
                    <a:close/>
                    <a:moveTo>
                      <a:pt x="2433" y="200"/>
                    </a:moveTo>
                    <a:lnTo>
                      <a:pt x="2428" y="202"/>
                    </a:lnTo>
                    <a:lnTo>
                      <a:pt x="2495" y="419"/>
                    </a:lnTo>
                    <a:lnTo>
                      <a:pt x="2510" y="414"/>
                    </a:lnTo>
                    <a:lnTo>
                      <a:pt x="2510" y="414"/>
                    </a:lnTo>
                    <a:lnTo>
                      <a:pt x="2433" y="200"/>
                    </a:lnTo>
                    <a:close/>
                    <a:moveTo>
                      <a:pt x="2545" y="151"/>
                    </a:moveTo>
                    <a:lnTo>
                      <a:pt x="2428" y="185"/>
                    </a:lnTo>
                    <a:lnTo>
                      <a:pt x="2433" y="200"/>
                    </a:lnTo>
                    <a:lnTo>
                      <a:pt x="2433" y="200"/>
                    </a:lnTo>
                    <a:lnTo>
                      <a:pt x="2528" y="168"/>
                    </a:lnTo>
                    <a:lnTo>
                      <a:pt x="2595" y="386"/>
                    </a:lnTo>
                    <a:lnTo>
                      <a:pt x="2510" y="414"/>
                    </a:lnTo>
                    <a:lnTo>
                      <a:pt x="2510" y="414"/>
                    </a:lnTo>
                    <a:lnTo>
                      <a:pt x="2512" y="419"/>
                    </a:lnTo>
                    <a:lnTo>
                      <a:pt x="2612" y="386"/>
                    </a:lnTo>
                    <a:lnTo>
                      <a:pt x="2545" y="151"/>
                    </a:lnTo>
                    <a:close/>
                    <a:moveTo>
                      <a:pt x="2135" y="444"/>
                    </a:moveTo>
                    <a:lnTo>
                      <a:pt x="2177" y="553"/>
                    </a:lnTo>
                    <a:lnTo>
                      <a:pt x="2190" y="547"/>
                    </a:lnTo>
                    <a:lnTo>
                      <a:pt x="2190" y="547"/>
                    </a:lnTo>
                    <a:lnTo>
                      <a:pt x="2135" y="444"/>
                    </a:lnTo>
                    <a:close/>
                    <a:moveTo>
                      <a:pt x="2194" y="285"/>
                    </a:moveTo>
                    <a:lnTo>
                      <a:pt x="2076" y="336"/>
                    </a:lnTo>
                    <a:lnTo>
                      <a:pt x="2135" y="444"/>
                    </a:lnTo>
                    <a:lnTo>
                      <a:pt x="2135" y="444"/>
                    </a:lnTo>
                    <a:lnTo>
                      <a:pt x="2093" y="336"/>
                    </a:lnTo>
                    <a:lnTo>
                      <a:pt x="2177" y="302"/>
                    </a:lnTo>
                    <a:lnTo>
                      <a:pt x="2277" y="503"/>
                    </a:lnTo>
                    <a:lnTo>
                      <a:pt x="2190" y="547"/>
                    </a:lnTo>
                    <a:lnTo>
                      <a:pt x="2190" y="547"/>
                    </a:lnTo>
                    <a:lnTo>
                      <a:pt x="2194" y="553"/>
                    </a:lnTo>
                    <a:lnTo>
                      <a:pt x="2294" y="520"/>
                    </a:lnTo>
                    <a:lnTo>
                      <a:pt x="2194" y="285"/>
                    </a:lnTo>
                    <a:close/>
                    <a:moveTo>
                      <a:pt x="1859" y="453"/>
                    </a:moveTo>
                    <a:lnTo>
                      <a:pt x="1847" y="461"/>
                    </a:lnTo>
                    <a:lnTo>
                      <a:pt x="1847" y="461"/>
                    </a:lnTo>
                    <a:lnTo>
                      <a:pt x="1909" y="553"/>
                    </a:lnTo>
                    <a:lnTo>
                      <a:pt x="1909" y="553"/>
                    </a:lnTo>
                    <a:lnTo>
                      <a:pt x="1859" y="453"/>
                    </a:lnTo>
                    <a:close/>
                    <a:moveTo>
                      <a:pt x="1842" y="453"/>
                    </a:moveTo>
                    <a:lnTo>
                      <a:pt x="1742" y="520"/>
                    </a:lnTo>
                    <a:lnTo>
                      <a:pt x="1876" y="721"/>
                    </a:lnTo>
                    <a:lnTo>
                      <a:pt x="1976" y="654"/>
                    </a:lnTo>
                    <a:lnTo>
                      <a:pt x="1909" y="553"/>
                    </a:lnTo>
                    <a:lnTo>
                      <a:pt x="1909" y="553"/>
                    </a:lnTo>
                    <a:lnTo>
                      <a:pt x="1959" y="654"/>
                    </a:lnTo>
                    <a:lnTo>
                      <a:pt x="1876" y="704"/>
                    </a:lnTo>
                    <a:lnTo>
                      <a:pt x="1758" y="520"/>
                    </a:lnTo>
                    <a:lnTo>
                      <a:pt x="1847" y="461"/>
                    </a:lnTo>
                    <a:lnTo>
                      <a:pt x="1847" y="461"/>
                    </a:lnTo>
                    <a:lnTo>
                      <a:pt x="1842" y="453"/>
                    </a:lnTo>
                    <a:close/>
                    <a:moveTo>
                      <a:pt x="5625" y="587"/>
                    </a:moveTo>
                    <a:lnTo>
                      <a:pt x="5613" y="606"/>
                    </a:lnTo>
                    <a:lnTo>
                      <a:pt x="5613" y="606"/>
                    </a:lnTo>
                    <a:cubicBezTo>
                      <a:pt x="5612" y="605"/>
                      <a:pt x="5610" y="604"/>
                      <a:pt x="5608" y="603"/>
                    </a:cubicBezTo>
                    <a:lnTo>
                      <a:pt x="5491" y="788"/>
                    </a:lnTo>
                    <a:lnTo>
                      <a:pt x="5499" y="792"/>
                    </a:lnTo>
                    <a:lnTo>
                      <a:pt x="5499" y="792"/>
                    </a:lnTo>
                    <a:lnTo>
                      <a:pt x="5613" y="606"/>
                    </a:lnTo>
                    <a:lnTo>
                      <a:pt x="5613" y="606"/>
                    </a:lnTo>
                    <a:cubicBezTo>
                      <a:pt x="5645" y="622"/>
                      <a:pt x="5676" y="638"/>
                      <a:pt x="5692" y="654"/>
                    </a:cubicBezTo>
                    <a:lnTo>
                      <a:pt x="5575" y="838"/>
                    </a:lnTo>
                    <a:lnTo>
                      <a:pt x="5499" y="792"/>
                    </a:lnTo>
                    <a:lnTo>
                      <a:pt x="5499" y="792"/>
                    </a:lnTo>
                    <a:lnTo>
                      <a:pt x="5491" y="804"/>
                    </a:lnTo>
                    <a:lnTo>
                      <a:pt x="5575" y="871"/>
                    </a:lnTo>
                    <a:lnTo>
                      <a:pt x="5725" y="654"/>
                    </a:lnTo>
                    <a:lnTo>
                      <a:pt x="5625" y="587"/>
                    </a:lnTo>
                    <a:close/>
                    <a:moveTo>
                      <a:pt x="5910" y="821"/>
                    </a:moveTo>
                    <a:lnTo>
                      <a:pt x="5843" y="905"/>
                    </a:lnTo>
                    <a:lnTo>
                      <a:pt x="5911" y="822"/>
                    </a:lnTo>
                    <a:lnTo>
                      <a:pt x="5911" y="822"/>
                    </a:lnTo>
                    <a:lnTo>
                      <a:pt x="5910" y="821"/>
                    </a:lnTo>
                    <a:close/>
                    <a:moveTo>
                      <a:pt x="5843" y="905"/>
                    </a:moveTo>
                    <a:lnTo>
                      <a:pt x="5843" y="905"/>
                    </a:lnTo>
                    <a:lnTo>
                      <a:pt x="5843" y="905"/>
                    </a:lnTo>
                    <a:close/>
                    <a:moveTo>
                      <a:pt x="1541" y="637"/>
                    </a:moveTo>
                    <a:lnTo>
                      <a:pt x="1440" y="704"/>
                    </a:lnTo>
                    <a:lnTo>
                      <a:pt x="1591" y="921"/>
                    </a:lnTo>
                    <a:lnTo>
                      <a:pt x="1591" y="905"/>
                    </a:lnTo>
                    <a:lnTo>
                      <a:pt x="1675" y="838"/>
                    </a:lnTo>
                    <a:lnTo>
                      <a:pt x="1675" y="838"/>
                    </a:lnTo>
                    <a:lnTo>
                      <a:pt x="1591" y="888"/>
                    </a:lnTo>
                    <a:lnTo>
                      <a:pt x="1457" y="721"/>
                    </a:lnTo>
                    <a:lnTo>
                      <a:pt x="1541" y="654"/>
                    </a:lnTo>
                    <a:lnTo>
                      <a:pt x="1675" y="838"/>
                    </a:lnTo>
                    <a:lnTo>
                      <a:pt x="1675" y="838"/>
                    </a:lnTo>
                    <a:lnTo>
                      <a:pt x="1541" y="637"/>
                    </a:lnTo>
                    <a:close/>
                    <a:moveTo>
                      <a:pt x="5926" y="804"/>
                    </a:moveTo>
                    <a:lnTo>
                      <a:pt x="5911" y="822"/>
                    </a:lnTo>
                    <a:lnTo>
                      <a:pt x="5911" y="822"/>
                    </a:lnTo>
                    <a:lnTo>
                      <a:pt x="5993" y="888"/>
                    </a:lnTo>
                    <a:lnTo>
                      <a:pt x="5843" y="1055"/>
                    </a:lnTo>
                    <a:cubicBezTo>
                      <a:pt x="5826" y="1039"/>
                      <a:pt x="5792" y="1005"/>
                      <a:pt x="5776" y="988"/>
                    </a:cubicBezTo>
                    <a:lnTo>
                      <a:pt x="5843" y="905"/>
                    </a:lnTo>
                    <a:lnTo>
                      <a:pt x="5759" y="1005"/>
                    </a:lnTo>
                    <a:cubicBezTo>
                      <a:pt x="5792" y="1022"/>
                      <a:pt x="5826" y="1055"/>
                      <a:pt x="5843" y="1072"/>
                    </a:cubicBezTo>
                    <a:lnTo>
                      <a:pt x="6010" y="888"/>
                    </a:lnTo>
                    <a:cubicBezTo>
                      <a:pt x="5977" y="855"/>
                      <a:pt x="5943" y="821"/>
                      <a:pt x="5926" y="804"/>
                    </a:cubicBezTo>
                    <a:close/>
                    <a:moveTo>
                      <a:pt x="6177" y="1055"/>
                    </a:moveTo>
                    <a:lnTo>
                      <a:pt x="6027" y="1206"/>
                    </a:lnTo>
                    <a:lnTo>
                      <a:pt x="6035" y="1214"/>
                    </a:lnTo>
                    <a:lnTo>
                      <a:pt x="6178" y="1056"/>
                    </a:lnTo>
                    <a:lnTo>
                      <a:pt x="6177" y="1055"/>
                    </a:lnTo>
                    <a:close/>
                    <a:moveTo>
                      <a:pt x="6194" y="1039"/>
                    </a:moveTo>
                    <a:lnTo>
                      <a:pt x="6178" y="1056"/>
                    </a:lnTo>
                    <a:lnTo>
                      <a:pt x="6261" y="1122"/>
                    </a:lnTo>
                    <a:lnTo>
                      <a:pt x="6094" y="1273"/>
                    </a:lnTo>
                    <a:lnTo>
                      <a:pt x="6035" y="1214"/>
                    </a:lnTo>
                    <a:lnTo>
                      <a:pt x="6027" y="1223"/>
                    </a:lnTo>
                    <a:cubicBezTo>
                      <a:pt x="6043" y="1239"/>
                      <a:pt x="6077" y="1273"/>
                      <a:pt x="6094" y="1306"/>
                    </a:cubicBezTo>
                    <a:lnTo>
                      <a:pt x="6278" y="1122"/>
                    </a:lnTo>
                    <a:lnTo>
                      <a:pt x="6194" y="1039"/>
                    </a:lnTo>
                    <a:close/>
                    <a:moveTo>
                      <a:pt x="6345" y="1390"/>
                    </a:moveTo>
                    <a:lnTo>
                      <a:pt x="6261" y="1457"/>
                    </a:lnTo>
                    <a:lnTo>
                      <a:pt x="6262" y="1459"/>
                    </a:lnTo>
                    <a:lnTo>
                      <a:pt x="6262" y="1459"/>
                    </a:lnTo>
                    <a:lnTo>
                      <a:pt x="6345" y="1390"/>
                    </a:lnTo>
                    <a:close/>
                    <a:moveTo>
                      <a:pt x="6445" y="1306"/>
                    </a:moveTo>
                    <a:lnTo>
                      <a:pt x="6345" y="1390"/>
                    </a:lnTo>
                    <a:lnTo>
                      <a:pt x="6428" y="1323"/>
                    </a:lnTo>
                    <a:cubicBezTo>
                      <a:pt x="6462" y="1357"/>
                      <a:pt x="6479" y="1373"/>
                      <a:pt x="6495" y="1407"/>
                    </a:cubicBezTo>
                    <a:lnTo>
                      <a:pt x="6328" y="1541"/>
                    </a:lnTo>
                    <a:lnTo>
                      <a:pt x="6262" y="1459"/>
                    </a:lnTo>
                    <a:lnTo>
                      <a:pt x="6262" y="1459"/>
                    </a:lnTo>
                    <a:lnTo>
                      <a:pt x="6244" y="1474"/>
                    </a:lnTo>
                    <a:lnTo>
                      <a:pt x="6328" y="1558"/>
                    </a:lnTo>
                    <a:lnTo>
                      <a:pt x="6529" y="1407"/>
                    </a:lnTo>
                    <a:cubicBezTo>
                      <a:pt x="6495" y="1373"/>
                      <a:pt x="6479" y="1340"/>
                      <a:pt x="6445" y="1306"/>
                    </a:cubicBezTo>
                    <a:close/>
                    <a:moveTo>
                      <a:pt x="6646" y="1608"/>
                    </a:moveTo>
                    <a:lnTo>
                      <a:pt x="6462" y="1742"/>
                    </a:lnTo>
                    <a:lnTo>
                      <a:pt x="6462" y="1742"/>
                    </a:lnTo>
                    <a:lnTo>
                      <a:pt x="6651" y="1615"/>
                    </a:lnTo>
                    <a:lnTo>
                      <a:pt x="6651" y="1615"/>
                    </a:lnTo>
                    <a:lnTo>
                      <a:pt x="6646" y="1608"/>
                    </a:lnTo>
                    <a:close/>
                    <a:moveTo>
                      <a:pt x="6663" y="1608"/>
                    </a:moveTo>
                    <a:lnTo>
                      <a:pt x="6651" y="1615"/>
                    </a:lnTo>
                    <a:lnTo>
                      <a:pt x="6651" y="1615"/>
                    </a:lnTo>
                    <a:lnTo>
                      <a:pt x="6713" y="1708"/>
                    </a:lnTo>
                    <a:lnTo>
                      <a:pt x="6529" y="1825"/>
                    </a:lnTo>
                    <a:lnTo>
                      <a:pt x="6462" y="1742"/>
                    </a:lnTo>
                    <a:lnTo>
                      <a:pt x="6462" y="1742"/>
                    </a:lnTo>
                    <a:cubicBezTo>
                      <a:pt x="6479" y="1775"/>
                      <a:pt x="6495" y="1809"/>
                      <a:pt x="6512" y="1842"/>
                    </a:cubicBezTo>
                    <a:lnTo>
                      <a:pt x="6730" y="1708"/>
                    </a:lnTo>
                    <a:cubicBezTo>
                      <a:pt x="6713" y="1675"/>
                      <a:pt x="6696" y="1641"/>
                      <a:pt x="6663" y="1608"/>
                    </a:cubicBezTo>
                    <a:close/>
                    <a:moveTo>
                      <a:pt x="6847" y="1926"/>
                    </a:moveTo>
                    <a:lnTo>
                      <a:pt x="6897" y="2026"/>
                    </a:lnTo>
                    <a:lnTo>
                      <a:pt x="6696" y="2127"/>
                    </a:lnTo>
                    <a:cubicBezTo>
                      <a:pt x="6680" y="2093"/>
                      <a:pt x="6663" y="2060"/>
                      <a:pt x="6646" y="2043"/>
                    </a:cubicBezTo>
                    <a:lnTo>
                      <a:pt x="6847" y="1926"/>
                    </a:lnTo>
                    <a:close/>
                    <a:moveTo>
                      <a:pt x="6864" y="1909"/>
                    </a:moveTo>
                    <a:lnTo>
                      <a:pt x="6629" y="2043"/>
                    </a:lnTo>
                    <a:cubicBezTo>
                      <a:pt x="6646" y="2076"/>
                      <a:pt x="6663" y="2110"/>
                      <a:pt x="6680" y="2143"/>
                    </a:cubicBezTo>
                    <a:lnTo>
                      <a:pt x="6914" y="2026"/>
                    </a:lnTo>
                    <a:lnTo>
                      <a:pt x="6864" y="1909"/>
                    </a:lnTo>
                    <a:close/>
                    <a:moveTo>
                      <a:pt x="352" y="2043"/>
                    </a:moveTo>
                    <a:cubicBezTo>
                      <a:pt x="336" y="2076"/>
                      <a:pt x="319" y="2110"/>
                      <a:pt x="302" y="2160"/>
                    </a:cubicBezTo>
                    <a:lnTo>
                      <a:pt x="537" y="2277"/>
                    </a:lnTo>
                    <a:lnTo>
                      <a:pt x="537" y="2261"/>
                    </a:lnTo>
                    <a:cubicBezTo>
                      <a:pt x="553" y="2227"/>
                      <a:pt x="570" y="2194"/>
                      <a:pt x="587" y="2160"/>
                    </a:cubicBezTo>
                    <a:lnTo>
                      <a:pt x="386" y="2060"/>
                    </a:lnTo>
                    <a:lnTo>
                      <a:pt x="570" y="2160"/>
                    </a:lnTo>
                    <a:lnTo>
                      <a:pt x="537" y="2244"/>
                    </a:lnTo>
                    <a:lnTo>
                      <a:pt x="319" y="2160"/>
                    </a:lnTo>
                    <a:lnTo>
                      <a:pt x="386" y="2060"/>
                    </a:lnTo>
                    <a:lnTo>
                      <a:pt x="352" y="2043"/>
                    </a:lnTo>
                    <a:close/>
                    <a:moveTo>
                      <a:pt x="202" y="2394"/>
                    </a:moveTo>
                    <a:cubicBezTo>
                      <a:pt x="202" y="2428"/>
                      <a:pt x="185" y="2478"/>
                      <a:pt x="168" y="2512"/>
                    </a:cubicBezTo>
                    <a:lnTo>
                      <a:pt x="403" y="2595"/>
                    </a:lnTo>
                    <a:lnTo>
                      <a:pt x="453" y="2478"/>
                    </a:lnTo>
                    <a:lnTo>
                      <a:pt x="327" y="2436"/>
                    </a:lnTo>
                    <a:lnTo>
                      <a:pt x="327" y="2436"/>
                    </a:lnTo>
                    <a:lnTo>
                      <a:pt x="436" y="2478"/>
                    </a:lnTo>
                    <a:lnTo>
                      <a:pt x="403" y="2579"/>
                    </a:lnTo>
                    <a:lnTo>
                      <a:pt x="185" y="2495"/>
                    </a:lnTo>
                    <a:lnTo>
                      <a:pt x="202" y="2495"/>
                    </a:lnTo>
                    <a:cubicBezTo>
                      <a:pt x="202" y="2463"/>
                      <a:pt x="217" y="2432"/>
                      <a:pt x="218" y="2400"/>
                    </a:cubicBezTo>
                    <a:lnTo>
                      <a:pt x="218" y="2400"/>
                    </a:lnTo>
                    <a:lnTo>
                      <a:pt x="327" y="2436"/>
                    </a:lnTo>
                    <a:lnTo>
                      <a:pt x="327" y="2436"/>
                    </a:lnTo>
                    <a:lnTo>
                      <a:pt x="218" y="2394"/>
                    </a:lnTo>
                    <a:cubicBezTo>
                      <a:pt x="218" y="2396"/>
                      <a:pt x="218" y="2398"/>
                      <a:pt x="218" y="2400"/>
                    </a:cubicBezTo>
                    <a:lnTo>
                      <a:pt x="218" y="2400"/>
                    </a:lnTo>
                    <a:lnTo>
                      <a:pt x="202" y="2394"/>
                    </a:lnTo>
                    <a:close/>
                    <a:moveTo>
                      <a:pt x="101" y="2746"/>
                    </a:moveTo>
                    <a:cubicBezTo>
                      <a:pt x="85" y="2796"/>
                      <a:pt x="68" y="2830"/>
                      <a:pt x="68" y="2863"/>
                    </a:cubicBezTo>
                    <a:lnTo>
                      <a:pt x="319" y="2930"/>
                    </a:lnTo>
                    <a:lnTo>
                      <a:pt x="336" y="2813"/>
                    </a:lnTo>
                    <a:lnTo>
                      <a:pt x="218" y="2779"/>
                    </a:lnTo>
                    <a:lnTo>
                      <a:pt x="218" y="2779"/>
                    </a:lnTo>
                    <a:lnTo>
                      <a:pt x="319" y="2813"/>
                    </a:lnTo>
                    <a:lnTo>
                      <a:pt x="302" y="2897"/>
                    </a:lnTo>
                    <a:lnTo>
                      <a:pt x="85" y="2863"/>
                    </a:lnTo>
                    <a:lnTo>
                      <a:pt x="101" y="2846"/>
                    </a:lnTo>
                    <a:cubicBezTo>
                      <a:pt x="101" y="2815"/>
                      <a:pt x="116" y="2783"/>
                      <a:pt x="118" y="2751"/>
                    </a:cubicBezTo>
                    <a:lnTo>
                      <a:pt x="118" y="2751"/>
                    </a:lnTo>
                    <a:lnTo>
                      <a:pt x="218" y="2779"/>
                    </a:lnTo>
                    <a:lnTo>
                      <a:pt x="218" y="2779"/>
                    </a:lnTo>
                    <a:lnTo>
                      <a:pt x="118" y="2746"/>
                    </a:lnTo>
                    <a:cubicBezTo>
                      <a:pt x="118" y="2748"/>
                      <a:pt x="118" y="2749"/>
                      <a:pt x="118" y="2751"/>
                    </a:cubicBezTo>
                    <a:lnTo>
                      <a:pt x="118" y="2751"/>
                    </a:lnTo>
                    <a:lnTo>
                      <a:pt x="101" y="2746"/>
                    </a:lnTo>
                    <a:close/>
                    <a:moveTo>
                      <a:pt x="34" y="3114"/>
                    </a:moveTo>
                    <a:cubicBezTo>
                      <a:pt x="18" y="3148"/>
                      <a:pt x="18" y="3198"/>
                      <a:pt x="18" y="3231"/>
                    </a:cubicBezTo>
                    <a:lnTo>
                      <a:pt x="253" y="3263"/>
                    </a:lnTo>
                    <a:lnTo>
                      <a:pt x="253" y="3263"/>
                    </a:lnTo>
                    <a:cubicBezTo>
                      <a:pt x="269" y="3229"/>
                      <a:pt x="269" y="3180"/>
                      <a:pt x="269" y="3148"/>
                    </a:cubicBezTo>
                    <a:lnTo>
                      <a:pt x="269" y="3148"/>
                    </a:lnTo>
                    <a:lnTo>
                      <a:pt x="252" y="3248"/>
                    </a:lnTo>
                    <a:lnTo>
                      <a:pt x="34" y="3215"/>
                    </a:lnTo>
                    <a:cubicBezTo>
                      <a:pt x="34" y="3167"/>
                      <a:pt x="50" y="3134"/>
                      <a:pt x="51" y="3117"/>
                    </a:cubicBezTo>
                    <a:lnTo>
                      <a:pt x="51" y="3117"/>
                    </a:lnTo>
                    <a:lnTo>
                      <a:pt x="269" y="3148"/>
                    </a:lnTo>
                    <a:lnTo>
                      <a:pt x="51" y="3114"/>
                    </a:lnTo>
                    <a:cubicBezTo>
                      <a:pt x="51" y="3115"/>
                      <a:pt x="51" y="3116"/>
                      <a:pt x="51" y="3117"/>
                    </a:cubicBezTo>
                    <a:lnTo>
                      <a:pt x="51" y="3117"/>
                    </a:lnTo>
                    <a:lnTo>
                      <a:pt x="34" y="3114"/>
                    </a:lnTo>
                    <a:close/>
                    <a:moveTo>
                      <a:pt x="253" y="3263"/>
                    </a:moveTo>
                    <a:cubicBezTo>
                      <a:pt x="253" y="3263"/>
                      <a:pt x="252" y="3264"/>
                      <a:pt x="252" y="3265"/>
                    </a:cubicBezTo>
                    <a:lnTo>
                      <a:pt x="269" y="3265"/>
                    </a:lnTo>
                    <a:lnTo>
                      <a:pt x="253" y="3263"/>
                    </a:lnTo>
                    <a:close/>
                    <a:moveTo>
                      <a:pt x="7265" y="3332"/>
                    </a:moveTo>
                    <a:lnTo>
                      <a:pt x="7157" y="3340"/>
                    </a:lnTo>
                    <a:lnTo>
                      <a:pt x="7157" y="3340"/>
                    </a:lnTo>
                    <a:lnTo>
                      <a:pt x="7265" y="3333"/>
                    </a:lnTo>
                    <a:lnTo>
                      <a:pt x="7265" y="3333"/>
                    </a:lnTo>
                    <a:lnTo>
                      <a:pt x="7265" y="3332"/>
                    </a:lnTo>
                    <a:close/>
                    <a:moveTo>
                      <a:pt x="7157" y="3340"/>
                    </a:moveTo>
                    <a:lnTo>
                      <a:pt x="7031" y="3349"/>
                    </a:lnTo>
                    <a:lnTo>
                      <a:pt x="7031" y="3449"/>
                    </a:lnTo>
                    <a:cubicBezTo>
                      <a:pt x="7048" y="3416"/>
                      <a:pt x="7048" y="3382"/>
                      <a:pt x="7048" y="3349"/>
                    </a:cubicBezTo>
                    <a:lnTo>
                      <a:pt x="7157" y="3340"/>
                    </a:lnTo>
                    <a:close/>
                    <a:moveTo>
                      <a:pt x="7282" y="3332"/>
                    </a:moveTo>
                    <a:lnTo>
                      <a:pt x="7265" y="3333"/>
                    </a:lnTo>
                    <a:lnTo>
                      <a:pt x="7265" y="3333"/>
                    </a:lnTo>
                    <a:lnTo>
                      <a:pt x="7265" y="3449"/>
                    </a:lnTo>
                    <a:lnTo>
                      <a:pt x="7031" y="3449"/>
                    </a:lnTo>
                    <a:lnTo>
                      <a:pt x="7031" y="3466"/>
                    </a:lnTo>
                    <a:lnTo>
                      <a:pt x="7282" y="3449"/>
                    </a:lnTo>
                    <a:lnTo>
                      <a:pt x="7282" y="3332"/>
                    </a:lnTo>
                    <a:close/>
                    <a:moveTo>
                      <a:pt x="1" y="3482"/>
                    </a:moveTo>
                    <a:lnTo>
                      <a:pt x="1" y="3600"/>
                    </a:lnTo>
                    <a:lnTo>
                      <a:pt x="252" y="3600"/>
                    </a:lnTo>
                    <a:lnTo>
                      <a:pt x="252" y="3499"/>
                    </a:lnTo>
                    <a:lnTo>
                      <a:pt x="235" y="3498"/>
                    </a:lnTo>
                    <a:lnTo>
                      <a:pt x="235" y="3498"/>
                    </a:lnTo>
                    <a:lnTo>
                      <a:pt x="235" y="3583"/>
                    </a:lnTo>
                    <a:lnTo>
                      <a:pt x="18" y="3583"/>
                    </a:lnTo>
                    <a:cubicBezTo>
                      <a:pt x="18" y="3534"/>
                      <a:pt x="18" y="3501"/>
                      <a:pt x="18" y="3484"/>
                    </a:cubicBezTo>
                    <a:lnTo>
                      <a:pt x="18" y="3484"/>
                    </a:lnTo>
                    <a:lnTo>
                      <a:pt x="235" y="3498"/>
                    </a:lnTo>
                    <a:lnTo>
                      <a:pt x="235" y="3498"/>
                    </a:lnTo>
                    <a:lnTo>
                      <a:pt x="235" y="3482"/>
                    </a:lnTo>
                    <a:lnTo>
                      <a:pt x="18" y="3482"/>
                    </a:lnTo>
                    <a:cubicBezTo>
                      <a:pt x="18" y="3483"/>
                      <a:pt x="18" y="3483"/>
                      <a:pt x="18" y="3484"/>
                    </a:cubicBezTo>
                    <a:lnTo>
                      <a:pt x="18" y="3484"/>
                    </a:lnTo>
                    <a:lnTo>
                      <a:pt x="1" y="3482"/>
                    </a:lnTo>
                    <a:close/>
                    <a:moveTo>
                      <a:pt x="7031" y="3700"/>
                    </a:moveTo>
                    <a:lnTo>
                      <a:pt x="7031" y="3817"/>
                    </a:lnTo>
                    <a:lnTo>
                      <a:pt x="7282" y="3817"/>
                    </a:lnTo>
                    <a:lnTo>
                      <a:pt x="7282" y="3700"/>
                    </a:lnTo>
                    <a:lnTo>
                      <a:pt x="7249" y="3700"/>
                    </a:lnTo>
                    <a:lnTo>
                      <a:pt x="7249" y="3800"/>
                    </a:lnTo>
                    <a:lnTo>
                      <a:pt x="7048" y="3800"/>
                    </a:lnTo>
                    <a:cubicBezTo>
                      <a:pt x="7048" y="3767"/>
                      <a:pt x="7048" y="3734"/>
                      <a:pt x="7048" y="3700"/>
                    </a:cubicBezTo>
                    <a:close/>
                    <a:moveTo>
                      <a:pt x="1" y="3817"/>
                    </a:moveTo>
                    <a:lnTo>
                      <a:pt x="1" y="3951"/>
                    </a:lnTo>
                    <a:lnTo>
                      <a:pt x="252" y="3934"/>
                    </a:lnTo>
                    <a:lnTo>
                      <a:pt x="252" y="3918"/>
                    </a:lnTo>
                    <a:lnTo>
                      <a:pt x="252" y="3817"/>
                    </a:lnTo>
                    <a:lnTo>
                      <a:pt x="235" y="3817"/>
                    </a:lnTo>
                    <a:lnTo>
                      <a:pt x="235" y="3901"/>
                    </a:lnTo>
                    <a:lnTo>
                      <a:pt x="18" y="3934"/>
                    </a:lnTo>
                    <a:lnTo>
                      <a:pt x="18" y="3817"/>
                    </a:lnTo>
                    <a:close/>
                    <a:moveTo>
                      <a:pt x="269" y="4169"/>
                    </a:moveTo>
                    <a:lnTo>
                      <a:pt x="160" y="4185"/>
                    </a:lnTo>
                    <a:lnTo>
                      <a:pt x="160" y="4185"/>
                    </a:lnTo>
                    <a:lnTo>
                      <a:pt x="269" y="4171"/>
                    </a:lnTo>
                    <a:lnTo>
                      <a:pt x="269" y="4171"/>
                    </a:lnTo>
                    <a:cubicBezTo>
                      <a:pt x="269" y="4204"/>
                      <a:pt x="285" y="4236"/>
                      <a:pt x="285" y="4269"/>
                    </a:cubicBezTo>
                    <a:lnTo>
                      <a:pt x="68" y="4303"/>
                    </a:lnTo>
                    <a:lnTo>
                      <a:pt x="51" y="4202"/>
                    </a:lnTo>
                    <a:lnTo>
                      <a:pt x="160" y="4185"/>
                    </a:lnTo>
                    <a:lnTo>
                      <a:pt x="160" y="4185"/>
                    </a:lnTo>
                    <a:lnTo>
                      <a:pt x="34" y="4202"/>
                    </a:lnTo>
                    <a:cubicBezTo>
                      <a:pt x="51" y="4236"/>
                      <a:pt x="68" y="4286"/>
                      <a:pt x="68" y="4319"/>
                    </a:cubicBezTo>
                    <a:lnTo>
                      <a:pt x="302" y="4269"/>
                    </a:lnTo>
                    <a:lnTo>
                      <a:pt x="285" y="4169"/>
                    </a:lnTo>
                    <a:lnTo>
                      <a:pt x="269" y="4171"/>
                    </a:lnTo>
                    <a:lnTo>
                      <a:pt x="269" y="4171"/>
                    </a:lnTo>
                    <a:cubicBezTo>
                      <a:pt x="269" y="4170"/>
                      <a:pt x="269" y="4169"/>
                      <a:pt x="269" y="4169"/>
                    </a:cubicBezTo>
                    <a:close/>
                    <a:moveTo>
                      <a:pt x="336" y="4504"/>
                    </a:moveTo>
                    <a:lnTo>
                      <a:pt x="135" y="4554"/>
                    </a:lnTo>
                    <a:cubicBezTo>
                      <a:pt x="135" y="4557"/>
                      <a:pt x="135" y="4561"/>
                      <a:pt x="135" y="4566"/>
                    </a:cubicBezTo>
                    <a:lnTo>
                      <a:pt x="135" y="4566"/>
                    </a:lnTo>
                    <a:lnTo>
                      <a:pt x="337" y="4508"/>
                    </a:lnTo>
                    <a:lnTo>
                      <a:pt x="337" y="4508"/>
                    </a:lnTo>
                    <a:lnTo>
                      <a:pt x="336" y="4504"/>
                    </a:lnTo>
                    <a:close/>
                    <a:moveTo>
                      <a:pt x="352" y="4504"/>
                    </a:moveTo>
                    <a:lnTo>
                      <a:pt x="337" y="4508"/>
                    </a:lnTo>
                    <a:lnTo>
                      <a:pt x="337" y="4508"/>
                    </a:lnTo>
                    <a:lnTo>
                      <a:pt x="369" y="4604"/>
                    </a:lnTo>
                    <a:lnTo>
                      <a:pt x="166" y="4666"/>
                    </a:lnTo>
                    <a:lnTo>
                      <a:pt x="166" y="4666"/>
                    </a:lnTo>
                    <a:cubicBezTo>
                      <a:pt x="152" y="4637"/>
                      <a:pt x="138" y="4597"/>
                      <a:pt x="135" y="4566"/>
                    </a:cubicBezTo>
                    <a:lnTo>
                      <a:pt x="135" y="4566"/>
                    </a:lnTo>
                    <a:lnTo>
                      <a:pt x="118" y="4570"/>
                    </a:lnTo>
                    <a:lnTo>
                      <a:pt x="152" y="4688"/>
                    </a:lnTo>
                    <a:lnTo>
                      <a:pt x="385" y="4604"/>
                    </a:lnTo>
                    <a:lnTo>
                      <a:pt x="385" y="4604"/>
                    </a:lnTo>
                    <a:cubicBezTo>
                      <a:pt x="385" y="4610"/>
                      <a:pt x="386" y="4615"/>
                      <a:pt x="386" y="4621"/>
                    </a:cubicBezTo>
                    <a:lnTo>
                      <a:pt x="386" y="4604"/>
                    </a:lnTo>
                    <a:lnTo>
                      <a:pt x="385" y="4604"/>
                    </a:lnTo>
                    <a:lnTo>
                      <a:pt x="385" y="4604"/>
                    </a:lnTo>
                    <a:cubicBezTo>
                      <a:pt x="379" y="4563"/>
                      <a:pt x="352" y="4533"/>
                      <a:pt x="352" y="4504"/>
                    </a:cubicBezTo>
                    <a:close/>
                    <a:moveTo>
                      <a:pt x="352" y="4872"/>
                    </a:moveTo>
                    <a:lnTo>
                      <a:pt x="252" y="4905"/>
                    </a:lnTo>
                    <a:cubicBezTo>
                      <a:pt x="252" y="4908"/>
                      <a:pt x="252" y="4911"/>
                      <a:pt x="252" y="4915"/>
                    </a:cubicBezTo>
                    <a:lnTo>
                      <a:pt x="252" y="4915"/>
                    </a:lnTo>
                    <a:lnTo>
                      <a:pt x="352" y="4872"/>
                    </a:lnTo>
                    <a:close/>
                    <a:moveTo>
                      <a:pt x="470" y="4822"/>
                    </a:moveTo>
                    <a:lnTo>
                      <a:pt x="352" y="4872"/>
                    </a:lnTo>
                    <a:lnTo>
                      <a:pt x="352" y="4872"/>
                    </a:lnTo>
                    <a:lnTo>
                      <a:pt x="453" y="4838"/>
                    </a:lnTo>
                    <a:cubicBezTo>
                      <a:pt x="470" y="4855"/>
                      <a:pt x="486" y="4888"/>
                      <a:pt x="486" y="4922"/>
                    </a:cubicBezTo>
                    <a:lnTo>
                      <a:pt x="285" y="5006"/>
                    </a:lnTo>
                    <a:cubicBezTo>
                      <a:pt x="270" y="4975"/>
                      <a:pt x="255" y="4945"/>
                      <a:pt x="252" y="4915"/>
                    </a:cubicBezTo>
                    <a:lnTo>
                      <a:pt x="252" y="4915"/>
                    </a:lnTo>
                    <a:lnTo>
                      <a:pt x="235" y="4922"/>
                    </a:lnTo>
                    <a:lnTo>
                      <a:pt x="269" y="5022"/>
                    </a:lnTo>
                    <a:lnTo>
                      <a:pt x="503" y="4939"/>
                    </a:lnTo>
                    <a:cubicBezTo>
                      <a:pt x="486" y="4905"/>
                      <a:pt x="470" y="4855"/>
                      <a:pt x="470" y="4822"/>
                    </a:cubicBezTo>
                    <a:close/>
                    <a:moveTo>
                      <a:pt x="6747" y="5022"/>
                    </a:moveTo>
                    <a:lnTo>
                      <a:pt x="6696" y="5123"/>
                    </a:lnTo>
                    <a:cubicBezTo>
                      <a:pt x="6712" y="5091"/>
                      <a:pt x="6728" y="5059"/>
                      <a:pt x="6758" y="5027"/>
                    </a:cubicBezTo>
                    <a:lnTo>
                      <a:pt x="6758" y="5027"/>
                    </a:lnTo>
                    <a:lnTo>
                      <a:pt x="6864" y="5073"/>
                    </a:lnTo>
                    <a:lnTo>
                      <a:pt x="6864" y="5073"/>
                    </a:lnTo>
                    <a:lnTo>
                      <a:pt x="6763" y="5022"/>
                    </a:lnTo>
                    <a:cubicBezTo>
                      <a:pt x="6762" y="5024"/>
                      <a:pt x="6760" y="5026"/>
                      <a:pt x="6758" y="5027"/>
                    </a:cubicBezTo>
                    <a:lnTo>
                      <a:pt x="6758" y="5027"/>
                    </a:lnTo>
                    <a:lnTo>
                      <a:pt x="6747" y="5022"/>
                    </a:lnTo>
                    <a:close/>
                    <a:moveTo>
                      <a:pt x="6864" y="5073"/>
                    </a:moveTo>
                    <a:lnTo>
                      <a:pt x="6964" y="5123"/>
                    </a:lnTo>
                    <a:lnTo>
                      <a:pt x="6931" y="5207"/>
                    </a:lnTo>
                    <a:lnTo>
                      <a:pt x="6713" y="5123"/>
                    </a:lnTo>
                    <a:lnTo>
                      <a:pt x="6696" y="5123"/>
                    </a:lnTo>
                    <a:lnTo>
                      <a:pt x="6931" y="5240"/>
                    </a:lnTo>
                    <a:lnTo>
                      <a:pt x="6981" y="5123"/>
                    </a:lnTo>
                    <a:lnTo>
                      <a:pt x="6864" y="5073"/>
                    </a:lnTo>
                    <a:close/>
                    <a:moveTo>
                      <a:pt x="587" y="5140"/>
                    </a:moveTo>
                    <a:lnTo>
                      <a:pt x="386" y="5240"/>
                    </a:lnTo>
                    <a:cubicBezTo>
                      <a:pt x="387" y="5242"/>
                      <a:pt x="388" y="5244"/>
                      <a:pt x="389" y="5246"/>
                    </a:cubicBezTo>
                    <a:lnTo>
                      <a:pt x="587" y="5140"/>
                    </a:lnTo>
                    <a:close/>
                    <a:moveTo>
                      <a:pt x="587" y="5140"/>
                    </a:moveTo>
                    <a:lnTo>
                      <a:pt x="587" y="5140"/>
                    </a:lnTo>
                    <a:cubicBezTo>
                      <a:pt x="603" y="5173"/>
                      <a:pt x="620" y="5207"/>
                      <a:pt x="637" y="5240"/>
                    </a:cubicBezTo>
                    <a:lnTo>
                      <a:pt x="436" y="5340"/>
                    </a:lnTo>
                    <a:cubicBezTo>
                      <a:pt x="420" y="5309"/>
                      <a:pt x="405" y="5278"/>
                      <a:pt x="389" y="5246"/>
                    </a:cubicBezTo>
                    <a:lnTo>
                      <a:pt x="389" y="5246"/>
                    </a:lnTo>
                    <a:lnTo>
                      <a:pt x="369" y="5257"/>
                    </a:lnTo>
                    <a:lnTo>
                      <a:pt x="436" y="5357"/>
                    </a:lnTo>
                    <a:lnTo>
                      <a:pt x="654" y="5240"/>
                    </a:lnTo>
                    <a:lnTo>
                      <a:pt x="587" y="5140"/>
                    </a:lnTo>
                    <a:close/>
                    <a:moveTo>
                      <a:pt x="6659" y="5366"/>
                    </a:moveTo>
                    <a:lnTo>
                      <a:pt x="6790" y="5453"/>
                    </a:lnTo>
                    <a:cubicBezTo>
                      <a:pt x="6793" y="5449"/>
                      <a:pt x="6795" y="5445"/>
                      <a:pt x="6797" y="5441"/>
                    </a:cubicBezTo>
                    <a:lnTo>
                      <a:pt x="6659" y="5366"/>
                    </a:lnTo>
                    <a:close/>
                    <a:moveTo>
                      <a:pt x="6596" y="5324"/>
                    </a:moveTo>
                    <a:lnTo>
                      <a:pt x="6529" y="5424"/>
                    </a:lnTo>
                    <a:lnTo>
                      <a:pt x="6747" y="5558"/>
                    </a:lnTo>
                    <a:lnTo>
                      <a:pt x="6797" y="5458"/>
                    </a:lnTo>
                    <a:lnTo>
                      <a:pt x="6790" y="5453"/>
                    </a:lnTo>
                    <a:lnTo>
                      <a:pt x="6790" y="5453"/>
                    </a:lnTo>
                    <a:cubicBezTo>
                      <a:pt x="6776" y="5483"/>
                      <a:pt x="6761" y="5512"/>
                      <a:pt x="6747" y="5541"/>
                    </a:cubicBezTo>
                    <a:lnTo>
                      <a:pt x="6562" y="5424"/>
                    </a:lnTo>
                    <a:lnTo>
                      <a:pt x="6613" y="5340"/>
                    </a:lnTo>
                    <a:lnTo>
                      <a:pt x="6659" y="5366"/>
                    </a:lnTo>
                    <a:lnTo>
                      <a:pt x="6659" y="5366"/>
                    </a:lnTo>
                    <a:lnTo>
                      <a:pt x="6596" y="5324"/>
                    </a:lnTo>
                    <a:close/>
                    <a:moveTo>
                      <a:pt x="754" y="5458"/>
                    </a:moveTo>
                    <a:lnTo>
                      <a:pt x="804" y="5541"/>
                    </a:lnTo>
                    <a:lnTo>
                      <a:pt x="620" y="5658"/>
                    </a:lnTo>
                    <a:lnTo>
                      <a:pt x="570" y="5575"/>
                    </a:lnTo>
                    <a:lnTo>
                      <a:pt x="754" y="5458"/>
                    </a:lnTo>
                    <a:close/>
                    <a:moveTo>
                      <a:pt x="771" y="5441"/>
                    </a:moveTo>
                    <a:lnTo>
                      <a:pt x="553" y="5575"/>
                    </a:lnTo>
                    <a:lnTo>
                      <a:pt x="620" y="5675"/>
                    </a:lnTo>
                    <a:lnTo>
                      <a:pt x="821" y="5541"/>
                    </a:lnTo>
                    <a:lnTo>
                      <a:pt x="771" y="5441"/>
                    </a:lnTo>
                    <a:close/>
                    <a:moveTo>
                      <a:pt x="6412" y="5625"/>
                    </a:moveTo>
                    <a:lnTo>
                      <a:pt x="6596" y="5759"/>
                    </a:lnTo>
                    <a:lnTo>
                      <a:pt x="6529" y="5843"/>
                    </a:lnTo>
                    <a:lnTo>
                      <a:pt x="6362" y="5709"/>
                    </a:lnTo>
                    <a:lnTo>
                      <a:pt x="6412" y="5625"/>
                    </a:lnTo>
                    <a:close/>
                    <a:moveTo>
                      <a:pt x="6395" y="5608"/>
                    </a:moveTo>
                    <a:lnTo>
                      <a:pt x="6328" y="5709"/>
                    </a:lnTo>
                    <a:lnTo>
                      <a:pt x="6529" y="5859"/>
                    </a:lnTo>
                    <a:cubicBezTo>
                      <a:pt x="6562" y="5826"/>
                      <a:pt x="6579" y="5792"/>
                      <a:pt x="6613" y="5759"/>
                    </a:cubicBezTo>
                    <a:lnTo>
                      <a:pt x="6395" y="5608"/>
                    </a:lnTo>
                    <a:close/>
                    <a:moveTo>
                      <a:pt x="972" y="5725"/>
                    </a:moveTo>
                    <a:lnTo>
                      <a:pt x="771" y="5876"/>
                    </a:lnTo>
                    <a:lnTo>
                      <a:pt x="955" y="5742"/>
                    </a:lnTo>
                    <a:lnTo>
                      <a:pt x="1022" y="5809"/>
                    </a:lnTo>
                    <a:lnTo>
                      <a:pt x="838" y="5960"/>
                    </a:lnTo>
                    <a:lnTo>
                      <a:pt x="771" y="5876"/>
                    </a:lnTo>
                    <a:lnTo>
                      <a:pt x="771" y="5876"/>
                    </a:lnTo>
                    <a:cubicBezTo>
                      <a:pt x="788" y="5910"/>
                      <a:pt x="821" y="5943"/>
                      <a:pt x="838" y="5977"/>
                    </a:cubicBezTo>
                    <a:lnTo>
                      <a:pt x="1039" y="5809"/>
                    </a:lnTo>
                    <a:cubicBezTo>
                      <a:pt x="1005" y="5776"/>
                      <a:pt x="988" y="5759"/>
                      <a:pt x="972" y="5725"/>
                    </a:cubicBezTo>
                    <a:close/>
                    <a:moveTo>
                      <a:pt x="1189" y="5993"/>
                    </a:moveTo>
                    <a:lnTo>
                      <a:pt x="1181" y="6000"/>
                    </a:lnTo>
                    <a:lnTo>
                      <a:pt x="1181" y="6000"/>
                    </a:lnTo>
                    <a:lnTo>
                      <a:pt x="1256" y="6060"/>
                    </a:lnTo>
                    <a:lnTo>
                      <a:pt x="1189" y="5993"/>
                    </a:lnTo>
                    <a:close/>
                    <a:moveTo>
                      <a:pt x="6211" y="5893"/>
                    </a:moveTo>
                    <a:lnTo>
                      <a:pt x="6362" y="6043"/>
                    </a:lnTo>
                    <a:cubicBezTo>
                      <a:pt x="6345" y="6060"/>
                      <a:pt x="6328" y="6094"/>
                      <a:pt x="6295" y="6110"/>
                    </a:cubicBezTo>
                    <a:lnTo>
                      <a:pt x="6127" y="5960"/>
                    </a:lnTo>
                    <a:lnTo>
                      <a:pt x="6211" y="5893"/>
                    </a:lnTo>
                    <a:close/>
                    <a:moveTo>
                      <a:pt x="6194" y="5876"/>
                    </a:moveTo>
                    <a:cubicBezTo>
                      <a:pt x="6161" y="5910"/>
                      <a:pt x="6144" y="5943"/>
                      <a:pt x="6110" y="5960"/>
                    </a:cubicBezTo>
                    <a:lnTo>
                      <a:pt x="6295" y="6144"/>
                    </a:lnTo>
                    <a:lnTo>
                      <a:pt x="6295" y="6127"/>
                    </a:lnTo>
                    <a:cubicBezTo>
                      <a:pt x="6328" y="6110"/>
                      <a:pt x="6345" y="6077"/>
                      <a:pt x="6378" y="6043"/>
                    </a:cubicBezTo>
                    <a:lnTo>
                      <a:pt x="6194" y="5876"/>
                    </a:lnTo>
                    <a:close/>
                    <a:moveTo>
                      <a:pt x="1173" y="5993"/>
                    </a:moveTo>
                    <a:lnTo>
                      <a:pt x="1022" y="6144"/>
                    </a:lnTo>
                    <a:lnTo>
                      <a:pt x="1023" y="6145"/>
                    </a:lnTo>
                    <a:lnTo>
                      <a:pt x="1181" y="6000"/>
                    </a:lnTo>
                    <a:lnTo>
                      <a:pt x="1181" y="6000"/>
                    </a:lnTo>
                    <a:lnTo>
                      <a:pt x="1173" y="5993"/>
                    </a:lnTo>
                    <a:close/>
                    <a:moveTo>
                      <a:pt x="5960" y="6144"/>
                    </a:moveTo>
                    <a:lnTo>
                      <a:pt x="5959" y="6145"/>
                    </a:lnTo>
                    <a:lnTo>
                      <a:pt x="5959" y="6145"/>
                    </a:lnTo>
                    <a:lnTo>
                      <a:pt x="6027" y="6219"/>
                    </a:lnTo>
                    <a:lnTo>
                      <a:pt x="6027" y="6219"/>
                    </a:lnTo>
                    <a:lnTo>
                      <a:pt x="5960" y="6144"/>
                    </a:lnTo>
                    <a:close/>
                    <a:moveTo>
                      <a:pt x="1256" y="6060"/>
                    </a:moveTo>
                    <a:lnTo>
                      <a:pt x="1089" y="6228"/>
                    </a:lnTo>
                    <a:lnTo>
                      <a:pt x="1023" y="6145"/>
                    </a:lnTo>
                    <a:lnTo>
                      <a:pt x="1005" y="6161"/>
                    </a:lnTo>
                    <a:lnTo>
                      <a:pt x="1089" y="6244"/>
                    </a:lnTo>
                    <a:lnTo>
                      <a:pt x="1273" y="6077"/>
                    </a:lnTo>
                    <a:lnTo>
                      <a:pt x="1256" y="6060"/>
                    </a:lnTo>
                    <a:close/>
                    <a:moveTo>
                      <a:pt x="1424" y="6228"/>
                    </a:moveTo>
                    <a:lnTo>
                      <a:pt x="1357" y="6311"/>
                    </a:lnTo>
                    <a:lnTo>
                      <a:pt x="1425" y="6229"/>
                    </a:lnTo>
                    <a:lnTo>
                      <a:pt x="1425" y="6229"/>
                    </a:lnTo>
                    <a:lnTo>
                      <a:pt x="1424" y="6228"/>
                    </a:lnTo>
                    <a:close/>
                    <a:moveTo>
                      <a:pt x="1357" y="6311"/>
                    </a:moveTo>
                    <a:lnTo>
                      <a:pt x="1357" y="6311"/>
                    </a:lnTo>
                    <a:lnTo>
                      <a:pt x="1357" y="6311"/>
                    </a:lnTo>
                    <a:close/>
                    <a:moveTo>
                      <a:pt x="5943" y="6127"/>
                    </a:moveTo>
                    <a:lnTo>
                      <a:pt x="5859" y="6211"/>
                    </a:lnTo>
                    <a:lnTo>
                      <a:pt x="6010" y="6395"/>
                    </a:lnTo>
                    <a:lnTo>
                      <a:pt x="6110" y="6311"/>
                    </a:lnTo>
                    <a:lnTo>
                      <a:pt x="6027" y="6219"/>
                    </a:lnTo>
                    <a:lnTo>
                      <a:pt x="6027" y="6219"/>
                    </a:lnTo>
                    <a:lnTo>
                      <a:pt x="6094" y="6295"/>
                    </a:lnTo>
                    <a:cubicBezTo>
                      <a:pt x="6077" y="6328"/>
                      <a:pt x="6043" y="6345"/>
                      <a:pt x="6027" y="6378"/>
                    </a:cubicBezTo>
                    <a:lnTo>
                      <a:pt x="5876" y="6211"/>
                    </a:lnTo>
                    <a:lnTo>
                      <a:pt x="5959" y="6145"/>
                    </a:lnTo>
                    <a:lnTo>
                      <a:pt x="5959" y="6145"/>
                    </a:lnTo>
                    <a:lnTo>
                      <a:pt x="5943" y="6127"/>
                    </a:lnTo>
                    <a:close/>
                    <a:moveTo>
                      <a:pt x="1440" y="6211"/>
                    </a:moveTo>
                    <a:lnTo>
                      <a:pt x="1425" y="6229"/>
                    </a:lnTo>
                    <a:lnTo>
                      <a:pt x="1425" y="6229"/>
                    </a:lnTo>
                    <a:lnTo>
                      <a:pt x="1507" y="6295"/>
                    </a:lnTo>
                    <a:lnTo>
                      <a:pt x="1373" y="6462"/>
                    </a:lnTo>
                    <a:lnTo>
                      <a:pt x="1290" y="6395"/>
                    </a:lnTo>
                    <a:lnTo>
                      <a:pt x="1357" y="6311"/>
                    </a:lnTo>
                    <a:lnTo>
                      <a:pt x="1273" y="6412"/>
                    </a:lnTo>
                    <a:cubicBezTo>
                      <a:pt x="1306" y="6428"/>
                      <a:pt x="1340" y="6462"/>
                      <a:pt x="1373" y="6495"/>
                    </a:cubicBezTo>
                    <a:lnTo>
                      <a:pt x="1524" y="6295"/>
                    </a:lnTo>
                    <a:lnTo>
                      <a:pt x="1440" y="6211"/>
                    </a:lnTo>
                    <a:close/>
                    <a:moveTo>
                      <a:pt x="1725" y="6428"/>
                    </a:moveTo>
                    <a:lnTo>
                      <a:pt x="1666" y="6521"/>
                    </a:lnTo>
                    <a:lnTo>
                      <a:pt x="1728" y="6431"/>
                    </a:lnTo>
                    <a:lnTo>
                      <a:pt x="1728" y="6431"/>
                    </a:lnTo>
                    <a:lnTo>
                      <a:pt x="1725" y="6428"/>
                    </a:lnTo>
                    <a:close/>
                    <a:moveTo>
                      <a:pt x="5761" y="6469"/>
                    </a:moveTo>
                    <a:lnTo>
                      <a:pt x="5805" y="6532"/>
                    </a:lnTo>
                    <a:lnTo>
                      <a:pt x="5805" y="6532"/>
                    </a:lnTo>
                    <a:lnTo>
                      <a:pt x="5809" y="6529"/>
                    </a:lnTo>
                    <a:lnTo>
                      <a:pt x="5761" y="6469"/>
                    </a:lnTo>
                    <a:close/>
                    <a:moveTo>
                      <a:pt x="5675" y="6345"/>
                    </a:moveTo>
                    <a:lnTo>
                      <a:pt x="5575" y="6412"/>
                    </a:lnTo>
                    <a:lnTo>
                      <a:pt x="5725" y="6629"/>
                    </a:lnTo>
                    <a:lnTo>
                      <a:pt x="5826" y="6562"/>
                    </a:lnTo>
                    <a:lnTo>
                      <a:pt x="5805" y="6532"/>
                    </a:lnTo>
                    <a:lnTo>
                      <a:pt x="5805" y="6532"/>
                    </a:lnTo>
                    <a:lnTo>
                      <a:pt x="5725" y="6596"/>
                    </a:lnTo>
                    <a:lnTo>
                      <a:pt x="5592" y="6412"/>
                    </a:lnTo>
                    <a:lnTo>
                      <a:pt x="5675" y="6361"/>
                    </a:lnTo>
                    <a:lnTo>
                      <a:pt x="5761" y="6469"/>
                    </a:lnTo>
                    <a:lnTo>
                      <a:pt x="5675" y="6345"/>
                    </a:lnTo>
                    <a:close/>
                    <a:moveTo>
                      <a:pt x="2010" y="6613"/>
                    </a:moveTo>
                    <a:lnTo>
                      <a:pt x="1982" y="6668"/>
                    </a:lnTo>
                    <a:lnTo>
                      <a:pt x="1982" y="6668"/>
                    </a:lnTo>
                    <a:lnTo>
                      <a:pt x="2014" y="6615"/>
                    </a:lnTo>
                    <a:lnTo>
                      <a:pt x="2014" y="6615"/>
                    </a:lnTo>
                    <a:lnTo>
                      <a:pt x="2010" y="6613"/>
                    </a:lnTo>
                    <a:close/>
                    <a:moveTo>
                      <a:pt x="1742" y="6412"/>
                    </a:moveTo>
                    <a:lnTo>
                      <a:pt x="1728" y="6431"/>
                    </a:lnTo>
                    <a:lnTo>
                      <a:pt x="1728" y="6431"/>
                    </a:lnTo>
                    <a:lnTo>
                      <a:pt x="1809" y="6495"/>
                    </a:lnTo>
                    <a:lnTo>
                      <a:pt x="1691" y="6680"/>
                    </a:lnTo>
                    <a:lnTo>
                      <a:pt x="1608" y="6613"/>
                    </a:lnTo>
                    <a:lnTo>
                      <a:pt x="1666" y="6521"/>
                    </a:lnTo>
                    <a:lnTo>
                      <a:pt x="1591" y="6629"/>
                    </a:lnTo>
                    <a:lnTo>
                      <a:pt x="1691" y="6696"/>
                    </a:lnTo>
                    <a:lnTo>
                      <a:pt x="1825" y="6479"/>
                    </a:lnTo>
                    <a:cubicBezTo>
                      <a:pt x="1792" y="6462"/>
                      <a:pt x="1775" y="6445"/>
                      <a:pt x="1742" y="6412"/>
                    </a:cubicBezTo>
                    <a:close/>
                    <a:moveTo>
                      <a:pt x="5449" y="6654"/>
                    </a:moveTo>
                    <a:lnTo>
                      <a:pt x="5501" y="6750"/>
                    </a:lnTo>
                    <a:lnTo>
                      <a:pt x="5508" y="6746"/>
                    </a:lnTo>
                    <a:lnTo>
                      <a:pt x="5449" y="6654"/>
                    </a:lnTo>
                    <a:close/>
                    <a:moveTo>
                      <a:pt x="5089" y="6696"/>
                    </a:moveTo>
                    <a:lnTo>
                      <a:pt x="4989" y="6746"/>
                    </a:lnTo>
                    <a:lnTo>
                      <a:pt x="5089" y="6713"/>
                    </a:lnTo>
                    <a:lnTo>
                      <a:pt x="5140" y="6813"/>
                    </a:lnTo>
                    <a:lnTo>
                      <a:pt x="5089" y="6696"/>
                    </a:lnTo>
                    <a:close/>
                    <a:moveTo>
                      <a:pt x="5391" y="6546"/>
                    </a:moveTo>
                    <a:lnTo>
                      <a:pt x="5290" y="6613"/>
                    </a:lnTo>
                    <a:lnTo>
                      <a:pt x="5407" y="6813"/>
                    </a:lnTo>
                    <a:lnTo>
                      <a:pt x="5508" y="6763"/>
                    </a:lnTo>
                    <a:lnTo>
                      <a:pt x="5501" y="6750"/>
                    </a:lnTo>
                    <a:lnTo>
                      <a:pt x="5407" y="6797"/>
                    </a:lnTo>
                    <a:lnTo>
                      <a:pt x="5307" y="6613"/>
                    </a:lnTo>
                    <a:cubicBezTo>
                      <a:pt x="5340" y="6596"/>
                      <a:pt x="5357" y="6579"/>
                      <a:pt x="5391" y="6562"/>
                    </a:cubicBezTo>
                    <a:lnTo>
                      <a:pt x="5449" y="6654"/>
                    </a:lnTo>
                    <a:lnTo>
                      <a:pt x="5391" y="6546"/>
                    </a:lnTo>
                    <a:close/>
                    <a:moveTo>
                      <a:pt x="5140" y="6813"/>
                    </a:moveTo>
                    <a:lnTo>
                      <a:pt x="5140" y="6813"/>
                    </a:lnTo>
                    <a:lnTo>
                      <a:pt x="5140" y="6813"/>
                    </a:lnTo>
                    <a:close/>
                    <a:moveTo>
                      <a:pt x="2026" y="6596"/>
                    </a:moveTo>
                    <a:lnTo>
                      <a:pt x="2014" y="6615"/>
                    </a:lnTo>
                    <a:lnTo>
                      <a:pt x="2014" y="6615"/>
                    </a:lnTo>
                    <a:lnTo>
                      <a:pt x="2093" y="6663"/>
                    </a:lnTo>
                    <a:lnTo>
                      <a:pt x="1993" y="6864"/>
                    </a:lnTo>
                    <a:lnTo>
                      <a:pt x="1909" y="6813"/>
                    </a:lnTo>
                    <a:lnTo>
                      <a:pt x="1982" y="6668"/>
                    </a:lnTo>
                    <a:lnTo>
                      <a:pt x="1982" y="6668"/>
                    </a:lnTo>
                    <a:lnTo>
                      <a:pt x="1892" y="6813"/>
                    </a:lnTo>
                    <a:lnTo>
                      <a:pt x="2010" y="6880"/>
                    </a:lnTo>
                    <a:lnTo>
                      <a:pt x="2127" y="6646"/>
                    </a:lnTo>
                    <a:lnTo>
                      <a:pt x="2026" y="6596"/>
                    </a:lnTo>
                    <a:close/>
                    <a:moveTo>
                      <a:pt x="5140" y="6813"/>
                    </a:moveTo>
                    <a:lnTo>
                      <a:pt x="5184" y="6917"/>
                    </a:lnTo>
                    <a:lnTo>
                      <a:pt x="5184" y="6917"/>
                    </a:lnTo>
                    <a:lnTo>
                      <a:pt x="5190" y="6914"/>
                    </a:lnTo>
                    <a:lnTo>
                      <a:pt x="5140" y="6813"/>
                    </a:lnTo>
                    <a:close/>
                    <a:moveTo>
                      <a:pt x="4989" y="6746"/>
                    </a:moveTo>
                    <a:lnTo>
                      <a:pt x="5089" y="6981"/>
                    </a:lnTo>
                    <a:cubicBezTo>
                      <a:pt x="5123" y="6964"/>
                      <a:pt x="5156" y="6947"/>
                      <a:pt x="5190" y="6931"/>
                    </a:cubicBezTo>
                    <a:lnTo>
                      <a:pt x="5184" y="6917"/>
                    </a:lnTo>
                    <a:lnTo>
                      <a:pt x="5184" y="6917"/>
                    </a:lnTo>
                    <a:lnTo>
                      <a:pt x="5089" y="6964"/>
                    </a:lnTo>
                    <a:lnTo>
                      <a:pt x="4989" y="6746"/>
                    </a:lnTo>
                    <a:close/>
                    <a:moveTo>
                      <a:pt x="4675" y="6879"/>
                    </a:moveTo>
                    <a:lnTo>
                      <a:pt x="4671" y="6880"/>
                    </a:lnTo>
                    <a:lnTo>
                      <a:pt x="4704" y="6989"/>
                    </a:lnTo>
                    <a:lnTo>
                      <a:pt x="4675" y="6879"/>
                    </a:lnTo>
                    <a:close/>
                    <a:moveTo>
                      <a:pt x="2328" y="6763"/>
                    </a:moveTo>
                    <a:lnTo>
                      <a:pt x="2411" y="6797"/>
                    </a:lnTo>
                    <a:lnTo>
                      <a:pt x="2328" y="7014"/>
                    </a:lnTo>
                    <a:lnTo>
                      <a:pt x="2244" y="6964"/>
                    </a:lnTo>
                    <a:lnTo>
                      <a:pt x="2328" y="6763"/>
                    </a:lnTo>
                    <a:close/>
                    <a:moveTo>
                      <a:pt x="2328" y="6746"/>
                    </a:moveTo>
                    <a:lnTo>
                      <a:pt x="2227" y="6981"/>
                    </a:lnTo>
                    <a:lnTo>
                      <a:pt x="2344" y="7031"/>
                    </a:lnTo>
                    <a:lnTo>
                      <a:pt x="2428" y="6797"/>
                    </a:lnTo>
                    <a:lnTo>
                      <a:pt x="2328" y="6746"/>
                    </a:lnTo>
                    <a:close/>
                    <a:moveTo>
                      <a:pt x="4771" y="6830"/>
                    </a:moveTo>
                    <a:lnTo>
                      <a:pt x="4671" y="6864"/>
                    </a:lnTo>
                    <a:lnTo>
                      <a:pt x="4675" y="6879"/>
                    </a:lnTo>
                    <a:lnTo>
                      <a:pt x="4675" y="6879"/>
                    </a:lnTo>
                    <a:lnTo>
                      <a:pt x="4771" y="6847"/>
                    </a:lnTo>
                    <a:lnTo>
                      <a:pt x="4838" y="7065"/>
                    </a:lnTo>
                    <a:lnTo>
                      <a:pt x="4738" y="7098"/>
                    </a:lnTo>
                    <a:lnTo>
                      <a:pt x="4704" y="6989"/>
                    </a:lnTo>
                    <a:lnTo>
                      <a:pt x="4738" y="7115"/>
                    </a:lnTo>
                    <a:lnTo>
                      <a:pt x="4855" y="7065"/>
                    </a:lnTo>
                    <a:lnTo>
                      <a:pt x="4771" y="683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3" name="Shape 53"/>
        <p:cNvGrpSpPr/>
        <p:nvPr/>
      </p:nvGrpSpPr>
      <p:grpSpPr>
        <a:xfrm>
          <a:off x="0" y="0"/>
          <a:ext cx="0" cy="0"/>
          <a:chOff x="0" y="0"/>
          <a:chExt cx="0" cy="0"/>
        </a:xfrm>
      </p:grpSpPr>
      <p:sp>
        <p:nvSpPr>
          <p:cNvPr id="54" name="Google Shape;54;p4"/>
          <p:cNvSpPr/>
          <p:nvPr/>
        </p:nvSpPr>
        <p:spPr>
          <a:xfrm>
            <a:off x="6822425" y="-1309250"/>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
          <p:cNvSpPr txBox="1"/>
          <p:nvPr>
            <p:ph type="title"/>
          </p:nvPr>
        </p:nvSpPr>
        <p:spPr>
          <a:xfrm>
            <a:off x="4236600" y="445025"/>
            <a:ext cx="4187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1"/>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6" name="Google Shape;56;p4"/>
          <p:cNvSpPr txBox="1"/>
          <p:nvPr>
            <p:ph idx="2" type="title"/>
          </p:nvPr>
        </p:nvSpPr>
        <p:spPr>
          <a:xfrm>
            <a:off x="4236608" y="1281550"/>
            <a:ext cx="4187400" cy="43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7" name="Google Shape;57;p4"/>
          <p:cNvSpPr txBox="1"/>
          <p:nvPr>
            <p:ph idx="1" type="subTitle"/>
          </p:nvPr>
        </p:nvSpPr>
        <p:spPr>
          <a:xfrm>
            <a:off x="4236869" y="1982777"/>
            <a:ext cx="4317300" cy="3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
          <p:cNvSpPr txBox="1"/>
          <p:nvPr>
            <p:ph idx="3" type="subTitle"/>
          </p:nvPr>
        </p:nvSpPr>
        <p:spPr>
          <a:xfrm>
            <a:off x="4227825" y="1787300"/>
            <a:ext cx="4317300" cy="360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59" name="Google Shape;59;p4"/>
          <p:cNvGrpSpPr/>
          <p:nvPr/>
        </p:nvGrpSpPr>
        <p:grpSpPr>
          <a:xfrm rot="5400000">
            <a:off x="8581525" y="374209"/>
            <a:ext cx="518768" cy="291386"/>
            <a:chOff x="3654925" y="3123571"/>
            <a:chExt cx="518768" cy="291386"/>
          </a:xfrm>
        </p:grpSpPr>
        <p:sp>
          <p:nvSpPr>
            <p:cNvPr id="60" name="Google Shape;60;p4"/>
            <p:cNvSpPr/>
            <p:nvPr/>
          </p:nvSpPr>
          <p:spPr>
            <a:xfrm>
              <a:off x="3654925" y="3325419"/>
              <a:ext cx="104787" cy="89538"/>
            </a:xfrm>
            <a:custGeom>
              <a:rect b="b" l="l" r="r" t="t"/>
              <a:pathLst>
                <a:path extrusionOk="0" h="3987" w="4666">
                  <a:moveTo>
                    <a:pt x="2029" y="1"/>
                  </a:moveTo>
                  <a:cubicBezTo>
                    <a:pt x="2022" y="1"/>
                    <a:pt x="2016" y="1"/>
                    <a:pt x="2009" y="1"/>
                  </a:cubicBezTo>
                  <a:cubicBezTo>
                    <a:pt x="904" y="1"/>
                    <a:pt x="0" y="888"/>
                    <a:pt x="17" y="1993"/>
                  </a:cubicBezTo>
                  <a:cubicBezTo>
                    <a:pt x="17" y="3193"/>
                    <a:pt x="997" y="3987"/>
                    <a:pt x="2020" y="3987"/>
                  </a:cubicBezTo>
                  <a:cubicBezTo>
                    <a:pt x="2509" y="3987"/>
                    <a:pt x="3008" y="3805"/>
                    <a:pt x="3415" y="3399"/>
                  </a:cubicBezTo>
                  <a:cubicBezTo>
                    <a:pt x="4665" y="2148"/>
                    <a:pt x="3790" y="1"/>
                    <a:pt x="202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
            <p:cNvSpPr/>
            <p:nvPr/>
          </p:nvSpPr>
          <p:spPr>
            <a:xfrm>
              <a:off x="3760924" y="3325419"/>
              <a:ext cx="104899" cy="89538"/>
            </a:xfrm>
            <a:custGeom>
              <a:rect b="b" l="l" r="r" t="t"/>
              <a:pathLst>
                <a:path extrusionOk="0" h="3987" w="4671">
                  <a:moveTo>
                    <a:pt x="1979" y="1"/>
                  </a:moveTo>
                  <a:cubicBezTo>
                    <a:pt x="888" y="1"/>
                    <a:pt x="0" y="898"/>
                    <a:pt x="17" y="1993"/>
                  </a:cubicBezTo>
                  <a:cubicBezTo>
                    <a:pt x="17" y="3193"/>
                    <a:pt x="997" y="3987"/>
                    <a:pt x="2020" y="3987"/>
                  </a:cubicBezTo>
                  <a:cubicBezTo>
                    <a:pt x="2509" y="3987"/>
                    <a:pt x="3009" y="3805"/>
                    <a:pt x="3415" y="3399"/>
                  </a:cubicBezTo>
                  <a:cubicBezTo>
                    <a:pt x="4670" y="2143"/>
                    <a:pt x="3783" y="1"/>
                    <a:pt x="2009" y="1"/>
                  </a:cubicBezTo>
                  <a:cubicBezTo>
                    <a:pt x="1999" y="1"/>
                    <a:pt x="1989" y="1"/>
                    <a:pt x="19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
            <p:cNvSpPr/>
            <p:nvPr/>
          </p:nvSpPr>
          <p:spPr>
            <a:xfrm>
              <a:off x="3866542" y="3325060"/>
              <a:ext cx="89493" cy="89852"/>
            </a:xfrm>
            <a:custGeom>
              <a:rect b="b" l="l" r="r" t="t"/>
              <a:pathLst>
                <a:path extrusionOk="0" h="4001" w="3985">
                  <a:moveTo>
                    <a:pt x="1993" y="0"/>
                  </a:moveTo>
                  <a:cubicBezTo>
                    <a:pt x="888" y="0"/>
                    <a:pt x="1" y="904"/>
                    <a:pt x="1" y="2009"/>
                  </a:cubicBezTo>
                  <a:cubicBezTo>
                    <a:pt x="1" y="3097"/>
                    <a:pt x="888" y="4001"/>
                    <a:pt x="1993" y="4001"/>
                  </a:cubicBezTo>
                  <a:cubicBezTo>
                    <a:pt x="3097" y="4001"/>
                    <a:pt x="3985" y="3097"/>
                    <a:pt x="3985" y="2009"/>
                  </a:cubicBezTo>
                  <a:cubicBezTo>
                    <a:pt x="3985" y="904"/>
                    <a:pt x="3097" y="0"/>
                    <a:pt x="199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
            <p:cNvSpPr/>
            <p:nvPr/>
          </p:nvSpPr>
          <p:spPr>
            <a:xfrm>
              <a:off x="3972564" y="3325060"/>
              <a:ext cx="89471" cy="89852"/>
            </a:xfrm>
            <a:custGeom>
              <a:rect b="b" l="l" r="r" t="t"/>
              <a:pathLst>
                <a:path extrusionOk="0" h="4001" w="3984">
                  <a:moveTo>
                    <a:pt x="1992" y="0"/>
                  </a:moveTo>
                  <a:cubicBezTo>
                    <a:pt x="887" y="0"/>
                    <a:pt x="0" y="904"/>
                    <a:pt x="0" y="2009"/>
                  </a:cubicBezTo>
                  <a:cubicBezTo>
                    <a:pt x="0" y="3097"/>
                    <a:pt x="887" y="4001"/>
                    <a:pt x="1992" y="4001"/>
                  </a:cubicBezTo>
                  <a:cubicBezTo>
                    <a:pt x="3097" y="4001"/>
                    <a:pt x="3984" y="3097"/>
                    <a:pt x="3984" y="2009"/>
                  </a:cubicBezTo>
                  <a:cubicBezTo>
                    <a:pt x="3984" y="904"/>
                    <a:pt x="3097" y="0"/>
                    <a:pt x="199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
            <p:cNvSpPr/>
            <p:nvPr/>
          </p:nvSpPr>
          <p:spPr>
            <a:xfrm>
              <a:off x="4084200" y="3325060"/>
              <a:ext cx="89493" cy="89852"/>
            </a:xfrm>
            <a:custGeom>
              <a:rect b="b" l="l" r="r" t="t"/>
              <a:pathLst>
                <a:path extrusionOk="0" h="4001" w="3985">
                  <a:moveTo>
                    <a:pt x="1992" y="0"/>
                  </a:moveTo>
                  <a:cubicBezTo>
                    <a:pt x="888" y="0"/>
                    <a:pt x="0" y="904"/>
                    <a:pt x="0" y="2009"/>
                  </a:cubicBezTo>
                  <a:cubicBezTo>
                    <a:pt x="0" y="3097"/>
                    <a:pt x="888" y="4001"/>
                    <a:pt x="1992" y="4001"/>
                  </a:cubicBezTo>
                  <a:cubicBezTo>
                    <a:pt x="3097" y="4001"/>
                    <a:pt x="3984" y="3097"/>
                    <a:pt x="3984" y="2009"/>
                  </a:cubicBezTo>
                  <a:cubicBezTo>
                    <a:pt x="3984" y="904"/>
                    <a:pt x="3097" y="0"/>
                    <a:pt x="199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
            <p:cNvSpPr/>
            <p:nvPr/>
          </p:nvSpPr>
          <p:spPr>
            <a:xfrm>
              <a:off x="3700020" y="3123571"/>
              <a:ext cx="22" cy="201511"/>
            </a:xfrm>
            <a:custGeom>
              <a:rect b="b" l="l" r="r" t="t"/>
              <a:pathLst>
                <a:path extrusionOk="0" h="8973" w="1">
                  <a:moveTo>
                    <a:pt x="1" y="8972"/>
                  </a:moveTo>
                  <a:lnTo>
                    <a:pt x="1" y="0"/>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
            <p:cNvSpPr/>
            <p:nvPr/>
          </p:nvSpPr>
          <p:spPr>
            <a:xfrm>
              <a:off x="3806019" y="3123571"/>
              <a:ext cx="22" cy="201511"/>
            </a:xfrm>
            <a:custGeom>
              <a:rect b="b" l="l" r="r" t="t"/>
              <a:pathLst>
                <a:path extrusionOk="0" h="8973" w="1">
                  <a:moveTo>
                    <a:pt x="1" y="8972"/>
                  </a:moveTo>
                  <a:lnTo>
                    <a:pt x="1" y="0"/>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
            <p:cNvSpPr/>
            <p:nvPr/>
          </p:nvSpPr>
          <p:spPr>
            <a:xfrm>
              <a:off x="3911277" y="3132577"/>
              <a:ext cx="22" cy="192506"/>
            </a:xfrm>
            <a:custGeom>
              <a:rect b="b" l="l" r="r" t="t"/>
              <a:pathLst>
                <a:path extrusionOk="0" h="8572" w="1">
                  <a:moveTo>
                    <a:pt x="1" y="8571"/>
                  </a:moveTo>
                  <a:lnTo>
                    <a:pt x="1" y="1"/>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
            <p:cNvSpPr/>
            <p:nvPr/>
          </p:nvSpPr>
          <p:spPr>
            <a:xfrm>
              <a:off x="4017277" y="3123571"/>
              <a:ext cx="22" cy="201511"/>
            </a:xfrm>
            <a:custGeom>
              <a:rect b="b" l="l" r="r" t="t"/>
              <a:pathLst>
                <a:path extrusionOk="0" h="8973" w="1">
                  <a:moveTo>
                    <a:pt x="1" y="8972"/>
                  </a:moveTo>
                  <a:lnTo>
                    <a:pt x="1" y="0"/>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
            <p:cNvSpPr/>
            <p:nvPr/>
          </p:nvSpPr>
          <p:spPr>
            <a:xfrm>
              <a:off x="4128935" y="3132577"/>
              <a:ext cx="22" cy="192506"/>
            </a:xfrm>
            <a:custGeom>
              <a:rect b="b" l="l" r="r" t="t"/>
              <a:pathLst>
                <a:path extrusionOk="0" h="8572" w="1">
                  <a:moveTo>
                    <a:pt x="0" y="8571"/>
                  </a:moveTo>
                  <a:lnTo>
                    <a:pt x="0" y="1"/>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 name="Google Shape;70;p4"/>
          <p:cNvGrpSpPr/>
          <p:nvPr/>
        </p:nvGrpSpPr>
        <p:grpSpPr>
          <a:xfrm rot="10800000">
            <a:off x="164900" y="260513"/>
            <a:ext cx="8813438" cy="4625213"/>
            <a:chOff x="165650" y="257750"/>
            <a:chExt cx="8813438" cy="4625213"/>
          </a:xfrm>
        </p:grpSpPr>
        <p:grpSp>
          <p:nvGrpSpPr>
            <p:cNvPr id="71" name="Google Shape;71;p4"/>
            <p:cNvGrpSpPr/>
            <p:nvPr/>
          </p:nvGrpSpPr>
          <p:grpSpPr>
            <a:xfrm>
              <a:off x="3017486" y="257750"/>
              <a:ext cx="5961602" cy="4599900"/>
              <a:chOff x="3002186" y="296825"/>
              <a:chExt cx="5961602" cy="4599900"/>
            </a:xfrm>
          </p:grpSpPr>
          <p:cxnSp>
            <p:nvCxnSpPr>
              <p:cNvPr id="72" name="Google Shape;72;p4"/>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73" name="Google Shape;73;p4"/>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74" name="Google Shape;74;p4"/>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cxnSp>
          <p:nvCxnSpPr>
            <p:cNvPr id="75" name="Google Shape;75;p4"/>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grpSp>
        <p:nvGrpSpPr>
          <p:cNvPr id="76" name="Google Shape;76;p4"/>
          <p:cNvGrpSpPr/>
          <p:nvPr/>
        </p:nvGrpSpPr>
        <p:grpSpPr>
          <a:xfrm>
            <a:off x="308679" y="255838"/>
            <a:ext cx="8669659" cy="4629880"/>
            <a:chOff x="308679" y="260513"/>
            <a:chExt cx="8669659" cy="4629880"/>
          </a:xfrm>
        </p:grpSpPr>
        <p:cxnSp>
          <p:nvCxnSpPr>
            <p:cNvPr id="77" name="Google Shape;77;p4"/>
            <p:cNvCxnSpPr/>
            <p:nvPr/>
          </p:nvCxnSpPr>
          <p:spPr>
            <a:xfrm rot="10800000">
              <a:off x="8978338" y="260513"/>
              <a:ext cx="0" cy="4596000"/>
            </a:xfrm>
            <a:prstGeom prst="straightConnector1">
              <a:avLst/>
            </a:prstGeom>
            <a:noFill/>
            <a:ln cap="flat" cmpd="sng" w="9525">
              <a:solidFill>
                <a:schemeClr val="dk1"/>
              </a:solidFill>
              <a:prstDash val="solid"/>
              <a:round/>
              <a:headEnd len="sm" w="sm" type="none"/>
              <a:tailEnd len="sm" w="sm" type="none"/>
            </a:ln>
          </p:spPr>
        </p:cxnSp>
        <p:grpSp>
          <p:nvGrpSpPr>
            <p:cNvPr id="78" name="Google Shape;78;p4"/>
            <p:cNvGrpSpPr/>
            <p:nvPr/>
          </p:nvGrpSpPr>
          <p:grpSpPr>
            <a:xfrm rot="10800000">
              <a:off x="308679" y="4324682"/>
              <a:ext cx="343982" cy="565711"/>
              <a:chOff x="4335679" y="240044"/>
              <a:chExt cx="343982" cy="565711"/>
            </a:xfrm>
          </p:grpSpPr>
          <p:sp>
            <p:nvSpPr>
              <p:cNvPr id="79" name="Google Shape;79;p4"/>
              <p:cNvSpPr/>
              <p:nvPr/>
            </p:nvSpPr>
            <p:spPr>
              <a:xfrm>
                <a:off x="4427396" y="542958"/>
                <a:ext cx="163536" cy="163558"/>
              </a:xfrm>
              <a:custGeom>
                <a:rect b="b" l="l" r="r" t="t"/>
                <a:pathLst>
                  <a:path extrusionOk="0" h="7283" w="7282">
                    <a:moveTo>
                      <a:pt x="3415" y="1"/>
                    </a:moveTo>
                    <a:cubicBezTo>
                      <a:pt x="3281" y="1"/>
                      <a:pt x="3164" y="18"/>
                      <a:pt x="3047" y="34"/>
                    </a:cubicBezTo>
                    <a:lnTo>
                      <a:pt x="3064" y="219"/>
                    </a:lnTo>
                    <a:cubicBezTo>
                      <a:pt x="3181" y="202"/>
                      <a:pt x="3298" y="185"/>
                      <a:pt x="3415" y="185"/>
                    </a:cubicBezTo>
                    <a:lnTo>
                      <a:pt x="3415" y="1"/>
                    </a:lnTo>
                    <a:close/>
                    <a:moveTo>
                      <a:pt x="3867" y="1"/>
                    </a:moveTo>
                    <a:lnTo>
                      <a:pt x="3867" y="185"/>
                    </a:lnTo>
                    <a:cubicBezTo>
                      <a:pt x="3985" y="185"/>
                      <a:pt x="4102" y="202"/>
                      <a:pt x="4202" y="219"/>
                    </a:cubicBezTo>
                    <a:lnTo>
                      <a:pt x="4236" y="34"/>
                    </a:lnTo>
                    <a:cubicBezTo>
                      <a:pt x="4118" y="18"/>
                      <a:pt x="4001" y="1"/>
                      <a:pt x="3867" y="1"/>
                    </a:cubicBezTo>
                    <a:close/>
                    <a:moveTo>
                      <a:pt x="4688" y="135"/>
                    </a:moveTo>
                    <a:lnTo>
                      <a:pt x="4637" y="319"/>
                    </a:lnTo>
                    <a:cubicBezTo>
                      <a:pt x="4754" y="352"/>
                      <a:pt x="4855" y="386"/>
                      <a:pt x="4972" y="436"/>
                    </a:cubicBezTo>
                    <a:lnTo>
                      <a:pt x="5039" y="269"/>
                    </a:lnTo>
                    <a:cubicBezTo>
                      <a:pt x="4922" y="219"/>
                      <a:pt x="4805" y="168"/>
                      <a:pt x="4688" y="135"/>
                    </a:cubicBezTo>
                    <a:close/>
                    <a:moveTo>
                      <a:pt x="2595" y="135"/>
                    </a:moveTo>
                    <a:cubicBezTo>
                      <a:pt x="2478" y="185"/>
                      <a:pt x="2361" y="219"/>
                      <a:pt x="2244" y="269"/>
                    </a:cubicBezTo>
                    <a:lnTo>
                      <a:pt x="2327" y="453"/>
                    </a:lnTo>
                    <a:cubicBezTo>
                      <a:pt x="2428" y="403"/>
                      <a:pt x="2528" y="352"/>
                      <a:pt x="2645" y="319"/>
                    </a:cubicBezTo>
                    <a:lnTo>
                      <a:pt x="2595" y="135"/>
                    </a:lnTo>
                    <a:close/>
                    <a:moveTo>
                      <a:pt x="1842" y="470"/>
                    </a:moveTo>
                    <a:cubicBezTo>
                      <a:pt x="1725" y="537"/>
                      <a:pt x="1624" y="604"/>
                      <a:pt x="1524" y="671"/>
                    </a:cubicBezTo>
                    <a:lnTo>
                      <a:pt x="1624" y="821"/>
                    </a:lnTo>
                    <a:cubicBezTo>
                      <a:pt x="1725" y="754"/>
                      <a:pt x="1825" y="687"/>
                      <a:pt x="1926" y="620"/>
                    </a:cubicBezTo>
                    <a:lnTo>
                      <a:pt x="1842" y="470"/>
                    </a:lnTo>
                    <a:close/>
                    <a:moveTo>
                      <a:pt x="5457" y="470"/>
                    </a:moveTo>
                    <a:lnTo>
                      <a:pt x="5374" y="620"/>
                    </a:lnTo>
                    <a:lnTo>
                      <a:pt x="5374" y="637"/>
                    </a:lnTo>
                    <a:cubicBezTo>
                      <a:pt x="5474" y="687"/>
                      <a:pt x="5575" y="754"/>
                      <a:pt x="5658" y="821"/>
                    </a:cubicBezTo>
                    <a:lnTo>
                      <a:pt x="5776" y="671"/>
                    </a:lnTo>
                    <a:cubicBezTo>
                      <a:pt x="5675" y="604"/>
                      <a:pt x="5575" y="537"/>
                      <a:pt x="5457" y="470"/>
                    </a:cubicBezTo>
                    <a:close/>
                    <a:moveTo>
                      <a:pt x="6127" y="955"/>
                    </a:moveTo>
                    <a:lnTo>
                      <a:pt x="6010" y="1089"/>
                    </a:lnTo>
                    <a:lnTo>
                      <a:pt x="6010" y="1106"/>
                    </a:lnTo>
                    <a:cubicBezTo>
                      <a:pt x="6094" y="1189"/>
                      <a:pt x="6177" y="1273"/>
                      <a:pt x="6244" y="1340"/>
                    </a:cubicBezTo>
                    <a:lnTo>
                      <a:pt x="6395" y="1223"/>
                    </a:lnTo>
                    <a:cubicBezTo>
                      <a:pt x="6311" y="1139"/>
                      <a:pt x="6227" y="1056"/>
                      <a:pt x="6127" y="955"/>
                    </a:cubicBezTo>
                    <a:close/>
                    <a:moveTo>
                      <a:pt x="1172" y="972"/>
                    </a:moveTo>
                    <a:cubicBezTo>
                      <a:pt x="1072" y="1056"/>
                      <a:pt x="988" y="1139"/>
                      <a:pt x="905" y="1240"/>
                    </a:cubicBezTo>
                    <a:lnTo>
                      <a:pt x="1055" y="1357"/>
                    </a:lnTo>
                    <a:cubicBezTo>
                      <a:pt x="1122" y="1273"/>
                      <a:pt x="1206" y="1189"/>
                      <a:pt x="1290" y="1106"/>
                    </a:cubicBezTo>
                    <a:lnTo>
                      <a:pt x="1172" y="972"/>
                    </a:lnTo>
                    <a:close/>
                    <a:moveTo>
                      <a:pt x="637" y="1608"/>
                    </a:moveTo>
                    <a:cubicBezTo>
                      <a:pt x="553" y="1708"/>
                      <a:pt x="503" y="1809"/>
                      <a:pt x="436" y="1926"/>
                    </a:cubicBezTo>
                    <a:lnTo>
                      <a:pt x="603" y="2010"/>
                    </a:lnTo>
                    <a:cubicBezTo>
                      <a:pt x="654" y="1909"/>
                      <a:pt x="704" y="1809"/>
                      <a:pt x="771" y="1708"/>
                    </a:cubicBezTo>
                    <a:lnTo>
                      <a:pt x="637" y="1608"/>
                    </a:lnTo>
                    <a:close/>
                    <a:moveTo>
                      <a:pt x="6679" y="1608"/>
                    </a:moveTo>
                    <a:lnTo>
                      <a:pt x="6529" y="1708"/>
                    </a:lnTo>
                    <a:cubicBezTo>
                      <a:pt x="6579" y="1809"/>
                      <a:pt x="6646" y="1909"/>
                      <a:pt x="6696" y="2010"/>
                    </a:cubicBezTo>
                    <a:lnTo>
                      <a:pt x="6864" y="1909"/>
                    </a:lnTo>
                    <a:cubicBezTo>
                      <a:pt x="6797" y="1809"/>
                      <a:pt x="6746" y="1708"/>
                      <a:pt x="6679" y="1608"/>
                    </a:cubicBezTo>
                    <a:close/>
                    <a:moveTo>
                      <a:pt x="7048" y="2344"/>
                    </a:moveTo>
                    <a:lnTo>
                      <a:pt x="6880" y="2411"/>
                    </a:lnTo>
                    <a:cubicBezTo>
                      <a:pt x="6930" y="2512"/>
                      <a:pt x="6964" y="2629"/>
                      <a:pt x="6997" y="2729"/>
                    </a:cubicBezTo>
                    <a:lnTo>
                      <a:pt x="7165" y="2696"/>
                    </a:lnTo>
                    <a:cubicBezTo>
                      <a:pt x="7131" y="2579"/>
                      <a:pt x="7098" y="2462"/>
                      <a:pt x="7048" y="2344"/>
                    </a:cubicBezTo>
                    <a:close/>
                    <a:moveTo>
                      <a:pt x="235" y="2344"/>
                    </a:moveTo>
                    <a:cubicBezTo>
                      <a:pt x="185" y="2462"/>
                      <a:pt x="151" y="2579"/>
                      <a:pt x="118" y="2696"/>
                    </a:cubicBezTo>
                    <a:lnTo>
                      <a:pt x="302" y="2746"/>
                    </a:lnTo>
                    <a:cubicBezTo>
                      <a:pt x="319" y="2629"/>
                      <a:pt x="369" y="2512"/>
                      <a:pt x="402" y="2411"/>
                    </a:cubicBezTo>
                    <a:lnTo>
                      <a:pt x="235" y="2344"/>
                    </a:lnTo>
                    <a:close/>
                    <a:moveTo>
                      <a:pt x="7265" y="3148"/>
                    </a:moveTo>
                    <a:lnTo>
                      <a:pt x="7081" y="3165"/>
                    </a:lnTo>
                    <a:lnTo>
                      <a:pt x="7081" y="3181"/>
                    </a:lnTo>
                    <a:cubicBezTo>
                      <a:pt x="7098" y="3282"/>
                      <a:pt x="7098" y="3399"/>
                      <a:pt x="7115" y="3516"/>
                    </a:cubicBezTo>
                    <a:lnTo>
                      <a:pt x="7282" y="3516"/>
                    </a:lnTo>
                    <a:cubicBezTo>
                      <a:pt x="7282" y="3399"/>
                      <a:pt x="7282" y="3265"/>
                      <a:pt x="7265" y="3148"/>
                    </a:cubicBezTo>
                    <a:close/>
                    <a:moveTo>
                      <a:pt x="34" y="3148"/>
                    </a:moveTo>
                    <a:cubicBezTo>
                      <a:pt x="17" y="3265"/>
                      <a:pt x="1" y="3399"/>
                      <a:pt x="1" y="3516"/>
                    </a:cubicBezTo>
                    <a:lnTo>
                      <a:pt x="185" y="3533"/>
                    </a:lnTo>
                    <a:cubicBezTo>
                      <a:pt x="185" y="3416"/>
                      <a:pt x="202" y="3298"/>
                      <a:pt x="218" y="3181"/>
                    </a:cubicBezTo>
                    <a:lnTo>
                      <a:pt x="34" y="3148"/>
                    </a:lnTo>
                    <a:close/>
                    <a:moveTo>
                      <a:pt x="202" y="3968"/>
                    </a:moveTo>
                    <a:lnTo>
                      <a:pt x="17" y="3985"/>
                    </a:lnTo>
                    <a:cubicBezTo>
                      <a:pt x="34" y="4102"/>
                      <a:pt x="51" y="4236"/>
                      <a:pt x="68" y="4353"/>
                    </a:cubicBezTo>
                    <a:lnTo>
                      <a:pt x="252" y="4320"/>
                    </a:lnTo>
                    <a:cubicBezTo>
                      <a:pt x="218" y="4202"/>
                      <a:pt x="202" y="4085"/>
                      <a:pt x="202" y="3968"/>
                    </a:cubicBezTo>
                    <a:close/>
                    <a:moveTo>
                      <a:pt x="7098" y="3968"/>
                    </a:moveTo>
                    <a:cubicBezTo>
                      <a:pt x="7081" y="4085"/>
                      <a:pt x="7064" y="4202"/>
                      <a:pt x="7048" y="4320"/>
                    </a:cubicBezTo>
                    <a:lnTo>
                      <a:pt x="7215" y="4353"/>
                    </a:lnTo>
                    <a:cubicBezTo>
                      <a:pt x="7249" y="4219"/>
                      <a:pt x="7265" y="4102"/>
                      <a:pt x="7265" y="3985"/>
                    </a:cubicBezTo>
                    <a:lnTo>
                      <a:pt x="7098" y="3968"/>
                    </a:lnTo>
                    <a:close/>
                    <a:moveTo>
                      <a:pt x="369" y="4721"/>
                    </a:moveTo>
                    <a:lnTo>
                      <a:pt x="185" y="4788"/>
                    </a:lnTo>
                    <a:lnTo>
                      <a:pt x="185" y="4805"/>
                    </a:lnTo>
                    <a:cubicBezTo>
                      <a:pt x="235" y="4922"/>
                      <a:pt x="269" y="5039"/>
                      <a:pt x="319" y="5123"/>
                    </a:cubicBezTo>
                    <a:lnTo>
                      <a:pt x="486" y="5056"/>
                    </a:lnTo>
                    <a:cubicBezTo>
                      <a:pt x="436" y="4956"/>
                      <a:pt x="402" y="4838"/>
                      <a:pt x="369" y="4721"/>
                    </a:cubicBezTo>
                    <a:close/>
                    <a:moveTo>
                      <a:pt x="6930" y="4738"/>
                    </a:moveTo>
                    <a:cubicBezTo>
                      <a:pt x="6897" y="4855"/>
                      <a:pt x="6847" y="4956"/>
                      <a:pt x="6797" y="5073"/>
                    </a:cubicBezTo>
                    <a:lnTo>
                      <a:pt x="6964" y="5140"/>
                    </a:lnTo>
                    <a:cubicBezTo>
                      <a:pt x="7014" y="5023"/>
                      <a:pt x="7064" y="4905"/>
                      <a:pt x="7098" y="4788"/>
                    </a:cubicBezTo>
                    <a:lnTo>
                      <a:pt x="6930" y="4738"/>
                    </a:lnTo>
                    <a:close/>
                    <a:moveTo>
                      <a:pt x="6596" y="5441"/>
                    </a:moveTo>
                    <a:cubicBezTo>
                      <a:pt x="6529" y="5558"/>
                      <a:pt x="6462" y="5642"/>
                      <a:pt x="6395" y="5742"/>
                    </a:cubicBezTo>
                    <a:lnTo>
                      <a:pt x="6546" y="5843"/>
                    </a:lnTo>
                    <a:cubicBezTo>
                      <a:pt x="6612" y="5759"/>
                      <a:pt x="6679" y="5659"/>
                      <a:pt x="6746" y="5541"/>
                    </a:cubicBezTo>
                    <a:lnTo>
                      <a:pt x="6596" y="5441"/>
                    </a:lnTo>
                    <a:close/>
                    <a:moveTo>
                      <a:pt x="704" y="5458"/>
                    </a:moveTo>
                    <a:lnTo>
                      <a:pt x="553" y="5558"/>
                    </a:lnTo>
                    <a:lnTo>
                      <a:pt x="536" y="5558"/>
                    </a:lnTo>
                    <a:cubicBezTo>
                      <a:pt x="620" y="5659"/>
                      <a:pt x="687" y="5759"/>
                      <a:pt x="771" y="5859"/>
                    </a:cubicBezTo>
                    <a:lnTo>
                      <a:pt x="921" y="5742"/>
                    </a:lnTo>
                    <a:cubicBezTo>
                      <a:pt x="838" y="5659"/>
                      <a:pt x="771" y="5558"/>
                      <a:pt x="704" y="5458"/>
                    </a:cubicBezTo>
                    <a:close/>
                    <a:moveTo>
                      <a:pt x="6094" y="6077"/>
                    </a:moveTo>
                    <a:cubicBezTo>
                      <a:pt x="6010" y="6161"/>
                      <a:pt x="5926" y="6228"/>
                      <a:pt x="5842" y="6311"/>
                    </a:cubicBezTo>
                    <a:lnTo>
                      <a:pt x="5960" y="6445"/>
                    </a:lnTo>
                    <a:cubicBezTo>
                      <a:pt x="6043" y="6362"/>
                      <a:pt x="6144" y="6295"/>
                      <a:pt x="6227" y="6194"/>
                    </a:cubicBezTo>
                    <a:lnTo>
                      <a:pt x="6094" y="6077"/>
                    </a:lnTo>
                    <a:close/>
                    <a:moveTo>
                      <a:pt x="1189" y="6077"/>
                    </a:moveTo>
                    <a:lnTo>
                      <a:pt x="1072" y="6211"/>
                    </a:lnTo>
                    <a:cubicBezTo>
                      <a:pt x="1156" y="6295"/>
                      <a:pt x="1239" y="6378"/>
                      <a:pt x="1340" y="6462"/>
                    </a:cubicBezTo>
                    <a:lnTo>
                      <a:pt x="1457" y="6311"/>
                    </a:lnTo>
                    <a:cubicBezTo>
                      <a:pt x="1357" y="6244"/>
                      <a:pt x="1273" y="6161"/>
                      <a:pt x="1189" y="6077"/>
                    </a:cubicBezTo>
                    <a:close/>
                    <a:moveTo>
                      <a:pt x="1808" y="6562"/>
                    </a:moveTo>
                    <a:lnTo>
                      <a:pt x="1708" y="6730"/>
                    </a:lnTo>
                    <a:cubicBezTo>
                      <a:pt x="1808" y="6780"/>
                      <a:pt x="1926" y="6847"/>
                      <a:pt x="2026" y="6897"/>
                    </a:cubicBezTo>
                    <a:lnTo>
                      <a:pt x="2110" y="6747"/>
                    </a:lnTo>
                    <a:cubicBezTo>
                      <a:pt x="2009" y="6696"/>
                      <a:pt x="1909" y="6629"/>
                      <a:pt x="1808" y="6562"/>
                    </a:cubicBezTo>
                    <a:close/>
                    <a:moveTo>
                      <a:pt x="5474" y="6562"/>
                    </a:moveTo>
                    <a:cubicBezTo>
                      <a:pt x="5374" y="6629"/>
                      <a:pt x="5273" y="6680"/>
                      <a:pt x="5156" y="6730"/>
                    </a:cubicBezTo>
                    <a:lnTo>
                      <a:pt x="5240" y="6897"/>
                    </a:lnTo>
                    <a:cubicBezTo>
                      <a:pt x="5357" y="6847"/>
                      <a:pt x="5457" y="6780"/>
                      <a:pt x="5558" y="6713"/>
                    </a:cubicBezTo>
                    <a:lnTo>
                      <a:pt x="5474" y="6562"/>
                    </a:lnTo>
                    <a:close/>
                    <a:moveTo>
                      <a:pt x="2512" y="6914"/>
                    </a:moveTo>
                    <a:lnTo>
                      <a:pt x="2461" y="7081"/>
                    </a:lnTo>
                    <a:cubicBezTo>
                      <a:pt x="2578" y="7132"/>
                      <a:pt x="2696" y="7148"/>
                      <a:pt x="2813" y="7182"/>
                    </a:cubicBezTo>
                    <a:lnTo>
                      <a:pt x="2846" y="7014"/>
                    </a:lnTo>
                    <a:cubicBezTo>
                      <a:pt x="2746" y="6981"/>
                      <a:pt x="2629" y="6947"/>
                      <a:pt x="2512" y="6914"/>
                    </a:cubicBezTo>
                    <a:close/>
                    <a:moveTo>
                      <a:pt x="4754" y="6914"/>
                    </a:moveTo>
                    <a:cubicBezTo>
                      <a:pt x="4654" y="6947"/>
                      <a:pt x="4537" y="6981"/>
                      <a:pt x="4420" y="7014"/>
                    </a:cubicBezTo>
                    <a:lnTo>
                      <a:pt x="4470" y="7182"/>
                    </a:lnTo>
                    <a:cubicBezTo>
                      <a:pt x="4587" y="7148"/>
                      <a:pt x="4704" y="7115"/>
                      <a:pt x="4821" y="7081"/>
                    </a:cubicBezTo>
                    <a:lnTo>
                      <a:pt x="4754" y="6914"/>
                    </a:lnTo>
                    <a:close/>
                    <a:moveTo>
                      <a:pt x="3281" y="7081"/>
                    </a:moveTo>
                    <a:lnTo>
                      <a:pt x="3265" y="7266"/>
                    </a:lnTo>
                    <a:lnTo>
                      <a:pt x="3281" y="7266"/>
                    </a:lnTo>
                    <a:cubicBezTo>
                      <a:pt x="3399" y="7266"/>
                      <a:pt x="3516" y="7282"/>
                      <a:pt x="3633" y="7282"/>
                    </a:cubicBezTo>
                    <a:cubicBezTo>
                      <a:pt x="3767" y="7282"/>
                      <a:pt x="3884" y="7266"/>
                      <a:pt x="4001" y="7266"/>
                    </a:cubicBezTo>
                    <a:lnTo>
                      <a:pt x="3985" y="7081"/>
                    </a:lnTo>
                    <a:cubicBezTo>
                      <a:pt x="3867" y="7098"/>
                      <a:pt x="3750" y="7098"/>
                      <a:pt x="3633" y="7098"/>
                    </a:cubicBezTo>
                    <a:cubicBezTo>
                      <a:pt x="3516" y="7098"/>
                      <a:pt x="3399" y="7081"/>
                      <a:pt x="3281" y="708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
              <p:cNvSpPr/>
              <p:nvPr/>
            </p:nvSpPr>
            <p:spPr>
              <a:xfrm>
                <a:off x="4518753" y="240044"/>
                <a:ext cx="22" cy="181951"/>
              </a:xfrm>
              <a:custGeom>
                <a:rect b="b" l="l" r="r" t="t"/>
                <a:pathLst>
                  <a:path extrusionOk="0" h="8102" w="1">
                    <a:moveTo>
                      <a:pt x="0" y="0"/>
                    </a:moveTo>
                    <a:lnTo>
                      <a:pt x="0" y="8101"/>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
              <p:cNvSpPr/>
              <p:nvPr/>
            </p:nvSpPr>
            <p:spPr>
              <a:xfrm>
                <a:off x="4335679" y="457260"/>
                <a:ext cx="343982" cy="348495"/>
              </a:xfrm>
              <a:custGeom>
                <a:rect b="b" l="l" r="r" t="t"/>
                <a:pathLst>
                  <a:path extrusionOk="0" h="15518" w="15317">
                    <a:moveTo>
                      <a:pt x="7717" y="34"/>
                    </a:moveTo>
                    <a:lnTo>
                      <a:pt x="7717" y="503"/>
                    </a:lnTo>
                    <a:lnTo>
                      <a:pt x="7499" y="503"/>
                    </a:lnTo>
                    <a:lnTo>
                      <a:pt x="7483" y="34"/>
                    </a:lnTo>
                    <a:close/>
                    <a:moveTo>
                      <a:pt x="7449" y="1"/>
                    </a:moveTo>
                    <a:lnTo>
                      <a:pt x="7449" y="536"/>
                    </a:lnTo>
                    <a:lnTo>
                      <a:pt x="7734" y="536"/>
                    </a:lnTo>
                    <a:lnTo>
                      <a:pt x="7734" y="1"/>
                    </a:lnTo>
                    <a:close/>
                    <a:moveTo>
                      <a:pt x="8269" y="51"/>
                    </a:moveTo>
                    <a:cubicBezTo>
                      <a:pt x="8336" y="68"/>
                      <a:pt x="8420" y="84"/>
                      <a:pt x="8504" y="84"/>
                    </a:cubicBezTo>
                    <a:lnTo>
                      <a:pt x="8453" y="536"/>
                    </a:lnTo>
                    <a:lnTo>
                      <a:pt x="8236" y="519"/>
                    </a:lnTo>
                    <a:lnTo>
                      <a:pt x="8269" y="51"/>
                    </a:lnTo>
                    <a:close/>
                    <a:moveTo>
                      <a:pt x="6930" y="84"/>
                    </a:moveTo>
                    <a:lnTo>
                      <a:pt x="6964" y="553"/>
                    </a:lnTo>
                    <a:lnTo>
                      <a:pt x="6763" y="570"/>
                    </a:lnTo>
                    <a:lnTo>
                      <a:pt x="6696" y="101"/>
                    </a:lnTo>
                    <a:lnTo>
                      <a:pt x="6930" y="84"/>
                    </a:lnTo>
                    <a:close/>
                    <a:moveTo>
                      <a:pt x="8236" y="17"/>
                    </a:moveTo>
                    <a:lnTo>
                      <a:pt x="8202" y="553"/>
                    </a:lnTo>
                    <a:lnTo>
                      <a:pt x="8219" y="553"/>
                    </a:lnTo>
                    <a:cubicBezTo>
                      <a:pt x="8303" y="553"/>
                      <a:pt x="8387" y="570"/>
                      <a:pt x="8453" y="570"/>
                    </a:cubicBezTo>
                    <a:lnTo>
                      <a:pt x="8470" y="570"/>
                    </a:lnTo>
                    <a:lnTo>
                      <a:pt x="8537" y="34"/>
                    </a:lnTo>
                    <a:lnTo>
                      <a:pt x="8520" y="34"/>
                    </a:lnTo>
                    <a:lnTo>
                      <a:pt x="8253" y="17"/>
                    </a:lnTo>
                    <a:close/>
                    <a:moveTo>
                      <a:pt x="6930" y="51"/>
                    </a:moveTo>
                    <a:lnTo>
                      <a:pt x="6679" y="84"/>
                    </a:lnTo>
                    <a:lnTo>
                      <a:pt x="6662" y="84"/>
                    </a:lnTo>
                    <a:lnTo>
                      <a:pt x="6729" y="603"/>
                    </a:lnTo>
                    <a:lnTo>
                      <a:pt x="6746" y="603"/>
                    </a:lnTo>
                    <a:lnTo>
                      <a:pt x="6997" y="570"/>
                    </a:lnTo>
                    <a:lnTo>
                      <a:pt x="7014" y="570"/>
                    </a:lnTo>
                    <a:lnTo>
                      <a:pt x="6947" y="51"/>
                    </a:lnTo>
                    <a:close/>
                    <a:moveTo>
                      <a:pt x="9039" y="151"/>
                    </a:moveTo>
                    <a:lnTo>
                      <a:pt x="9274" y="185"/>
                    </a:lnTo>
                    <a:lnTo>
                      <a:pt x="9173" y="653"/>
                    </a:lnTo>
                    <a:cubicBezTo>
                      <a:pt x="9106" y="637"/>
                      <a:pt x="9039" y="620"/>
                      <a:pt x="8972" y="620"/>
                    </a:cubicBezTo>
                    <a:lnTo>
                      <a:pt x="9039" y="151"/>
                    </a:lnTo>
                    <a:close/>
                    <a:moveTo>
                      <a:pt x="9023" y="118"/>
                    </a:moveTo>
                    <a:lnTo>
                      <a:pt x="8922" y="637"/>
                    </a:lnTo>
                    <a:lnTo>
                      <a:pt x="8939" y="637"/>
                    </a:lnTo>
                    <a:lnTo>
                      <a:pt x="9190" y="687"/>
                    </a:lnTo>
                    <a:lnTo>
                      <a:pt x="9207" y="687"/>
                    </a:lnTo>
                    <a:lnTo>
                      <a:pt x="9307" y="168"/>
                    </a:lnTo>
                    <a:lnTo>
                      <a:pt x="9290" y="168"/>
                    </a:lnTo>
                    <a:cubicBezTo>
                      <a:pt x="9207" y="134"/>
                      <a:pt x="9123" y="118"/>
                      <a:pt x="9039" y="118"/>
                    </a:cubicBezTo>
                    <a:close/>
                    <a:moveTo>
                      <a:pt x="6144" y="201"/>
                    </a:moveTo>
                    <a:lnTo>
                      <a:pt x="6244" y="653"/>
                    </a:lnTo>
                    <a:lnTo>
                      <a:pt x="6043" y="704"/>
                    </a:lnTo>
                    <a:lnTo>
                      <a:pt x="5926" y="252"/>
                    </a:lnTo>
                    <a:lnTo>
                      <a:pt x="6144" y="201"/>
                    </a:lnTo>
                    <a:close/>
                    <a:moveTo>
                      <a:pt x="6160" y="168"/>
                    </a:moveTo>
                    <a:lnTo>
                      <a:pt x="5909" y="218"/>
                    </a:lnTo>
                    <a:lnTo>
                      <a:pt x="5892" y="218"/>
                    </a:lnTo>
                    <a:lnTo>
                      <a:pt x="6010" y="737"/>
                    </a:lnTo>
                    <a:lnTo>
                      <a:pt x="6026" y="737"/>
                    </a:lnTo>
                    <a:lnTo>
                      <a:pt x="6277" y="687"/>
                    </a:lnTo>
                    <a:lnTo>
                      <a:pt x="6177" y="168"/>
                    </a:lnTo>
                    <a:close/>
                    <a:moveTo>
                      <a:pt x="9826" y="319"/>
                    </a:moveTo>
                    <a:lnTo>
                      <a:pt x="10027" y="386"/>
                    </a:lnTo>
                    <a:lnTo>
                      <a:pt x="9910" y="838"/>
                    </a:lnTo>
                    <a:lnTo>
                      <a:pt x="9692" y="771"/>
                    </a:lnTo>
                    <a:lnTo>
                      <a:pt x="9826" y="319"/>
                    </a:lnTo>
                    <a:close/>
                    <a:moveTo>
                      <a:pt x="9793" y="285"/>
                    </a:moveTo>
                    <a:lnTo>
                      <a:pt x="9642" y="787"/>
                    </a:lnTo>
                    <a:lnTo>
                      <a:pt x="9659" y="787"/>
                    </a:lnTo>
                    <a:lnTo>
                      <a:pt x="9893" y="871"/>
                    </a:lnTo>
                    <a:lnTo>
                      <a:pt x="9910" y="871"/>
                    </a:lnTo>
                    <a:lnTo>
                      <a:pt x="10077" y="352"/>
                    </a:lnTo>
                    <a:lnTo>
                      <a:pt x="10060" y="352"/>
                    </a:lnTo>
                    <a:lnTo>
                      <a:pt x="9809" y="285"/>
                    </a:lnTo>
                    <a:close/>
                    <a:moveTo>
                      <a:pt x="5390" y="402"/>
                    </a:moveTo>
                    <a:lnTo>
                      <a:pt x="5558" y="854"/>
                    </a:lnTo>
                    <a:lnTo>
                      <a:pt x="5340" y="921"/>
                    </a:lnTo>
                    <a:lnTo>
                      <a:pt x="5189" y="469"/>
                    </a:lnTo>
                    <a:lnTo>
                      <a:pt x="5390" y="402"/>
                    </a:lnTo>
                    <a:close/>
                    <a:moveTo>
                      <a:pt x="5407" y="369"/>
                    </a:moveTo>
                    <a:cubicBezTo>
                      <a:pt x="5323" y="402"/>
                      <a:pt x="5240" y="419"/>
                      <a:pt x="5156" y="453"/>
                    </a:cubicBezTo>
                    <a:lnTo>
                      <a:pt x="5139" y="453"/>
                    </a:lnTo>
                    <a:lnTo>
                      <a:pt x="5307" y="955"/>
                    </a:lnTo>
                    <a:lnTo>
                      <a:pt x="5323" y="955"/>
                    </a:lnTo>
                    <a:lnTo>
                      <a:pt x="5558" y="888"/>
                    </a:lnTo>
                    <a:lnTo>
                      <a:pt x="5574" y="888"/>
                    </a:lnTo>
                    <a:lnTo>
                      <a:pt x="5424" y="369"/>
                    </a:lnTo>
                    <a:close/>
                    <a:moveTo>
                      <a:pt x="10563" y="570"/>
                    </a:moveTo>
                    <a:lnTo>
                      <a:pt x="10763" y="653"/>
                    </a:lnTo>
                    <a:lnTo>
                      <a:pt x="10579" y="1089"/>
                    </a:lnTo>
                    <a:lnTo>
                      <a:pt x="10378" y="1005"/>
                    </a:lnTo>
                    <a:lnTo>
                      <a:pt x="10563" y="570"/>
                    </a:lnTo>
                    <a:close/>
                    <a:moveTo>
                      <a:pt x="10529" y="519"/>
                    </a:moveTo>
                    <a:lnTo>
                      <a:pt x="10328" y="1038"/>
                    </a:lnTo>
                    <a:lnTo>
                      <a:pt x="10345" y="1038"/>
                    </a:lnTo>
                    <a:lnTo>
                      <a:pt x="10579" y="1122"/>
                    </a:lnTo>
                    <a:lnTo>
                      <a:pt x="10596" y="1122"/>
                    </a:lnTo>
                    <a:lnTo>
                      <a:pt x="10814" y="620"/>
                    </a:lnTo>
                    <a:lnTo>
                      <a:pt x="10797" y="620"/>
                    </a:lnTo>
                    <a:lnTo>
                      <a:pt x="10546" y="519"/>
                    </a:lnTo>
                    <a:close/>
                    <a:moveTo>
                      <a:pt x="11266" y="888"/>
                    </a:moveTo>
                    <a:cubicBezTo>
                      <a:pt x="11333" y="921"/>
                      <a:pt x="11399" y="955"/>
                      <a:pt x="11466" y="988"/>
                    </a:cubicBezTo>
                    <a:lnTo>
                      <a:pt x="11249" y="1407"/>
                    </a:lnTo>
                    <a:cubicBezTo>
                      <a:pt x="11182" y="1373"/>
                      <a:pt x="11115" y="1340"/>
                      <a:pt x="11048" y="1306"/>
                    </a:cubicBezTo>
                    <a:lnTo>
                      <a:pt x="11266" y="888"/>
                    </a:lnTo>
                    <a:close/>
                    <a:moveTo>
                      <a:pt x="11249" y="838"/>
                    </a:moveTo>
                    <a:lnTo>
                      <a:pt x="11014" y="1323"/>
                    </a:lnTo>
                    <a:lnTo>
                      <a:pt x="11031" y="1323"/>
                    </a:lnTo>
                    <a:lnTo>
                      <a:pt x="11232" y="1423"/>
                    </a:lnTo>
                    <a:lnTo>
                      <a:pt x="11249" y="1423"/>
                    </a:lnTo>
                    <a:lnTo>
                      <a:pt x="11517" y="971"/>
                    </a:lnTo>
                    <a:lnTo>
                      <a:pt x="11500" y="971"/>
                    </a:lnTo>
                    <a:lnTo>
                      <a:pt x="11266" y="838"/>
                    </a:lnTo>
                    <a:close/>
                    <a:moveTo>
                      <a:pt x="11935" y="1273"/>
                    </a:moveTo>
                    <a:lnTo>
                      <a:pt x="12119" y="1407"/>
                    </a:lnTo>
                    <a:lnTo>
                      <a:pt x="11851" y="1792"/>
                    </a:lnTo>
                    <a:lnTo>
                      <a:pt x="11684" y="1674"/>
                    </a:lnTo>
                    <a:lnTo>
                      <a:pt x="11935" y="1273"/>
                    </a:lnTo>
                    <a:close/>
                    <a:moveTo>
                      <a:pt x="11918" y="1222"/>
                    </a:moveTo>
                    <a:lnTo>
                      <a:pt x="11634" y="1674"/>
                    </a:lnTo>
                    <a:lnTo>
                      <a:pt x="11835" y="1808"/>
                    </a:lnTo>
                    <a:lnTo>
                      <a:pt x="11851" y="1808"/>
                    </a:lnTo>
                    <a:lnTo>
                      <a:pt x="12153" y="1373"/>
                    </a:lnTo>
                    <a:cubicBezTo>
                      <a:pt x="12086" y="1323"/>
                      <a:pt x="12019" y="1273"/>
                      <a:pt x="11935" y="1222"/>
                    </a:cubicBezTo>
                    <a:close/>
                    <a:moveTo>
                      <a:pt x="12571" y="1725"/>
                    </a:moveTo>
                    <a:lnTo>
                      <a:pt x="12755" y="1875"/>
                    </a:lnTo>
                    <a:lnTo>
                      <a:pt x="12454" y="2227"/>
                    </a:lnTo>
                    <a:lnTo>
                      <a:pt x="12287" y="2093"/>
                    </a:lnTo>
                    <a:lnTo>
                      <a:pt x="12571" y="1725"/>
                    </a:lnTo>
                    <a:close/>
                    <a:moveTo>
                      <a:pt x="12571" y="1691"/>
                    </a:moveTo>
                    <a:lnTo>
                      <a:pt x="12236" y="2110"/>
                    </a:lnTo>
                    <a:lnTo>
                      <a:pt x="12253" y="2110"/>
                    </a:lnTo>
                    <a:cubicBezTo>
                      <a:pt x="12320" y="2160"/>
                      <a:pt x="12387" y="2210"/>
                      <a:pt x="12454" y="2277"/>
                    </a:cubicBezTo>
                    <a:lnTo>
                      <a:pt x="12806" y="1875"/>
                    </a:lnTo>
                    <a:lnTo>
                      <a:pt x="12789" y="1859"/>
                    </a:lnTo>
                    <a:cubicBezTo>
                      <a:pt x="12722" y="1808"/>
                      <a:pt x="12655" y="1758"/>
                      <a:pt x="12588" y="1691"/>
                    </a:cubicBezTo>
                    <a:close/>
                    <a:moveTo>
                      <a:pt x="13157" y="2244"/>
                    </a:moveTo>
                    <a:lnTo>
                      <a:pt x="13308" y="2411"/>
                    </a:lnTo>
                    <a:lnTo>
                      <a:pt x="12973" y="2746"/>
                    </a:lnTo>
                    <a:cubicBezTo>
                      <a:pt x="12923" y="2679"/>
                      <a:pt x="12872" y="2629"/>
                      <a:pt x="12822" y="2595"/>
                    </a:cubicBezTo>
                    <a:lnTo>
                      <a:pt x="13157" y="2244"/>
                    </a:lnTo>
                    <a:close/>
                    <a:moveTo>
                      <a:pt x="13157" y="2210"/>
                    </a:moveTo>
                    <a:lnTo>
                      <a:pt x="12789" y="2595"/>
                    </a:lnTo>
                    <a:lnTo>
                      <a:pt x="12806" y="2595"/>
                    </a:lnTo>
                    <a:cubicBezTo>
                      <a:pt x="12856" y="2662"/>
                      <a:pt x="12923" y="2712"/>
                      <a:pt x="12973" y="2779"/>
                    </a:cubicBezTo>
                    <a:lnTo>
                      <a:pt x="13358" y="2411"/>
                    </a:lnTo>
                    <a:lnTo>
                      <a:pt x="13358" y="2394"/>
                    </a:lnTo>
                    <a:lnTo>
                      <a:pt x="13174" y="2210"/>
                    </a:lnTo>
                    <a:close/>
                    <a:moveTo>
                      <a:pt x="13693" y="2829"/>
                    </a:moveTo>
                    <a:lnTo>
                      <a:pt x="13827" y="3014"/>
                    </a:lnTo>
                    <a:lnTo>
                      <a:pt x="13458" y="3298"/>
                    </a:lnTo>
                    <a:lnTo>
                      <a:pt x="13324" y="3131"/>
                    </a:lnTo>
                    <a:lnTo>
                      <a:pt x="13693" y="2829"/>
                    </a:lnTo>
                    <a:close/>
                    <a:moveTo>
                      <a:pt x="13693" y="2779"/>
                    </a:moveTo>
                    <a:lnTo>
                      <a:pt x="13274" y="3131"/>
                    </a:lnTo>
                    <a:lnTo>
                      <a:pt x="13291" y="3147"/>
                    </a:lnTo>
                    <a:cubicBezTo>
                      <a:pt x="13341" y="3198"/>
                      <a:pt x="13391" y="3265"/>
                      <a:pt x="13442" y="3332"/>
                    </a:cubicBezTo>
                    <a:lnTo>
                      <a:pt x="13458" y="3348"/>
                    </a:lnTo>
                    <a:lnTo>
                      <a:pt x="13877" y="3014"/>
                    </a:lnTo>
                    <a:lnTo>
                      <a:pt x="13860" y="2997"/>
                    </a:lnTo>
                    <a:cubicBezTo>
                      <a:pt x="13810" y="2930"/>
                      <a:pt x="13760" y="2863"/>
                      <a:pt x="13693" y="2796"/>
                    </a:cubicBezTo>
                    <a:lnTo>
                      <a:pt x="13693" y="2779"/>
                    </a:lnTo>
                    <a:close/>
                    <a:moveTo>
                      <a:pt x="14145" y="3449"/>
                    </a:moveTo>
                    <a:lnTo>
                      <a:pt x="14262" y="3633"/>
                    </a:lnTo>
                    <a:lnTo>
                      <a:pt x="13877" y="3884"/>
                    </a:lnTo>
                    <a:lnTo>
                      <a:pt x="13760" y="3717"/>
                    </a:lnTo>
                    <a:lnTo>
                      <a:pt x="14145" y="3449"/>
                    </a:lnTo>
                    <a:close/>
                    <a:moveTo>
                      <a:pt x="14178" y="3399"/>
                    </a:moveTo>
                    <a:lnTo>
                      <a:pt x="13726" y="3700"/>
                    </a:lnTo>
                    <a:lnTo>
                      <a:pt x="13726" y="3717"/>
                    </a:lnTo>
                    <a:cubicBezTo>
                      <a:pt x="13776" y="3783"/>
                      <a:pt x="13827" y="3850"/>
                      <a:pt x="13860" y="3917"/>
                    </a:cubicBezTo>
                    <a:lnTo>
                      <a:pt x="13860" y="3934"/>
                    </a:lnTo>
                    <a:lnTo>
                      <a:pt x="14312" y="3650"/>
                    </a:lnTo>
                    <a:lnTo>
                      <a:pt x="14312" y="3633"/>
                    </a:lnTo>
                    <a:cubicBezTo>
                      <a:pt x="14262" y="3566"/>
                      <a:pt x="14228" y="3499"/>
                      <a:pt x="14178" y="3415"/>
                    </a:cubicBezTo>
                    <a:lnTo>
                      <a:pt x="14178" y="3399"/>
                    </a:lnTo>
                    <a:close/>
                    <a:moveTo>
                      <a:pt x="1172" y="3700"/>
                    </a:moveTo>
                    <a:lnTo>
                      <a:pt x="1574" y="3951"/>
                    </a:lnTo>
                    <a:lnTo>
                      <a:pt x="1474" y="4135"/>
                    </a:lnTo>
                    <a:lnTo>
                      <a:pt x="1055" y="3901"/>
                    </a:lnTo>
                    <a:lnTo>
                      <a:pt x="1172" y="3700"/>
                    </a:lnTo>
                    <a:close/>
                    <a:moveTo>
                      <a:pt x="1139" y="3666"/>
                    </a:moveTo>
                    <a:cubicBezTo>
                      <a:pt x="1089" y="3750"/>
                      <a:pt x="1055" y="3817"/>
                      <a:pt x="1005" y="3901"/>
                    </a:cubicBezTo>
                    <a:lnTo>
                      <a:pt x="1005" y="3917"/>
                    </a:lnTo>
                    <a:lnTo>
                      <a:pt x="1474" y="4185"/>
                    </a:lnTo>
                    <a:lnTo>
                      <a:pt x="1474" y="4168"/>
                    </a:lnTo>
                    <a:lnTo>
                      <a:pt x="1591" y="3951"/>
                    </a:lnTo>
                    <a:lnTo>
                      <a:pt x="1591" y="3934"/>
                    </a:lnTo>
                    <a:lnTo>
                      <a:pt x="1139" y="3666"/>
                    </a:lnTo>
                    <a:close/>
                    <a:moveTo>
                      <a:pt x="14563" y="4118"/>
                    </a:moveTo>
                    <a:cubicBezTo>
                      <a:pt x="14597" y="4185"/>
                      <a:pt x="14630" y="4269"/>
                      <a:pt x="14647" y="4319"/>
                    </a:cubicBezTo>
                    <a:lnTo>
                      <a:pt x="14228" y="4537"/>
                    </a:lnTo>
                    <a:lnTo>
                      <a:pt x="14128" y="4336"/>
                    </a:lnTo>
                    <a:lnTo>
                      <a:pt x="14546" y="4118"/>
                    </a:lnTo>
                    <a:close/>
                    <a:moveTo>
                      <a:pt x="14563" y="4085"/>
                    </a:moveTo>
                    <a:lnTo>
                      <a:pt x="14094" y="4336"/>
                    </a:lnTo>
                    <a:lnTo>
                      <a:pt x="14094" y="4353"/>
                    </a:lnTo>
                    <a:lnTo>
                      <a:pt x="14212" y="4570"/>
                    </a:lnTo>
                    <a:lnTo>
                      <a:pt x="14680" y="4336"/>
                    </a:lnTo>
                    <a:lnTo>
                      <a:pt x="14680" y="4319"/>
                    </a:lnTo>
                    <a:cubicBezTo>
                      <a:pt x="14647" y="4252"/>
                      <a:pt x="14597" y="4168"/>
                      <a:pt x="14563" y="4085"/>
                    </a:cubicBezTo>
                    <a:close/>
                    <a:moveTo>
                      <a:pt x="787" y="4386"/>
                    </a:moveTo>
                    <a:lnTo>
                      <a:pt x="1206" y="4587"/>
                    </a:lnTo>
                    <a:cubicBezTo>
                      <a:pt x="1172" y="4654"/>
                      <a:pt x="1139" y="4721"/>
                      <a:pt x="1105" y="4788"/>
                    </a:cubicBezTo>
                    <a:lnTo>
                      <a:pt x="687" y="4587"/>
                    </a:lnTo>
                    <a:cubicBezTo>
                      <a:pt x="720" y="4520"/>
                      <a:pt x="754" y="4453"/>
                      <a:pt x="787" y="4386"/>
                    </a:cubicBezTo>
                    <a:close/>
                    <a:moveTo>
                      <a:pt x="771" y="4336"/>
                    </a:moveTo>
                    <a:lnTo>
                      <a:pt x="771" y="4353"/>
                    </a:lnTo>
                    <a:cubicBezTo>
                      <a:pt x="737" y="4420"/>
                      <a:pt x="704" y="4487"/>
                      <a:pt x="670" y="4570"/>
                    </a:cubicBezTo>
                    <a:lnTo>
                      <a:pt x="653" y="4604"/>
                    </a:lnTo>
                    <a:lnTo>
                      <a:pt x="653" y="4620"/>
                    </a:lnTo>
                    <a:lnTo>
                      <a:pt x="1139" y="4821"/>
                    </a:lnTo>
                    <a:lnTo>
                      <a:pt x="1139" y="4805"/>
                    </a:lnTo>
                    <a:cubicBezTo>
                      <a:pt x="1172" y="4738"/>
                      <a:pt x="1206" y="4654"/>
                      <a:pt x="1256" y="4587"/>
                    </a:cubicBezTo>
                    <a:lnTo>
                      <a:pt x="1256" y="4570"/>
                    </a:lnTo>
                    <a:lnTo>
                      <a:pt x="771" y="4336"/>
                    </a:lnTo>
                    <a:close/>
                    <a:moveTo>
                      <a:pt x="14881" y="4838"/>
                    </a:moveTo>
                    <a:cubicBezTo>
                      <a:pt x="14915" y="4905"/>
                      <a:pt x="14948" y="4972"/>
                      <a:pt x="14965" y="5056"/>
                    </a:cubicBezTo>
                    <a:lnTo>
                      <a:pt x="14530" y="5223"/>
                    </a:lnTo>
                    <a:cubicBezTo>
                      <a:pt x="14496" y="5139"/>
                      <a:pt x="14463" y="5072"/>
                      <a:pt x="14446" y="5005"/>
                    </a:cubicBezTo>
                    <a:lnTo>
                      <a:pt x="14881" y="4838"/>
                    </a:lnTo>
                    <a:close/>
                    <a:moveTo>
                      <a:pt x="14898" y="4788"/>
                    </a:moveTo>
                    <a:lnTo>
                      <a:pt x="14396" y="4989"/>
                    </a:lnTo>
                    <a:lnTo>
                      <a:pt x="14396" y="5005"/>
                    </a:lnTo>
                    <a:cubicBezTo>
                      <a:pt x="14429" y="5072"/>
                      <a:pt x="14463" y="5156"/>
                      <a:pt x="14496" y="5223"/>
                    </a:cubicBezTo>
                    <a:lnTo>
                      <a:pt x="14496" y="5240"/>
                    </a:lnTo>
                    <a:lnTo>
                      <a:pt x="14998" y="5056"/>
                    </a:lnTo>
                    <a:lnTo>
                      <a:pt x="14998" y="5039"/>
                    </a:lnTo>
                    <a:cubicBezTo>
                      <a:pt x="14965" y="4955"/>
                      <a:pt x="14931" y="4872"/>
                      <a:pt x="14898" y="4788"/>
                    </a:cubicBezTo>
                    <a:close/>
                    <a:moveTo>
                      <a:pt x="486" y="5106"/>
                    </a:moveTo>
                    <a:lnTo>
                      <a:pt x="921" y="5273"/>
                    </a:lnTo>
                    <a:lnTo>
                      <a:pt x="854" y="5457"/>
                    </a:lnTo>
                    <a:lnTo>
                      <a:pt x="402" y="5323"/>
                    </a:lnTo>
                    <a:cubicBezTo>
                      <a:pt x="436" y="5256"/>
                      <a:pt x="452" y="5173"/>
                      <a:pt x="486" y="5106"/>
                    </a:cubicBezTo>
                    <a:close/>
                    <a:moveTo>
                      <a:pt x="469" y="5056"/>
                    </a:moveTo>
                    <a:lnTo>
                      <a:pt x="469" y="5072"/>
                    </a:lnTo>
                    <a:cubicBezTo>
                      <a:pt x="436" y="5156"/>
                      <a:pt x="402" y="5240"/>
                      <a:pt x="386" y="5323"/>
                    </a:cubicBezTo>
                    <a:lnTo>
                      <a:pt x="386" y="5340"/>
                    </a:lnTo>
                    <a:lnTo>
                      <a:pt x="888" y="5508"/>
                    </a:lnTo>
                    <a:lnTo>
                      <a:pt x="888" y="5491"/>
                    </a:lnTo>
                    <a:cubicBezTo>
                      <a:pt x="904" y="5424"/>
                      <a:pt x="938" y="5340"/>
                      <a:pt x="971" y="5256"/>
                    </a:cubicBezTo>
                    <a:lnTo>
                      <a:pt x="469" y="5056"/>
                    </a:lnTo>
                    <a:close/>
                    <a:moveTo>
                      <a:pt x="15149" y="5575"/>
                    </a:moveTo>
                    <a:cubicBezTo>
                      <a:pt x="15166" y="5641"/>
                      <a:pt x="15199" y="5725"/>
                      <a:pt x="15199" y="5792"/>
                    </a:cubicBezTo>
                    <a:lnTo>
                      <a:pt x="14747" y="5909"/>
                    </a:lnTo>
                    <a:cubicBezTo>
                      <a:pt x="14730" y="5842"/>
                      <a:pt x="14714" y="5775"/>
                      <a:pt x="14680" y="5708"/>
                    </a:cubicBezTo>
                    <a:lnTo>
                      <a:pt x="15132" y="5575"/>
                    </a:lnTo>
                    <a:close/>
                    <a:moveTo>
                      <a:pt x="15166" y="5524"/>
                    </a:moveTo>
                    <a:lnTo>
                      <a:pt x="14647" y="5675"/>
                    </a:lnTo>
                    <a:lnTo>
                      <a:pt x="14647" y="5708"/>
                    </a:lnTo>
                    <a:cubicBezTo>
                      <a:pt x="14663" y="5792"/>
                      <a:pt x="14697" y="5876"/>
                      <a:pt x="14714" y="5943"/>
                    </a:cubicBezTo>
                    <a:lnTo>
                      <a:pt x="14714" y="5960"/>
                    </a:lnTo>
                    <a:lnTo>
                      <a:pt x="15233" y="5826"/>
                    </a:lnTo>
                    <a:lnTo>
                      <a:pt x="15233" y="5809"/>
                    </a:lnTo>
                    <a:cubicBezTo>
                      <a:pt x="15216" y="5725"/>
                      <a:pt x="15182" y="5641"/>
                      <a:pt x="15166" y="5558"/>
                    </a:cubicBezTo>
                    <a:lnTo>
                      <a:pt x="15166" y="5524"/>
                    </a:lnTo>
                    <a:close/>
                    <a:moveTo>
                      <a:pt x="252" y="5859"/>
                    </a:moveTo>
                    <a:lnTo>
                      <a:pt x="704" y="5976"/>
                    </a:lnTo>
                    <a:lnTo>
                      <a:pt x="653" y="6177"/>
                    </a:lnTo>
                    <a:lnTo>
                      <a:pt x="201" y="6077"/>
                    </a:lnTo>
                    <a:cubicBezTo>
                      <a:pt x="218" y="6010"/>
                      <a:pt x="235" y="5926"/>
                      <a:pt x="252" y="5859"/>
                    </a:cubicBezTo>
                    <a:close/>
                    <a:moveTo>
                      <a:pt x="235" y="5826"/>
                    </a:moveTo>
                    <a:cubicBezTo>
                      <a:pt x="201" y="5909"/>
                      <a:pt x="185" y="6010"/>
                      <a:pt x="168" y="6093"/>
                    </a:cubicBezTo>
                    <a:lnTo>
                      <a:pt x="168" y="6110"/>
                    </a:lnTo>
                    <a:lnTo>
                      <a:pt x="687" y="6211"/>
                    </a:lnTo>
                    <a:cubicBezTo>
                      <a:pt x="704" y="6127"/>
                      <a:pt x="720" y="6043"/>
                      <a:pt x="754" y="5960"/>
                    </a:cubicBezTo>
                    <a:lnTo>
                      <a:pt x="754" y="5943"/>
                    </a:lnTo>
                    <a:lnTo>
                      <a:pt x="235" y="5826"/>
                    </a:lnTo>
                    <a:close/>
                    <a:moveTo>
                      <a:pt x="101" y="6629"/>
                    </a:moveTo>
                    <a:lnTo>
                      <a:pt x="570" y="6696"/>
                    </a:lnTo>
                    <a:lnTo>
                      <a:pt x="553" y="6696"/>
                    </a:lnTo>
                    <a:cubicBezTo>
                      <a:pt x="553" y="6780"/>
                      <a:pt x="553" y="6830"/>
                      <a:pt x="536" y="6914"/>
                    </a:cubicBezTo>
                    <a:lnTo>
                      <a:pt x="84" y="6847"/>
                    </a:lnTo>
                    <a:cubicBezTo>
                      <a:pt x="84" y="6780"/>
                      <a:pt x="101" y="6696"/>
                      <a:pt x="101" y="6629"/>
                    </a:cubicBezTo>
                    <a:close/>
                    <a:moveTo>
                      <a:pt x="84" y="6579"/>
                    </a:moveTo>
                    <a:lnTo>
                      <a:pt x="84" y="6596"/>
                    </a:lnTo>
                    <a:cubicBezTo>
                      <a:pt x="67" y="6696"/>
                      <a:pt x="51" y="6780"/>
                      <a:pt x="51" y="6863"/>
                    </a:cubicBezTo>
                    <a:lnTo>
                      <a:pt x="51" y="6880"/>
                    </a:lnTo>
                    <a:lnTo>
                      <a:pt x="570" y="6947"/>
                    </a:lnTo>
                    <a:lnTo>
                      <a:pt x="570" y="6930"/>
                    </a:lnTo>
                    <a:cubicBezTo>
                      <a:pt x="586" y="6847"/>
                      <a:pt x="603" y="6763"/>
                      <a:pt x="603" y="6679"/>
                    </a:cubicBezTo>
                    <a:lnTo>
                      <a:pt x="603" y="6663"/>
                    </a:lnTo>
                    <a:lnTo>
                      <a:pt x="84" y="6579"/>
                    </a:lnTo>
                    <a:close/>
                    <a:moveTo>
                      <a:pt x="17" y="7399"/>
                    </a:moveTo>
                    <a:lnTo>
                      <a:pt x="486" y="7431"/>
                    </a:lnTo>
                    <a:lnTo>
                      <a:pt x="486" y="7431"/>
                    </a:lnTo>
                    <a:cubicBezTo>
                      <a:pt x="486" y="7508"/>
                      <a:pt x="486" y="7571"/>
                      <a:pt x="486" y="7633"/>
                    </a:cubicBezTo>
                    <a:lnTo>
                      <a:pt x="17" y="7633"/>
                    </a:lnTo>
                    <a:lnTo>
                      <a:pt x="17" y="7399"/>
                    </a:lnTo>
                    <a:close/>
                    <a:moveTo>
                      <a:pt x="1" y="7366"/>
                    </a:moveTo>
                    <a:lnTo>
                      <a:pt x="1" y="7382"/>
                    </a:lnTo>
                    <a:lnTo>
                      <a:pt x="1" y="7650"/>
                    </a:lnTo>
                    <a:lnTo>
                      <a:pt x="1" y="7667"/>
                    </a:lnTo>
                    <a:lnTo>
                      <a:pt x="536" y="7667"/>
                    </a:lnTo>
                    <a:lnTo>
                      <a:pt x="536" y="7650"/>
                    </a:lnTo>
                    <a:lnTo>
                      <a:pt x="536" y="7399"/>
                    </a:lnTo>
                    <a:lnTo>
                      <a:pt x="1" y="7366"/>
                    </a:lnTo>
                    <a:close/>
                    <a:moveTo>
                      <a:pt x="486" y="8153"/>
                    </a:moveTo>
                    <a:lnTo>
                      <a:pt x="486" y="8153"/>
                    </a:lnTo>
                    <a:cubicBezTo>
                      <a:pt x="503" y="8237"/>
                      <a:pt x="503" y="8303"/>
                      <a:pt x="519" y="8370"/>
                    </a:cubicBezTo>
                    <a:lnTo>
                      <a:pt x="51" y="8403"/>
                    </a:lnTo>
                    <a:cubicBezTo>
                      <a:pt x="34" y="8336"/>
                      <a:pt x="34" y="8253"/>
                      <a:pt x="34" y="8186"/>
                    </a:cubicBezTo>
                    <a:lnTo>
                      <a:pt x="486" y="8153"/>
                    </a:lnTo>
                    <a:close/>
                    <a:moveTo>
                      <a:pt x="536" y="8136"/>
                    </a:moveTo>
                    <a:lnTo>
                      <a:pt x="1" y="8152"/>
                    </a:lnTo>
                    <a:lnTo>
                      <a:pt x="1" y="8169"/>
                    </a:lnTo>
                    <a:cubicBezTo>
                      <a:pt x="1" y="8253"/>
                      <a:pt x="17" y="8353"/>
                      <a:pt x="17" y="8437"/>
                    </a:cubicBezTo>
                    <a:lnTo>
                      <a:pt x="17" y="8454"/>
                    </a:lnTo>
                    <a:lnTo>
                      <a:pt x="553" y="8403"/>
                    </a:lnTo>
                    <a:lnTo>
                      <a:pt x="553" y="8387"/>
                    </a:lnTo>
                    <a:cubicBezTo>
                      <a:pt x="536" y="8303"/>
                      <a:pt x="536" y="8219"/>
                      <a:pt x="536" y="8136"/>
                    </a:cubicBezTo>
                    <a:close/>
                    <a:moveTo>
                      <a:pt x="570" y="8891"/>
                    </a:moveTo>
                    <a:cubicBezTo>
                      <a:pt x="586" y="8957"/>
                      <a:pt x="587" y="9023"/>
                      <a:pt x="620" y="9090"/>
                    </a:cubicBezTo>
                    <a:lnTo>
                      <a:pt x="168" y="9190"/>
                    </a:lnTo>
                    <a:cubicBezTo>
                      <a:pt x="151" y="9106"/>
                      <a:pt x="134" y="9039"/>
                      <a:pt x="118" y="8956"/>
                    </a:cubicBezTo>
                    <a:lnTo>
                      <a:pt x="570" y="8891"/>
                    </a:lnTo>
                    <a:close/>
                    <a:moveTo>
                      <a:pt x="620" y="8855"/>
                    </a:moveTo>
                    <a:lnTo>
                      <a:pt x="84" y="8939"/>
                    </a:lnTo>
                    <a:cubicBezTo>
                      <a:pt x="101" y="9039"/>
                      <a:pt x="118" y="9123"/>
                      <a:pt x="134" y="9207"/>
                    </a:cubicBezTo>
                    <a:lnTo>
                      <a:pt x="134" y="9224"/>
                    </a:lnTo>
                    <a:lnTo>
                      <a:pt x="653" y="9123"/>
                    </a:lnTo>
                    <a:lnTo>
                      <a:pt x="653" y="9106"/>
                    </a:lnTo>
                    <a:cubicBezTo>
                      <a:pt x="637" y="9023"/>
                      <a:pt x="620" y="8939"/>
                      <a:pt x="620" y="8872"/>
                    </a:cubicBezTo>
                    <a:lnTo>
                      <a:pt x="620" y="8855"/>
                    </a:lnTo>
                    <a:close/>
                    <a:moveTo>
                      <a:pt x="14814" y="9357"/>
                    </a:moveTo>
                    <a:lnTo>
                      <a:pt x="15279" y="9474"/>
                    </a:lnTo>
                    <a:lnTo>
                      <a:pt x="15279" y="9474"/>
                    </a:lnTo>
                    <a:cubicBezTo>
                      <a:pt x="15263" y="9538"/>
                      <a:pt x="15247" y="9615"/>
                      <a:pt x="15216" y="9692"/>
                    </a:cubicBezTo>
                    <a:lnTo>
                      <a:pt x="14764" y="9575"/>
                    </a:lnTo>
                    <a:cubicBezTo>
                      <a:pt x="14781" y="9508"/>
                      <a:pt x="14797" y="9441"/>
                      <a:pt x="14814" y="9357"/>
                    </a:cubicBezTo>
                    <a:close/>
                    <a:moveTo>
                      <a:pt x="14797" y="9324"/>
                    </a:moveTo>
                    <a:lnTo>
                      <a:pt x="14797" y="9341"/>
                    </a:lnTo>
                    <a:cubicBezTo>
                      <a:pt x="14781" y="9424"/>
                      <a:pt x="14764" y="9508"/>
                      <a:pt x="14730" y="9575"/>
                    </a:cubicBezTo>
                    <a:lnTo>
                      <a:pt x="14730" y="9592"/>
                    </a:lnTo>
                    <a:lnTo>
                      <a:pt x="15249" y="9726"/>
                    </a:lnTo>
                    <a:lnTo>
                      <a:pt x="15249" y="9709"/>
                    </a:lnTo>
                    <a:cubicBezTo>
                      <a:pt x="15283" y="9625"/>
                      <a:pt x="15300" y="9542"/>
                      <a:pt x="15316" y="9458"/>
                    </a:cubicBezTo>
                    <a:lnTo>
                      <a:pt x="15316" y="9441"/>
                    </a:lnTo>
                    <a:lnTo>
                      <a:pt x="14797" y="9324"/>
                    </a:lnTo>
                    <a:close/>
                    <a:moveTo>
                      <a:pt x="720" y="9609"/>
                    </a:moveTo>
                    <a:cubicBezTo>
                      <a:pt x="737" y="9675"/>
                      <a:pt x="754" y="9742"/>
                      <a:pt x="787" y="9809"/>
                    </a:cubicBezTo>
                    <a:lnTo>
                      <a:pt x="335" y="9943"/>
                    </a:lnTo>
                    <a:cubicBezTo>
                      <a:pt x="302" y="9876"/>
                      <a:pt x="285" y="9793"/>
                      <a:pt x="268" y="9726"/>
                    </a:cubicBezTo>
                    <a:lnTo>
                      <a:pt x="720" y="9609"/>
                    </a:lnTo>
                    <a:close/>
                    <a:moveTo>
                      <a:pt x="737" y="9575"/>
                    </a:moveTo>
                    <a:lnTo>
                      <a:pt x="235" y="9709"/>
                    </a:lnTo>
                    <a:lnTo>
                      <a:pt x="218" y="9726"/>
                    </a:lnTo>
                    <a:cubicBezTo>
                      <a:pt x="252" y="9793"/>
                      <a:pt x="268" y="9876"/>
                      <a:pt x="302" y="9960"/>
                    </a:cubicBezTo>
                    <a:lnTo>
                      <a:pt x="302" y="9993"/>
                    </a:lnTo>
                    <a:lnTo>
                      <a:pt x="804" y="9826"/>
                    </a:lnTo>
                    <a:lnTo>
                      <a:pt x="804" y="9809"/>
                    </a:lnTo>
                    <a:cubicBezTo>
                      <a:pt x="787" y="9742"/>
                      <a:pt x="771" y="9659"/>
                      <a:pt x="737" y="9575"/>
                    </a:cubicBezTo>
                    <a:close/>
                    <a:moveTo>
                      <a:pt x="14613" y="10077"/>
                    </a:moveTo>
                    <a:lnTo>
                      <a:pt x="15065" y="10228"/>
                    </a:lnTo>
                    <a:lnTo>
                      <a:pt x="14982" y="10445"/>
                    </a:lnTo>
                    <a:lnTo>
                      <a:pt x="14546" y="10278"/>
                    </a:lnTo>
                    <a:cubicBezTo>
                      <a:pt x="14580" y="10211"/>
                      <a:pt x="14597" y="10144"/>
                      <a:pt x="14613" y="10077"/>
                    </a:cubicBezTo>
                    <a:close/>
                    <a:moveTo>
                      <a:pt x="14597" y="10027"/>
                    </a:moveTo>
                    <a:lnTo>
                      <a:pt x="14597" y="10044"/>
                    </a:lnTo>
                    <a:lnTo>
                      <a:pt x="14513" y="10278"/>
                    </a:lnTo>
                    <a:lnTo>
                      <a:pt x="14513" y="10295"/>
                    </a:lnTo>
                    <a:lnTo>
                      <a:pt x="15015" y="10479"/>
                    </a:lnTo>
                    <a:lnTo>
                      <a:pt x="15015" y="10462"/>
                    </a:lnTo>
                    <a:cubicBezTo>
                      <a:pt x="15048" y="10378"/>
                      <a:pt x="15082" y="10295"/>
                      <a:pt x="15099" y="10211"/>
                    </a:cubicBezTo>
                    <a:lnTo>
                      <a:pt x="15099" y="10194"/>
                    </a:lnTo>
                    <a:lnTo>
                      <a:pt x="14597" y="10027"/>
                    </a:lnTo>
                    <a:close/>
                    <a:moveTo>
                      <a:pt x="14362" y="10747"/>
                    </a:moveTo>
                    <a:lnTo>
                      <a:pt x="14781" y="10948"/>
                    </a:lnTo>
                    <a:cubicBezTo>
                      <a:pt x="14747" y="11015"/>
                      <a:pt x="14714" y="11082"/>
                      <a:pt x="14680" y="11148"/>
                    </a:cubicBezTo>
                    <a:lnTo>
                      <a:pt x="14262" y="10948"/>
                    </a:lnTo>
                    <a:cubicBezTo>
                      <a:pt x="14295" y="10881"/>
                      <a:pt x="14329" y="10814"/>
                      <a:pt x="14362" y="10763"/>
                    </a:cubicBezTo>
                    <a:lnTo>
                      <a:pt x="14362" y="10747"/>
                    </a:lnTo>
                    <a:close/>
                    <a:moveTo>
                      <a:pt x="14329" y="10713"/>
                    </a:moveTo>
                    <a:lnTo>
                      <a:pt x="14329" y="10730"/>
                    </a:lnTo>
                    <a:cubicBezTo>
                      <a:pt x="14295" y="10797"/>
                      <a:pt x="14262" y="10881"/>
                      <a:pt x="14228" y="10948"/>
                    </a:cubicBezTo>
                    <a:lnTo>
                      <a:pt x="14228" y="10964"/>
                    </a:lnTo>
                    <a:lnTo>
                      <a:pt x="14714" y="11199"/>
                    </a:lnTo>
                    <a:lnTo>
                      <a:pt x="14714" y="11182"/>
                    </a:lnTo>
                    <a:cubicBezTo>
                      <a:pt x="14747" y="11098"/>
                      <a:pt x="14781" y="11015"/>
                      <a:pt x="14814" y="10948"/>
                    </a:cubicBezTo>
                    <a:lnTo>
                      <a:pt x="14814" y="10931"/>
                    </a:lnTo>
                    <a:lnTo>
                      <a:pt x="14329" y="10713"/>
                    </a:lnTo>
                    <a:close/>
                    <a:moveTo>
                      <a:pt x="14011" y="11416"/>
                    </a:moveTo>
                    <a:lnTo>
                      <a:pt x="14412" y="11651"/>
                    </a:lnTo>
                    <a:cubicBezTo>
                      <a:pt x="14379" y="11718"/>
                      <a:pt x="14345" y="11785"/>
                      <a:pt x="14295" y="11851"/>
                    </a:cubicBezTo>
                    <a:lnTo>
                      <a:pt x="13910" y="11600"/>
                    </a:lnTo>
                    <a:cubicBezTo>
                      <a:pt x="13944" y="11533"/>
                      <a:pt x="13977" y="11466"/>
                      <a:pt x="14011" y="11416"/>
                    </a:cubicBezTo>
                    <a:close/>
                    <a:moveTo>
                      <a:pt x="13977" y="11366"/>
                    </a:moveTo>
                    <a:lnTo>
                      <a:pt x="13977" y="11383"/>
                    </a:lnTo>
                    <a:cubicBezTo>
                      <a:pt x="13944" y="11450"/>
                      <a:pt x="13910" y="11517"/>
                      <a:pt x="13860" y="11584"/>
                    </a:cubicBezTo>
                    <a:lnTo>
                      <a:pt x="13860" y="11600"/>
                    </a:lnTo>
                    <a:lnTo>
                      <a:pt x="14312" y="11885"/>
                    </a:lnTo>
                    <a:lnTo>
                      <a:pt x="14312" y="11868"/>
                    </a:lnTo>
                    <a:lnTo>
                      <a:pt x="14446" y="11651"/>
                    </a:lnTo>
                    <a:lnTo>
                      <a:pt x="14446" y="11634"/>
                    </a:lnTo>
                    <a:lnTo>
                      <a:pt x="13977" y="11366"/>
                    </a:lnTo>
                    <a:close/>
                    <a:moveTo>
                      <a:pt x="13609" y="12036"/>
                    </a:moveTo>
                    <a:lnTo>
                      <a:pt x="13994" y="12303"/>
                    </a:lnTo>
                    <a:lnTo>
                      <a:pt x="13860" y="12488"/>
                    </a:lnTo>
                    <a:lnTo>
                      <a:pt x="13492" y="12203"/>
                    </a:lnTo>
                    <a:cubicBezTo>
                      <a:pt x="13525" y="12136"/>
                      <a:pt x="13575" y="12086"/>
                      <a:pt x="13609" y="12036"/>
                    </a:cubicBezTo>
                    <a:close/>
                    <a:moveTo>
                      <a:pt x="13592" y="11985"/>
                    </a:moveTo>
                    <a:lnTo>
                      <a:pt x="13592" y="12002"/>
                    </a:lnTo>
                    <a:lnTo>
                      <a:pt x="13458" y="12186"/>
                    </a:lnTo>
                    <a:lnTo>
                      <a:pt x="13442" y="12203"/>
                    </a:lnTo>
                    <a:lnTo>
                      <a:pt x="13860" y="12538"/>
                    </a:lnTo>
                    <a:lnTo>
                      <a:pt x="13877" y="12521"/>
                    </a:lnTo>
                    <a:cubicBezTo>
                      <a:pt x="13927" y="12454"/>
                      <a:pt x="13977" y="12387"/>
                      <a:pt x="14027" y="12303"/>
                    </a:cubicBezTo>
                    <a:lnTo>
                      <a:pt x="13592" y="11985"/>
                    </a:lnTo>
                    <a:close/>
                    <a:moveTo>
                      <a:pt x="2009" y="12220"/>
                    </a:moveTo>
                    <a:cubicBezTo>
                      <a:pt x="2059" y="12287"/>
                      <a:pt x="2110" y="12337"/>
                      <a:pt x="2143" y="12387"/>
                    </a:cubicBezTo>
                    <a:lnTo>
                      <a:pt x="1775" y="12688"/>
                    </a:lnTo>
                    <a:lnTo>
                      <a:pt x="1641" y="12521"/>
                    </a:lnTo>
                    <a:lnTo>
                      <a:pt x="2009" y="12220"/>
                    </a:lnTo>
                    <a:close/>
                    <a:moveTo>
                      <a:pt x="2009" y="12186"/>
                    </a:moveTo>
                    <a:lnTo>
                      <a:pt x="1591" y="12504"/>
                    </a:lnTo>
                    <a:lnTo>
                      <a:pt x="1591" y="12521"/>
                    </a:lnTo>
                    <a:cubicBezTo>
                      <a:pt x="1641" y="12588"/>
                      <a:pt x="1691" y="12655"/>
                      <a:pt x="1758" y="12722"/>
                    </a:cubicBezTo>
                    <a:lnTo>
                      <a:pt x="1758" y="12739"/>
                    </a:lnTo>
                    <a:lnTo>
                      <a:pt x="2177" y="12404"/>
                    </a:lnTo>
                    <a:lnTo>
                      <a:pt x="2177" y="12387"/>
                    </a:lnTo>
                    <a:cubicBezTo>
                      <a:pt x="2126" y="12320"/>
                      <a:pt x="2076" y="12253"/>
                      <a:pt x="2026" y="12186"/>
                    </a:cubicBezTo>
                    <a:close/>
                    <a:moveTo>
                      <a:pt x="13157" y="12605"/>
                    </a:moveTo>
                    <a:lnTo>
                      <a:pt x="13509" y="12906"/>
                    </a:lnTo>
                    <a:cubicBezTo>
                      <a:pt x="13458" y="12973"/>
                      <a:pt x="13408" y="13023"/>
                      <a:pt x="13358" y="13073"/>
                    </a:cubicBezTo>
                    <a:lnTo>
                      <a:pt x="13006" y="12755"/>
                    </a:lnTo>
                    <a:cubicBezTo>
                      <a:pt x="13057" y="12705"/>
                      <a:pt x="13107" y="12655"/>
                      <a:pt x="13157" y="12605"/>
                    </a:cubicBezTo>
                    <a:close/>
                    <a:moveTo>
                      <a:pt x="13140" y="12554"/>
                    </a:moveTo>
                    <a:lnTo>
                      <a:pt x="13140" y="12571"/>
                    </a:lnTo>
                    <a:cubicBezTo>
                      <a:pt x="13090" y="12621"/>
                      <a:pt x="13023" y="12688"/>
                      <a:pt x="12973" y="12755"/>
                    </a:cubicBezTo>
                    <a:lnTo>
                      <a:pt x="12956" y="12755"/>
                    </a:lnTo>
                    <a:lnTo>
                      <a:pt x="13358" y="13107"/>
                    </a:lnTo>
                    <a:cubicBezTo>
                      <a:pt x="13425" y="13040"/>
                      <a:pt x="13475" y="12973"/>
                      <a:pt x="13542" y="12906"/>
                    </a:cubicBezTo>
                    <a:lnTo>
                      <a:pt x="13140" y="12554"/>
                    </a:lnTo>
                    <a:close/>
                    <a:moveTo>
                      <a:pt x="2511" y="12772"/>
                    </a:moveTo>
                    <a:lnTo>
                      <a:pt x="2645" y="12923"/>
                    </a:lnTo>
                    <a:lnTo>
                      <a:pt x="2327" y="13274"/>
                    </a:lnTo>
                    <a:lnTo>
                      <a:pt x="2160" y="13107"/>
                    </a:lnTo>
                    <a:lnTo>
                      <a:pt x="2511" y="12772"/>
                    </a:lnTo>
                    <a:close/>
                    <a:moveTo>
                      <a:pt x="2511" y="12739"/>
                    </a:moveTo>
                    <a:lnTo>
                      <a:pt x="2110" y="13107"/>
                    </a:lnTo>
                    <a:lnTo>
                      <a:pt x="2126" y="13107"/>
                    </a:lnTo>
                    <a:cubicBezTo>
                      <a:pt x="2177" y="13174"/>
                      <a:pt x="2243" y="13224"/>
                      <a:pt x="2294" y="13291"/>
                    </a:cubicBezTo>
                    <a:lnTo>
                      <a:pt x="2310" y="13308"/>
                    </a:lnTo>
                    <a:lnTo>
                      <a:pt x="2695" y="12923"/>
                    </a:lnTo>
                    <a:lnTo>
                      <a:pt x="2679" y="12923"/>
                    </a:lnTo>
                    <a:lnTo>
                      <a:pt x="2511" y="12739"/>
                    </a:lnTo>
                    <a:close/>
                    <a:moveTo>
                      <a:pt x="12638" y="13124"/>
                    </a:moveTo>
                    <a:lnTo>
                      <a:pt x="12956" y="13475"/>
                    </a:lnTo>
                    <a:lnTo>
                      <a:pt x="12789" y="13626"/>
                    </a:lnTo>
                    <a:lnTo>
                      <a:pt x="12487" y="13258"/>
                    </a:lnTo>
                    <a:lnTo>
                      <a:pt x="12638" y="13124"/>
                    </a:lnTo>
                    <a:close/>
                    <a:moveTo>
                      <a:pt x="12621" y="13107"/>
                    </a:moveTo>
                    <a:cubicBezTo>
                      <a:pt x="12571" y="13157"/>
                      <a:pt x="12504" y="13207"/>
                      <a:pt x="12437" y="13258"/>
                    </a:cubicBezTo>
                    <a:lnTo>
                      <a:pt x="12772" y="13676"/>
                    </a:lnTo>
                    <a:lnTo>
                      <a:pt x="12789" y="13659"/>
                    </a:lnTo>
                    <a:cubicBezTo>
                      <a:pt x="12856" y="13609"/>
                      <a:pt x="12923" y="13559"/>
                      <a:pt x="12990" y="13492"/>
                    </a:cubicBezTo>
                    <a:lnTo>
                      <a:pt x="13006" y="13492"/>
                    </a:lnTo>
                    <a:lnTo>
                      <a:pt x="12638" y="13107"/>
                    </a:lnTo>
                    <a:close/>
                    <a:moveTo>
                      <a:pt x="12069" y="13592"/>
                    </a:moveTo>
                    <a:lnTo>
                      <a:pt x="12354" y="13961"/>
                    </a:lnTo>
                    <a:lnTo>
                      <a:pt x="12169" y="14094"/>
                    </a:lnTo>
                    <a:lnTo>
                      <a:pt x="11902" y="13709"/>
                    </a:lnTo>
                    <a:lnTo>
                      <a:pt x="12069" y="13592"/>
                    </a:lnTo>
                    <a:close/>
                    <a:moveTo>
                      <a:pt x="12086" y="13559"/>
                    </a:moveTo>
                    <a:lnTo>
                      <a:pt x="11868" y="13709"/>
                    </a:lnTo>
                    <a:lnTo>
                      <a:pt x="12186" y="14145"/>
                    </a:lnTo>
                    <a:cubicBezTo>
                      <a:pt x="12270" y="14094"/>
                      <a:pt x="12337" y="14027"/>
                      <a:pt x="12404" y="13977"/>
                    </a:cubicBezTo>
                    <a:lnTo>
                      <a:pt x="12421" y="13977"/>
                    </a:lnTo>
                    <a:lnTo>
                      <a:pt x="12102" y="13559"/>
                    </a:lnTo>
                    <a:close/>
                    <a:moveTo>
                      <a:pt x="11466" y="13994"/>
                    </a:moveTo>
                    <a:lnTo>
                      <a:pt x="11718" y="14412"/>
                    </a:lnTo>
                    <a:cubicBezTo>
                      <a:pt x="11651" y="14446"/>
                      <a:pt x="11584" y="14496"/>
                      <a:pt x="11517" y="14530"/>
                    </a:cubicBezTo>
                    <a:lnTo>
                      <a:pt x="11282" y="14111"/>
                    </a:lnTo>
                    <a:lnTo>
                      <a:pt x="11466" y="13994"/>
                    </a:lnTo>
                    <a:close/>
                    <a:moveTo>
                      <a:pt x="11466" y="13977"/>
                    </a:moveTo>
                    <a:lnTo>
                      <a:pt x="11249" y="14094"/>
                    </a:lnTo>
                    <a:lnTo>
                      <a:pt x="11232" y="14094"/>
                    </a:lnTo>
                    <a:lnTo>
                      <a:pt x="11500" y="14563"/>
                    </a:lnTo>
                    <a:lnTo>
                      <a:pt x="11517" y="14563"/>
                    </a:lnTo>
                    <a:lnTo>
                      <a:pt x="11734" y="14429"/>
                    </a:lnTo>
                    <a:lnTo>
                      <a:pt x="11751" y="14429"/>
                    </a:lnTo>
                    <a:lnTo>
                      <a:pt x="11483" y="13977"/>
                    </a:lnTo>
                    <a:close/>
                    <a:moveTo>
                      <a:pt x="4905" y="14446"/>
                    </a:moveTo>
                    <a:lnTo>
                      <a:pt x="5106" y="14530"/>
                    </a:lnTo>
                    <a:lnTo>
                      <a:pt x="4922" y="14965"/>
                    </a:lnTo>
                    <a:cubicBezTo>
                      <a:pt x="4855" y="14931"/>
                      <a:pt x="4788" y="14915"/>
                      <a:pt x="4721" y="14881"/>
                    </a:cubicBezTo>
                    <a:lnTo>
                      <a:pt x="4905" y="14446"/>
                    </a:lnTo>
                    <a:close/>
                    <a:moveTo>
                      <a:pt x="4888" y="14412"/>
                    </a:moveTo>
                    <a:lnTo>
                      <a:pt x="4687" y="14898"/>
                    </a:lnTo>
                    <a:lnTo>
                      <a:pt x="4938" y="14998"/>
                    </a:lnTo>
                    <a:lnTo>
                      <a:pt x="4955" y="14998"/>
                    </a:lnTo>
                    <a:lnTo>
                      <a:pt x="5139" y="14496"/>
                    </a:lnTo>
                    <a:lnTo>
                      <a:pt x="4905" y="14412"/>
                    </a:lnTo>
                    <a:close/>
                    <a:moveTo>
                      <a:pt x="5591" y="14697"/>
                    </a:moveTo>
                    <a:lnTo>
                      <a:pt x="5792" y="14747"/>
                    </a:lnTo>
                    <a:lnTo>
                      <a:pt x="5658" y="15199"/>
                    </a:lnTo>
                    <a:cubicBezTo>
                      <a:pt x="5591" y="15182"/>
                      <a:pt x="5524" y="15166"/>
                      <a:pt x="5441" y="15149"/>
                    </a:cubicBezTo>
                    <a:lnTo>
                      <a:pt x="5591" y="14697"/>
                    </a:lnTo>
                    <a:close/>
                    <a:moveTo>
                      <a:pt x="5574" y="14647"/>
                    </a:moveTo>
                    <a:lnTo>
                      <a:pt x="5407" y="15166"/>
                    </a:lnTo>
                    <a:lnTo>
                      <a:pt x="5424" y="15166"/>
                    </a:lnTo>
                    <a:lnTo>
                      <a:pt x="5675" y="15233"/>
                    </a:lnTo>
                    <a:lnTo>
                      <a:pt x="5692" y="15233"/>
                    </a:lnTo>
                    <a:lnTo>
                      <a:pt x="5826" y="14731"/>
                    </a:lnTo>
                    <a:lnTo>
                      <a:pt x="5809" y="14731"/>
                    </a:lnTo>
                    <a:lnTo>
                      <a:pt x="5574" y="14647"/>
                    </a:lnTo>
                    <a:close/>
                    <a:moveTo>
                      <a:pt x="6311" y="14881"/>
                    </a:moveTo>
                    <a:lnTo>
                      <a:pt x="6512" y="14915"/>
                    </a:lnTo>
                    <a:lnTo>
                      <a:pt x="6445" y="15383"/>
                    </a:lnTo>
                    <a:cubicBezTo>
                      <a:pt x="6361" y="15367"/>
                      <a:pt x="6294" y="15350"/>
                      <a:pt x="6211" y="15333"/>
                    </a:cubicBezTo>
                    <a:lnTo>
                      <a:pt x="6311" y="14881"/>
                    </a:lnTo>
                    <a:close/>
                    <a:moveTo>
                      <a:pt x="6277" y="14831"/>
                    </a:moveTo>
                    <a:lnTo>
                      <a:pt x="6177" y="15367"/>
                    </a:lnTo>
                    <a:lnTo>
                      <a:pt x="6194" y="15367"/>
                    </a:lnTo>
                    <a:lnTo>
                      <a:pt x="6445" y="15400"/>
                    </a:lnTo>
                    <a:lnTo>
                      <a:pt x="6462" y="15400"/>
                    </a:lnTo>
                    <a:lnTo>
                      <a:pt x="6562" y="14881"/>
                    </a:lnTo>
                    <a:lnTo>
                      <a:pt x="6545" y="14881"/>
                    </a:lnTo>
                    <a:cubicBezTo>
                      <a:pt x="6462" y="14864"/>
                      <a:pt x="6378" y="14848"/>
                      <a:pt x="6294" y="14831"/>
                    </a:cubicBezTo>
                    <a:close/>
                    <a:moveTo>
                      <a:pt x="8705" y="14965"/>
                    </a:moveTo>
                    <a:lnTo>
                      <a:pt x="8772" y="15417"/>
                    </a:lnTo>
                    <a:cubicBezTo>
                      <a:pt x="8688" y="15434"/>
                      <a:pt x="8621" y="15450"/>
                      <a:pt x="8537" y="15450"/>
                    </a:cubicBezTo>
                    <a:lnTo>
                      <a:pt x="8487" y="14982"/>
                    </a:lnTo>
                    <a:lnTo>
                      <a:pt x="8705" y="14965"/>
                    </a:lnTo>
                    <a:close/>
                    <a:moveTo>
                      <a:pt x="7047" y="14982"/>
                    </a:moveTo>
                    <a:lnTo>
                      <a:pt x="7248" y="14998"/>
                    </a:lnTo>
                    <a:lnTo>
                      <a:pt x="7215" y="15467"/>
                    </a:lnTo>
                    <a:cubicBezTo>
                      <a:pt x="7148" y="15467"/>
                      <a:pt x="7064" y="15450"/>
                      <a:pt x="6997" y="15450"/>
                    </a:cubicBezTo>
                    <a:lnTo>
                      <a:pt x="7047" y="14982"/>
                    </a:lnTo>
                    <a:close/>
                    <a:moveTo>
                      <a:pt x="7985" y="15015"/>
                    </a:moveTo>
                    <a:lnTo>
                      <a:pt x="8002" y="15484"/>
                    </a:lnTo>
                    <a:lnTo>
                      <a:pt x="7767" y="15484"/>
                    </a:lnTo>
                    <a:lnTo>
                      <a:pt x="7767" y="15015"/>
                    </a:lnTo>
                    <a:close/>
                    <a:moveTo>
                      <a:pt x="8705" y="14931"/>
                    </a:moveTo>
                    <a:cubicBezTo>
                      <a:pt x="8638" y="14948"/>
                      <a:pt x="8554" y="14965"/>
                      <a:pt x="8470" y="14965"/>
                    </a:cubicBezTo>
                    <a:lnTo>
                      <a:pt x="8453" y="14965"/>
                    </a:lnTo>
                    <a:lnTo>
                      <a:pt x="8504" y="15484"/>
                    </a:lnTo>
                    <a:lnTo>
                      <a:pt x="8520" y="15484"/>
                    </a:lnTo>
                    <a:cubicBezTo>
                      <a:pt x="8604" y="15484"/>
                      <a:pt x="8705" y="15467"/>
                      <a:pt x="8788" y="15467"/>
                    </a:cubicBezTo>
                    <a:lnTo>
                      <a:pt x="8805" y="15467"/>
                    </a:lnTo>
                    <a:lnTo>
                      <a:pt x="8721" y="14931"/>
                    </a:lnTo>
                    <a:close/>
                    <a:moveTo>
                      <a:pt x="7014" y="14948"/>
                    </a:moveTo>
                    <a:lnTo>
                      <a:pt x="6947" y="15484"/>
                    </a:lnTo>
                    <a:lnTo>
                      <a:pt x="6964" y="15484"/>
                    </a:lnTo>
                    <a:lnTo>
                      <a:pt x="7232" y="15500"/>
                    </a:lnTo>
                    <a:lnTo>
                      <a:pt x="7248" y="15500"/>
                    </a:lnTo>
                    <a:lnTo>
                      <a:pt x="7282" y="14965"/>
                    </a:lnTo>
                    <a:lnTo>
                      <a:pt x="7265" y="14965"/>
                    </a:lnTo>
                    <a:cubicBezTo>
                      <a:pt x="7181" y="14965"/>
                      <a:pt x="7098" y="14948"/>
                      <a:pt x="7031" y="14948"/>
                    </a:cubicBezTo>
                    <a:close/>
                    <a:moveTo>
                      <a:pt x="7734" y="14982"/>
                    </a:moveTo>
                    <a:lnTo>
                      <a:pt x="7734" y="15517"/>
                    </a:lnTo>
                    <a:lnTo>
                      <a:pt x="8035" y="15517"/>
                    </a:lnTo>
                    <a:lnTo>
                      <a:pt x="8002" y="14982"/>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2" name="Google Shape;82;p4"/>
          <p:cNvSpPr txBox="1"/>
          <p:nvPr>
            <p:ph idx="4" type="title"/>
          </p:nvPr>
        </p:nvSpPr>
        <p:spPr>
          <a:xfrm>
            <a:off x="4236880" y="2432576"/>
            <a:ext cx="4317300" cy="43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3" name="Google Shape;83;p4"/>
          <p:cNvSpPr txBox="1"/>
          <p:nvPr>
            <p:ph idx="5" type="subTitle"/>
          </p:nvPr>
        </p:nvSpPr>
        <p:spPr>
          <a:xfrm>
            <a:off x="4236869" y="3133789"/>
            <a:ext cx="4317300" cy="3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
          <p:cNvSpPr txBox="1"/>
          <p:nvPr>
            <p:ph idx="6" type="subTitle"/>
          </p:nvPr>
        </p:nvSpPr>
        <p:spPr>
          <a:xfrm>
            <a:off x="4227825" y="2938311"/>
            <a:ext cx="4317300" cy="360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5" name="Google Shape;85;p4"/>
          <p:cNvSpPr txBox="1"/>
          <p:nvPr>
            <p:ph idx="7" type="title"/>
          </p:nvPr>
        </p:nvSpPr>
        <p:spPr>
          <a:xfrm>
            <a:off x="4236880" y="3583587"/>
            <a:ext cx="4317300" cy="43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
          <p:cNvSpPr txBox="1"/>
          <p:nvPr>
            <p:ph idx="8" type="subTitle"/>
          </p:nvPr>
        </p:nvSpPr>
        <p:spPr>
          <a:xfrm>
            <a:off x="4236869" y="4284800"/>
            <a:ext cx="4317300" cy="3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
          <p:cNvSpPr txBox="1"/>
          <p:nvPr>
            <p:ph idx="9" type="subTitle"/>
          </p:nvPr>
        </p:nvSpPr>
        <p:spPr>
          <a:xfrm>
            <a:off x="4227825" y="4089323"/>
            <a:ext cx="4317300" cy="360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8" name="Google Shape;88;p4"/>
          <p:cNvSpPr/>
          <p:nvPr>
            <p:ph idx="13" type="pic"/>
          </p:nvPr>
        </p:nvSpPr>
        <p:spPr>
          <a:xfrm>
            <a:off x="381350" y="474300"/>
            <a:ext cx="3402000" cy="4194900"/>
          </a:xfrm>
          <a:prstGeom prst="snip2DiagRect">
            <a:avLst>
              <a:gd fmla="val 0" name="adj1"/>
              <a:gd fmla="val 24821" name="adj2"/>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5"/>
          <p:cNvSpPr/>
          <p:nvPr/>
        </p:nvSpPr>
        <p:spPr>
          <a:xfrm>
            <a:off x="-978225" y="-938800"/>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
          <p:cNvSpPr txBox="1"/>
          <p:nvPr>
            <p:ph idx="1" type="subTitle"/>
          </p:nvPr>
        </p:nvSpPr>
        <p:spPr>
          <a:xfrm>
            <a:off x="548200" y="2566372"/>
            <a:ext cx="3626700" cy="841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92" name="Google Shape;92;p5"/>
          <p:cNvSpPr txBox="1"/>
          <p:nvPr>
            <p:ph type="title"/>
          </p:nvPr>
        </p:nvSpPr>
        <p:spPr>
          <a:xfrm>
            <a:off x="548239" y="1735325"/>
            <a:ext cx="3626700" cy="921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6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3" name="Google Shape;93;p5"/>
          <p:cNvSpPr/>
          <p:nvPr/>
        </p:nvSpPr>
        <p:spPr>
          <a:xfrm>
            <a:off x="2683963" y="29868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 name="Google Shape;94;p5"/>
          <p:cNvGrpSpPr/>
          <p:nvPr/>
        </p:nvGrpSpPr>
        <p:grpSpPr>
          <a:xfrm>
            <a:off x="165650" y="260513"/>
            <a:ext cx="8807500" cy="4622450"/>
            <a:chOff x="165650" y="260513"/>
            <a:chExt cx="8807500" cy="4622450"/>
          </a:xfrm>
        </p:grpSpPr>
        <p:grpSp>
          <p:nvGrpSpPr>
            <p:cNvPr id="95" name="Google Shape;95;p5"/>
            <p:cNvGrpSpPr/>
            <p:nvPr/>
          </p:nvGrpSpPr>
          <p:grpSpPr>
            <a:xfrm>
              <a:off x="3017550" y="260513"/>
              <a:ext cx="5955600" cy="4596012"/>
              <a:chOff x="3002250" y="299588"/>
              <a:chExt cx="5955600" cy="4596012"/>
            </a:xfrm>
          </p:grpSpPr>
          <p:cxnSp>
            <p:nvCxnSpPr>
              <p:cNvPr id="96" name="Google Shape;96;p5"/>
              <p:cNvCxnSpPr/>
              <p:nvPr/>
            </p:nvCxnSpPr>
            <p:spPr>
              <a:xfrm>
                <a:off x="8953075" y="299588"/>
                <a:ext cx="0" cy="4596000"/>
              </a:xfrm>
              <a:prstGeom prst="straightConnector1">
                <a:avLst/>
              </a:prstGeom>
              <a:noFill/>
              <a:ln cap="flat" cmpd="sng" w="9525">
                <a:solidFill>
                  <a:schemeClr val="dk1"/>
                </a:solidFill>
                <a:prstDash val="solid"/>
                <a:round/>
                <a:headEnd len="sm" w="sm" type="none"/>
                <a:tailEnd len="sm" w="sm" type="none"/>
              </a:ln>
            </p:spPr>
          </p:cxnSp>
          <p:cxnSp>
            <p:nvCxnSpPr>
              <p:cNvPr id="97" name="Google Shape;97;p5"/>
              <p:cNvCxnSpPr/>
              <p:nvPr/>
            </p:nvCxnSpPr>
            <p:spPr>
              <a:xfrm rot="10800000">
                <a:off x="3002250" y="300625"/>
                <a:ext cx="5955600" cy="0"/>
              </a:xfrm>
              <a:prstGeom prst="straightConnector1">
                <a:avLst/>
              </a:prstGeom>
              <a:noFill/>
              <a:ln cap="flat" cmpd="sng" w="9525">
                <a:solidFill>
                  <a:schemeClr val="dk1"/>
                </a:solidFill>
                <a:prstDash val="solid"/>
                <a:round/>
                <a:headEnd len="sm" w="sm" type="none"/>
                <a:tailEnd len="sm" w="sm" type="none"/>
              </a:ln>
            </p:spPr>
          </p:cxnSp>
          <p:cxnSp>
            <p:nvCxnSpPr>
              <p:cNvPr id="98" name="Google Shape;98;p5"/>
              <p:cNvCxnSpPr/>
              <p:nvPr/>
            </p:nvCxnSpPr>
            <p:spPr>
              <a:xfrm rot="10800000">
                <a:off x="3002250" y="4895600"/>
                <a:ext cx="5955600" cy="0"/>
              </a:xfrm>
              <a:prstGeom prst="straightConnector1">
                <a:avLst/>
              </a:prstGeom>
              <a:noFill/>
              <a:ln cap="flat" cmpd="sng" w="9525">
                <a:solidFill>
                  <a:schemeClr val="dk1"/>
                </a:solidFill>
                <a:prstDash val="solid"/>
                <a:round/>
                <a:headEnd len="sm" w="sm" type="none"/>
                <a:tailEnd len="sm" w="sm" type="none"/>
              </a:ln>
            </p:spPr>
          </p:cxnSp>
        </p:grpSp>
        <p:cxnSp>
          <p:nvCxnSpPr>
            <p:cNvPr id="99" name="Google Shape;99;p5"/>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sp>
        <p:nvSpPr>
          <p:cNvPr id="100" name="Google Shape;100;p5"/>
          <p:cNvSpPr/>
          <p:nvPr>
            <p:ph idx="2" type="pic"/>
          </p:nvPr>
        </p:nvSpPr>
        <p:spPr>
          <a:xfrm>
            <a:off x="4705700" y="474300"/>
            <a:ext cx="3890100" cy="4194900"/>
          </a:xfrm>
          <a:prstGeom prst="snip2DiagRect">
            <a:avLst>
              <a:gd fmla="val 0" name="adj1"/>
              <a:gd fmla="val 16667" name="adj2"/>
            </a:avLst>
          </a:prstGeom>
          <a:noFill/>
          <a:ln>
            <a:noFill/>
          </a:ln>
        </p:spPr>
      </p:sp>
      <p:grpSp>
        <p:nvGrpSpPr>
          <p:cNvPr id="101" name="Google Shape;101;p5"/>
          <p:cNvGrpSpPr/>
          <p:nvPr/>
        </p:nvGrpSpPr>
        <p:grpSpPr>
          <a:xfrm rot="-5400000">
            <a:off x="519086" y="65352"/>
            <a:ext cx="642876" cy="1352058"/>
            <a:chOff x="3447799" y="584684"/>
            <a:chExt cx="362756" cy="762926"/>
          </a:xfrm>
        </p:grpSpPr>
        <p:sp>
          <p:nvSpPr>
            <p:cNvPr id="102" name="Google Shape;102;p5"/>
            <p:cNvSpPr/>
            <p:nvPr/>
          </p:nvSpPr>
          <p:spPr>
            <a:xfrm>
              <a:off x="3762429" y="1074504"/>
              <a:ext cx="40626" cy="35146"/>
            </a:xfrm>
            <a:custGeom>
              <a:rect b="b" l="l" r="r" t="t"/>
              <a:pathLst>
                <a:path extrusionOk="0" h="1565" w="1809">
                  <a:moveTo>
                    <a:pt x="1038" y="0"/>
                  </a:moveTo>
                  <a:cubicBezTo>
                    <a:pt x="335" y="0"/>
                    <a:pt x="0" y="837"/>
                    <a:pt x="486" y="1339"/>
                  </a:cubicBezTo>
                  <a:cubicBezTo>
                    <a:pt x="641" y="1495"/>
                    <a:pt x="833" y="1565"/>
                    <a:pt x="1022" y="1565"/>
                  </a:cubicBezTo>
                  <a:cubicBezTo>
                    <a:pt x="1422" y="1565"/>
                    <a:pt x="1808" y="1253"/>
                    <a:pt x="1808" y="787"/>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
            <p:cNvSpPr/>
            <p:nvPr/>
          </p:nvSpPr>
          <p:spPr>
            <a:xfrm>
              <a:off x="3717312" y="1166221"/>
              <a:ext cx="41007" cy="40626"/>
            </a:xfrm>
            <a:custGeom>
              <a:rect b="b" l="l" r="r" t="t"/>
              <a:pathLst>
                <a:path extrusionOk="0" fill="none" h="1809" w="1826">
                  <a:moveTo>
                    <a:pt x="1825" y="770"/>
                  </a:moveTo>
                  <a:cubicBezTo>
                    <a:pt x="1825" y="1457"/>
                    <a:pt x="988" y="1808"/>
                    <a:pt x="486" y="1323"/>
                  </a:cubicBezTo>
                  <a:cubicBezTo>
                    <a:pt x="1" y="821"/>
                    <a:pt x="352" y="1"/>
                    <a:pt x="1038" y="1"/>
                  </a:cubicBezTo>
                  <a:cubicBezTo>
                    <a:pt x="1474" y="1"/>
                    <a:pt x="1825" y="335"/>
                    <a:pt x="1825"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
            <p:cNvSpPr/>
            <p:nvPr/>
          </p:nvSpPr>
          <p:spPr>
            <a:xfrm>
              <a:off x="3504931" y="1038415"/>
              <a:ext cx="40626" cy="40626"/>
            </a:xfrm>
            <a:custGeom>
              <a:rect b="b" l="l" r="r" t="t"/>
              <a:pathLst>
                <a:path extrusionOk="0" fill="none" h="1809" w="1809">
                  <a:moveTo>
                    <a:pt x="1808" y="770"/>
                  </a:moveTo>
                  <a:cubicBezTo>
                    <a:pt x="1808" y="1457"/>
                    <a:pt x="971" y="1808"/>
                    <a:pt x="486" y="1323"/>
                  </a:cubicBezTo>
                  <a:cubicBezTo>
                    <a:pt x="0" y="837"/>
                    <a:pt x="335" y="0"/>
                    <a:pt x="1038" y="0"/>
                  </a:cubicBezTo>
                  <a:cubicBezTo>
                    <a:pt x="1457" y="0"/>
                    <a:pt x="1808" y="335"/>
                    <a:pt x="1808"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
            <p:cNvSpPr/>
            <p:nvPr/>
          </p:nvSpPr>
          <p:spPr>
            <a:xfrm>
              <a:off x="3642124" y="1151938"/>
              <a:ext cx="40626" cy="40626"/>
            </a:xfrm>
            <a:custGeom>
              <a:rect b="b" l="l" r="r" t="t"/>
              <a:pathLst>
                <a:path extrusionOk="0" fill="none" h="1809" w="1809">
                  <a:moveTo>
                    <a:pt x="1809" y="770"/>
                  </a:moveTo>
                  <a:cubicBezTo>
                    <a:pt x="1809" y="1473"/>
                    <a:pt x="972" y="1808"/>
                    <a:pt x="486" y="1323"/>
                  </a:cubicBezTo>
                  <a:cubicBezTo>
                    <a:pt x="1" y="837"/>
                    <a:pt x="352" y="0"/>
                    <a:pt x="1039" y="0"/>
                  </a:cubicBezTo>
                  <a:cubicBezTo>
                    <a:pt x="1474" y="0"/>
                    <a:pt x="1809" y="352"/>
                    <a:pt x="1809"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
            <p:cNvSpPr/>
            <p:nvPr/>
          </p:nvSpPr>
          <p:spPr>
            <a:xfrm>
              <a:off x="3508322" y="1295149"/>
              <a:ext cx="40985" cy="41007"/>
            </a:xfrm>
            <a:custGeom>
              <a:rect b="b" l="l" r="r" t="t"/>
              <a:pathLst>
                <a:path extrusionOk="0" fill="none" h="1826" w="1825">
                  <a:moveTo>
                    <a:pt x="1825" y="788"/>
                  </a:moveTo>
                  <a:cubicBezTo>
                    <a:pt x="1825" y="1474"/>
                    <a:pt x="988" y="1825"/>
                    <a:pt x="485" y="1340"/>
                  </a:cubicBezTo>
                  <a:cubicBezTo>
                    <a:pt x="0" y="838"/>
                    <a:pt x="352" y="1"/>
                    <a:pt x="1038" y="18"/>
                  </a:cubicBezTo>
                  <a:cubicBezTo>
                    <a:pt x="1473" y="18"/>
                    <a:pt x="1808" y="352"/>
                    <a:pt x="1825" y="788"/>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
            <p:cNvSpPr/>
            <p:nvPr/>
          </p:nvSpPr>
          <p:spPr>
            <a:xfrm>
              <a:off x="3473356" y="983147"/>
              <a:ext cx="40985" cy="35056"/>
            </a:xfrm>
            <a:custGeom>
              <a:rect b="b" l="l" r="r" t="t"/>
              <a:pathLst>
                <a:path extrusionOk="0" h="1561" w="1825">
                  <a:moveTo>
                    <a:pt x="1055" y="1"/>
                  </a:moveTo>
                  <a:cubicBezTo>
                    <a:pt x="352" y="1"/>
                    <a:pt x="0" y="838"/>
                    <a:pt x="502" y="1323"/>
                  </a:cubicBezTo>
                  <a:cubicBezTo>
                    <a:pt x="661" y="1487"/>
                    <a:pt x="857" y="1560"/>
                    <a:pt x="1049" y="1560"/>
                  </a:cubicBezTo>
                  <a:cubicBezTo>
                    <a:pt x="1445" y="1560"/>
                    <a:pt x="1825" y="1250"/>
                    <a:pt x="1825" y="788"/>
                  </a:cubicBezTo>
                  <a:cubicBezTo>
                    <a:pt x="1825" y="352"/>
                    <a:pt x="1473" y="1"/>
                    <a:pt x="1055"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a:off x="3615445" y="1200042"/>
              <a:ext cx="40626" cy="34876"/>
            </a:xfrm>
            <a:custGeom>
              <a:rect b="b" l="l" r="r" t="t"/>
              <a:pathLst>
                <a:path extrusionOk="0" h="1553" w="1809">
                  <a:moveTo>
                    <a:pt x="1038" y="1"/>
                  </a:moveTo>
                  <a:cubicBezTo>
                    <a:pt x="335" y="1"/>
                    <a:pt x="1" y="838"/>
                    <a:pt x="486" y="1323"/>
                  </a:cubicBezTo>
                  <a:cubicBezTo>
                    <a:pt x="644" y="1481"/>
                    <a:pt x="839" y="1552"/>
                    <a:pt x="1030" y="1552"/>
                  </a:cubicBezTo>
                  <a:cubicBezTo>
                    <a:pt x="1427" y="1552"/>
                    <a:pt x="1808" y="1245"/>
                    <a:pt x="1808" y="771"/>
                  </a:cubicBezTo>
                  <a:cubicBezTo>
                    <a:pt x="1808" y="352"/>
                    <a:pt x="1457"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
            <p:cNvSpPr/>
            <p:nvPr/>
          </p:nvSpPr>
          <p:spPr>
            <a:xfrm>
              <a:off x="3574100" y="926397"/>
              <a:ext cx="40985" cy="35146"/>
            </a:xfrm>
            <a:custGeom>
              <a:rect b="b" l="l" r="r" t="t"/>
              <a:pathLst>
                <a:path extrusionOk="0" h="1565" w="1825">
                  <a:moveTo>
                    <a:pt x="1038" y="0"/>
                  </a:moveTo>
                  <a:cubicBezTo>
                    <a:pt x="352" y="0"/>
                    <a:pt x="0" y="837"/>
                    <a:pt x="486" y="1339"/>
                  </a:cubicBezTo>
                  <a:cubicBezTo>
                    <a:pt x="647" y="1495"/>
                    <a:pt x="842" y="1565"/>
                    <a:pt x="1034" y="1565"/>
                  </a:cubicBezTo>
                  <a:cubicBezTo>
                    <a:pt x="1439" y="1565"/>
                    <a:pt x="1825" y="1253"/>
                    <a:pt x="1825" y="787"/>
                  </a:cubicBezTo>
                  <a:cubicBezTo>
                    <a:pt x="1825"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
            <p:cNvSpPr/>
            <p:nvPr/>
          </p:nvSpPr>
          <p:spPr>
            <a:xfrm>
              <a:off x="3574100" y="1312823"/>
              <a:ext cx="40985" cy="34787"/>
            </a:xfrm>
            <a:custGeom>
              <a:rect b="b" l="l" r="r" t="t"/>
              <a:pathLst>
                <a:path extrusionOk="0" h="1549" w="1825">
                  <a:moveTo>
                    <a:pt x="1038" y="1"/>
                  </a:moveTo>
                  <a:cubicBezTo>
                    <a:pt x="352" y="1"/>
                    <a:pt x="0" y="837"/>
                    <a:pt x="486" y="1323"/>
                  </a:cubicBezTo>
                  <a:cubicBezTo>
                    <a:pt x="647" y="1479"/>
                    <a:pt x="842" y="1548"/>
                    <a:pt x="1034" y="1548"/>
                  </a:cubicBezTo>
                  <a:cubicBezTo>
                    <a:pt x="1439" y="1548"/>
                    <a:pt x="1825" y="1237"/>
                    <a:pt x="1825" y="771"/>
                  </a:cubicBezTo>
                  <a:cubicBezTo>
                    <a:pt x="1825" y="352"/>
                    <a:pt x="1473"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
            <p:cNvSpPr/>
            <p:nvPr/>
          </p:nvSpPr>
          <p:spPr>
            <a:xfrm>
              <a:off x="3638756" y="1272983"/>
              <a:ext cx="40626" cy="34854"/>
            </a:xfrm>
            <a:custGeom>
              <a:rect b="b" l="l" r="r" t="t"/>
              <a:pathLst>
                <a:path extrusionOk="0" h="1552" w="1809">
                  <a:moveTo>
                    <a:pt x="1038" y="0"/>
                  </a:moveTo>
                  <a:cubicBezTo>
                    <a:pt x="352" y="0"/>
                    <a:pt x="0" y="837"/>
                    <a:pt x="486" y="1323"/>
                  </a:cubicBezTo>
                  <a:cubicBezTo>
                    <a:pt x="643" y="1480"/>
                    <a:pt x="838" y="1551"/>
                    <a:pt x="1030" y="1551"/>
                  </a:cubicBezTo>
                  <a:cubicBezTo>
                    <a:pt x="1427" y="1551"/>
                    <a:pt x="1808" y="1245"/>
                    <a:pt x="1808" y="770"/>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
            <p:cNvSpPr/>
            <p:nvPr/>
          </p:nvSpPr>
          <p:spPr>
            <a:xfrm>
              <a:off x="3447799" y="996307"/>
              <a:ext cx="124055" cy="302255"/>
            </a:xfrm>
            <a:custGeom>
              <a:rect b="b" l="l" r="r" t="t"/>
              <a:pathLst>
                <a:path extrusionOk="0" fill="none" h="13459" w="5524">
                  <a:moveTo>
                    <a:pt x="0" y="1"/>
                  </a:moveTo>
                  <a:lnTo>
                    <a:pt x="0" y="2009"/>
                  </a:lnTo>
                  <a:lnTo>
                    <a:pt x="5524" y="7483"/>
                  </a:lnTo>
                  <a:lnTo>
                    <a:pt x="5524" y="12270"/>
                  </a:lnTo>
                  <a:lnTo>
                    <a:pt x="4252" y="13458"/>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
            <p:cNvSpPr/>
            <p:nvPr/>
          </p:nvSpPr>
          <p:spPr>
            <a:xfrm>
              <a:off x="3597411" y="961341"/>
              <a:ext cx="22" cy="368797"/>
            </a:xfrm>
            <a:custGeom>
              <a:rect b="b" l="l" r="r" t="t"/>
              <a:pathLst>
                <a:path extrusionOk="0" fill="none" h="16422" w="1">
                  <a:moveTo>
                    <a:pt x="0" y="1"/>
                  </a:moveTo>
                  <a:lnTo>
                    <a:pt x="0" y="16422"/>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
            <p:cNvSpPr/>
            <p:nvPr/>
          </p:nvSpPr>
          <p:spPr>
            <a:xfrm>
              <a:off x="3497026" y="594475"/>
              <a:ext cx="72201" cy="388694"/>
            </a:xfrm>
            <a:custGeom>
              <a:rect b="b" l="l" r="r" t="t"/>
              <a:pathLst>
                <a:path extrusionOk="0" fill="none" h="17308" w="3215">
                  <a:moveTo>
                    <a:pt x="1" y="17308"/>
                  </a:moveTo>
                  <a:lnTo>
                    <a:pt x="1" y="6997"/>
                  </a:lnTo>
                  <a:lnTo>
                    <a:pt x="3215" y="3783"/>
                  </a:lnTo>
                  <a:lnTo>
                    <a:pt x="3215"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
            <p:cNvSpPr/>
            <p:nvPr/>
          </p:nvSpPr>
          <p:spPr>
            <a:xfrm>
              <a:off x="3528242" y="586188"/>
              <a:ext cx="69192" cy="451867"/>
            </a:xfrm>
            <a:custGeom>
              <a:rect b="b" l="l" r="r" t="t"/>
              <a:pathLst>
                <a:path extrusionOk="0" fill="none" h="20121" w="3081">
                  <a:moveTo>
                    <a:pt x="3080" y="1"/>
                  </a:moveTo>
                  <a:lnTo>
                    <a:pt x="3080" y="7366"/>
                  </a:lnTo>
                  <a:lnTo>
                    <a:pt x="0" y="10596"/>
                  </a:lnTo>
                  <a:lnTo>
                    <a:pt x="0" y="2012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
            <p:cNvSpPr/>
            <p:nvPr/>
          </p:nvSpPr>
          <p:spPr>
            <a:xfrm>
              <a:off x="3638756" y="647857"/>
              <a:ext cx="42871" cy="559731"/>
            </a:xfrm>
            <a:custGeom>
              <a:rect b="b" l="l" r="r" t="t"/>
              <a:pathLst>
                <a:path extrusionOk="0" fill="none" h="24924" w="1909">
                  <a:moveTo>
                    <a:pt x="268" y="0"/>
                  </a:moveTo>
                  <a:lnTo>
                    <a:pt x="268" y="1440"/>
                  </a:lnTo>
                  <a:lnTo>
                    <a:pt x="1908" y="3097"/>
                  </a:lnTo>
                  <a:lnTo>
                    <a:pt x="1908" y="12186"/>
                  </a:lnTo>
                  <a:lnTo>
                    <a:pt x="0" y="14094"/>
                  </a:lnTo>
                  <a:lnTo>
                    <a:pt x="0" y="24924"/>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
            <p:cNvSpPr/>
            <p:nvPr/>
          </p:nvSpPr>
          <p:spPr>
            <a:xfrm>
              <a:off x="3665435" y="616641"/>
              <a:ext cx="43635" cy="534938"/>
            </a:xfrm>
            <a:custGeom>
              <a:rect b="b" l="l" r="r" t="t"/>
              <a:pathLst>
                <a:path extrusionOk="0" fill="none" h="23820" w="1943">
                  <a:moveTo>
                    <a:pt x="1" y="23820"/>
                  </a:moveTo>
                  <a:lnTo>
                    <a:pt x="1" y="16103"/>
                  </a:lnTo>
                  <a:lnTo>
                    <a:pt x="1942" y="14162"/>
                  </a:lnTo>
                  <a:lnTo>
                    <a:pt x="1942" y="4236"/>
                  </a:lnTo>
                  <a:lnTo>
                    <a:pt x="436" y="2880"/>
                  </a:lnTo>
                  <a:lnTo>
                    <a:pt x="436"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
            <p:cNvSpPr/>
            <p:nvPr/>
          </p:nvSpPr>
          <p:spPr>
            <a:xfrm>
              <a:off x="3665435" y="584684"/>
              <a:ext cx="95130" cy="705615"/>
            </a:xfrm>
            <a:custGeom>
              <a:rect b="b" l="l" r="r" t="t"/>
              <a:pathLst>
                <a:path extrusionOk="0" fill="none" h="31420" w="4236">
                  <a:moveTo>
                    <a:pt x="4236" y="1"/>
                  </a:moveTo>
                  <a:lnTo>
                    <a:pt x="1808" y="2428"/>
                  </a:lnTo>
                  <a:lnTo>
                    <a:pt x="1808" y="4119"/>
                  </a:lnTo>
                  <a:lnTo>
                    <a:pt x="3064" y="5374"/>
                  </a:lnTo>
                  <a:lnTo>
                    <a:pt x="3064" y="16204"/>
                  </a:lnTo>
                  <a:lnTo>
                    <a:pt x="1273" y="17995"/>
                  </a:lnTo>
                  <a:lnTo>
                    <a:pt x="1273" y="29009"/>
                  </a:lnTo>
                  <a:lnTo>
                    <a:pt x="1" y="30281"/>
                  </a:lnTo>
                  <a:lnTo>
                    <a:pt x="1" y="31419"/>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
            <p:cNvSpPr/>
            <p:nvPr/>
          </p:nvSpPr>
          <p:spPr>
            <a:xfrm>
              <a:off x="3740623" y="668136"/>
              <a:ext cx="50776" cy="498107"/>
            </a:xfrm>
            <a:custGeom>
              <a:rect b="b" l="l" r="r" t="t"/>
              <a:pathLst>
                <a:path extrusionOk="0" fill="none" h="22180" w="2261">
                  <a:moveTo>
                    <a:pt x="603" y="1"/>
                  </a:moveTo>
                  <a:lnTo>
                    <a:pt x="603" y="6914"/>
                  </a:lnTo>
                  <a:lnTo>
                    <a:pt x="2260" y="8588"/>
                  </a:lnTo>
                  <a:lnTo>
                    <a:pt x="2260" y="12421"/>
                  </a:lnTo>
                  <a:lnTo>
                    <a:pt x="0" y="14664"/>
                  </a:lnTo>
                  <a:lnTo>
                    <a:pt x="0" y="2218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
            <p:cNvSpPr/>
            <p:nvPr/>
          </p:nvSpPr>
          <p:spPr>
            <a:xfrm>
              <a:off x="3760924" y="638829"/>
              <a:ext cx="49631" cy="439067"/>
            </a:xfrm>
            <a:custGeom>
              <a:rect b="b" l="l" r="r" t="t"/>
              <a:pathLst>
                <a:path extrusionOk="0" fill="none" h="19551" w="2210">
                  <a:moveTo>
                    <a:pt x="670" y="19551"/>
                  </a:moveTo>
                  <a:lnTo>
                    <a:pt x="0" y="18898"/>
                  </a:lnTo>
                  <a:lnTo>
                    <a:pt x="0" y="16421"/>
                  </a:lnTo>
                  <a:lnTo>
                    <a:pt x="2210" y="14195"/>
                  </a:lnTo>
                  <a:lnTo>
                    <a:pt x="2210" y="9776"/>
                  </a:lnTo>
                  <a:lnTo>
                    <a:pt x="268" y="7834"/>
                  </a:lnTo>
                  <a:lnTo>
                    <a:pt x="268" y="1842"/>
                  </a:lnTo>
                  <a:lnTo>
                    <a:pt x="1088" y="1038"/>
                  </a:lnTo>
                  <a:lnTo>
                    <a:pt x="1088"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 name="Google Shape;121;p5"/>
          <p:cNvGrpSpPr/>
          <p:nvPr/>
        </p:nvGrpSpPr>
        <p:grpSpPr>
          <a:xfrm rot="10800000">
            <a:off x="4186925" y="4563647"/>
            <a:ext cx="518768" cy="294703"/>
            <a:chOff x="3654925" y="3120254"/>
            <a:chExt cx="518768" cy="294703"/>
          </a:xfrm>
        </p:grpSpPr>
        <p:sp>
          <p:nvSpPr>
            <p:cNvPr id="122" name="Google Shape;122;p5"/>
            <p:cNvSpPr/>
            <p:nvPr/>
          </p:nvSpPr>
          <p:spPr>
            <a:xfrm>
              <a:off x="3654925" y="3325419"/>
              <a:ext cx="104787" cy="89538"/>
            </a:xfrm>
            <a:custGeom>
              <a:rect b="b" l="l" r="r" t="t"/>
              <a:pathLst>
                <a:path extrusionOk="0" h="3987" w="4666">
                  <a:moveTo>
                    <a:pt x="2029" y="1"/>
                  </a:moveTo>
                  <a:cubicBezTo>
                    <a:pt x="2022" y="1"/>
                    <a:pt x="2016" y="1"/>
                    <a:pt x="2009" y="1"/>
                  </a:cubicBezTo>
                  <a:cubicBezTo>
                    <a:pt x="904" y="1"/>
                    <a:pt x="0" y="888"/>
                    <a:pt x="17" y="1993"/>
                  </a:cubicBezTo>
                  <a:cubicBezTo>
                    <a:pt x="17" y="3193"/>
                    <a:pt x="997" y="3987"/>
                    <a:pt x="2020" y="3987"/>
                  </a:cubicBezTo>
                  <a:cubicBezTo>
                    <a:pt x="2509" y="3987"/>
                    <a:pt x="3008" y="3805"/>
                    <a:pt x="3415" y="3399"/>
                  </a:cubicBezTo>
                  <a:cubicBezTo>
                    <a:pt x="4665" y="2148"/>
                    <a:pt x="3790" y="1"/>
                    <a:pt x="20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
            <p:cNvSpPr/>
            <p:nvPr/>
          </p:nvSpPr>
          <p:spPr>
            <a:xfrm>
              <a:off x="3760924" y="3325419"/>
              <a:ext cx="104899" cy="89538"/>
            </a:xfrm>
            <a:custGeom>
              <a:rect b="b" l="l" r="r" t="t"/>
              <a:pathLst>
                <a:path extrusionOk="0" h="3987" w="4671">
                  <a:moveTo>
                    <a:pt x="1979" y="1"/>
                  </a:moveTo>
                  <a:cubicBezTo>
                    <a:pt x="888" y="1"/>
                    <a:pt x="0" y="898"/>
                    <a:pt x="17" y="1993"/>
                  </a:cubicBezTo>
                  <a:cubicBezTo>
                    <a:pt x="17" y="3193"/>
                    <a:pt x="997" y="3987"/>
                    <a:pt x="2020" y="3987"/>
                  </a:cubicBezTo>
                  <a:cubicBezTo>
                    <a:pt x="2509" y="3987"/>
                    <a:pt x="3009" y="3805"/>
                    <a:pt x="3415" y="3399"/>
                  </a:cubicBezTo>
                  <a:cubicBezTo>
                    <a:pt x="4670" y="2143"/>
                    <a:pt x="3783" y="1"/>
                    <a:pt x="2009" y="1"/>
                  </a:cubicBezTo>
                  <a:cubicBezTo>
                    <a:pt x="1999" y="1"/>
                    <a:pt x="1989" y="1"/>
                    <a:pt x="197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
            <p:cNvSpPr/>
            <p:nvPr/>
          </p:nvSpPr>
          <p:spPr>
            <a:xfrm>
              <a:off x="3866542" y="3325060"/>
              <a:ext cx="89493" cy="89852"/>
            </a:xfrm>
            <a:custGeom>
              <a:rect b="b" l="l" r="r" t="t"/>
              <a:pathLst>
                <a:path extrusionOk="0" h="4001" w="3985">
                  <a:moveTo>
                    <a:pt x="1993" y="0"/>
                  </a:moveTo>
                  <a:cubicBezTo>
                    <a:pt x="888" y="0"/>
                    <a:pt x="1" y="904"/>
                    <a:pt x="1" y="2009"/>
                  </a:cubicBezTo>
                  <a:cubicBezTo>
                    <a:pt x="1" y="3097"/>
                    <a:pt x="888" y="4001"/>
                    <a:pt x="1993" y="4001"/>
                  </a:cubicBezTo>
                  <a:cubicBezTo>
                    <a:pt x="3097" y="4001"/>
                    <a:pt x="3985" y="3097"/>
                    <a:pt x="3985" y="2009"/>
                  </a:cubicBezTo>
                  <a:cubicBezTo>
                    <a:pt x="3985" y="904"/>
                    <a:pt x="3097" y="0"/>
                    <a:pt x="19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
            <p:cNvSpPr/>
            <p:nvPr/>
          </p:nvSpPr>
          <p:spPr>
            <a:xfrm>
              <a:off x="3972564" y="3325060"/>
              <a:ext cx="89471" cy="89852"/>
            </a:xfrm>
            <a:custGeom>
              <a:rect b="b" l="l" r="r" t="t"/>
              <a:pathLst>
                <a:path extrusionOk="0" h="4001" w="3984">
                  <a:moveTo>
                    <a:pt x="1992" y="0"/>
                  </a:moveTo>
                  <a:cubicBezTo>
                    <a:pt x="887" y="0"/>
                    <a:pt x="0" y="904"/>
                    <a:pt x="0" y="2009"/>
                  </a:cubicBezTo>
                  <a:cubicBezTo>
                    <a:pt x="0" y="3097"/>
                    <a:pt x="887" y="4001"/>
                    <a:pt x="1992" y="4001"/>
                  </a:cubicBezTo>
                  <a:cubicBezTo>
                    <a:pt x="3097" y="4001"/>
                    <a:pt x="3984" y="3097"/>
                    <a:pt x="3984" y="2009"/>
                  </a:cubicBezTo>
                  <a:cubicBezTo>
                    <a:pt x="3984" y="904"/>
                    <a:pt x="3097" y="0"/>
                    <a:pt x="199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
            <p:cNvSpPr/>
            <p:nvPr/>
          </p:nvSpPr>
          <p:spPr>
            <a:xfrm>
              <a:off x="4084200" y="3325060"/>
              <a:ext cx="89493" cy="89852"/>
            </a:xfrm>
            <a:custGeom>
              <a:rect b="b" l="l" r="r" t="t"/>
              <a:pathLst>
                <a:path extrusionOk="0" h="4001" w="3985">
                  <a:moveTo>
                    <a:pt x="1992" y="0"/>
                  </a:moveTo>
                  <a:cubicBezTo>
                    <a:pt x="888" y="0"/>
                    <a:pt x="0" y="904"/>
                    <a:pt x="0" y="2009"/>
                  </a:cubicBezTo>
                  <a:cubicBezTo>
                    <a:pt x="0" y="3097"/>
                    <a:pt x="888"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
            <p:cNvSpPr/>
            <p:nvPr/>
          </p:nvSpPr>
          <p:spPr>
            <a:xfrm>
              <a:off x="3700018" y="3123579"/>
              <a:ext cx="22" cy="208600"/>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
            <p:cNvSpPr/>
            <p:nvPr/>
          </p:nvSpPr>
          <p:spPr>
            <a:xfrm>
              <a:off x="3806021" y="3123579"/>
              <a:ext cx="22" cy="208600"/>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
            <p:cNvSpPr/>
            <p:nvPr/>
          </p:nvSpPr>
          <p:spPr>
            <a:xfrm>
              <a:off x="3908868" y="3120254"/>
              <a:ext cx="1900" cy="211343"/>
            </a:xfrm>
            <a:custGeom>
              <a:rect b="b" l="l" r="r" t="t"/>
              <a:pathLst>
                <a:path extrusionOk="0" h="8572" w="1">
                  <a:moveTo>
                    <a:pt x="1" y="8571"/>
                  </a:moveTo>
                  <a:lnTo>
                    <a:pt x="1"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
            <p:cNvSpPr/>
            <p:nvPr/>
          </p:nvSpPr>
          <p:spPr>
            <a:xfrm flipH="1">
              <a:off x="4017749" y="3123579"/>
              <a:ext cx="1700" cy="208600"/>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
            <p:cNvSpPr/>
            <p:nvPr/>
          </p:nvSpPr>
          <p:spPr>
            <a:xfrm flipH="1">
              <a:off x="4127497" y="3121454"/>
              <a:ext cx="1650" cy="212521"/>
            </a:xfrm>
            <a:custGeom>
              <a:rect b="b" l="l" r="r" t="t"/>
              <a:pathLst>
                <a:path extrusionOk="0" h="8572" w="1">
                  <a:moveTo>
                    <a:pt x="0" y="8571"/>
                  </a:moveTo>
                  <a:lnTo>
                    <a:pt x="0"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2" name="Shape 132"/>
        <p:cNvGrpSpPr/>
        <p:nvPr/>
      </p:nvGrpSpPr>
      <p:grpSpPr>
        <a:xfrm>
          <a:off x="0" y="0"/>
          <a:ext cx="0" cy="0"/>
          <a:chOff x="0" y="0"/>
          <a:chExt cx="0" cy="0"/>
        </a:xfrm>
      </p:grpSpPr>
      <p:sp>
        <p:nvSpPr>
          <p:cNvPr id="133" name="Google Shape;133;p6"/>
          <p:cNvSpPr txBox="1"/>
          <p:nvPr>
            <p:ph type="title"/>
          </p:nvPr>
        </p:nvSpPr>
        <p:spPr>
          <a:xfrm>
            <a:off x="5317250" y="2106925"/>
            <a:ext cx="3111600" cy="124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4" name="Google Shape;134;p6"/>
          <p:cNvSpPr txBox="1"/>
          <p:nvPr>
            <p:ph idx="2" type="title"/>
          </p:nvPr>
        </p:nvSpPr>
        <p:spPr>
          <a:xfrm>
            <a:off x="5315276" y="1265125"/>
            <a:ext cx="3111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35" name="Google Shape;135;p6"/>
          <p:cNvSpPr txBox="1"/>
          <p:nvPr>
            <p:ph idx="1" type="subTitle"/>
          </p:nvPr>
        </p:nvSpPr>
        <p:spPr>
          <a:xfrm>
            <a:off x="5315275" y="3303875"/>
            <a:ext cx="3111600" cy="57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6" name="Google Shape;136;p6"/>
          <p:cNvSpPr/>
          <p:nvPr>
            <p:ph idx="3" type="pic"/>
          </p:nvPr>
        </p:nvSpPr>
        <p:spPr>
          <a:xfrm>
            <a:off x="381350" y="474300"/>
            <a:ext cx="4451100" cy="4194900"/>
          </a:xfrm>
          <a:prstGeom prst="snip2DiagRect">
            <a:avLst>
              <a:gd fmla="val 0" name="adj1"/>
              <a:gd fmla="val 16667" name="adj2"/>
            </a:avLst>
          </a:prstGeom>
          <a:noFill/>
          <a:ln>
            <a:noFill/>
          </a:ln>
        </p:spPr>
      </p:sp>
      <p:grpSp>
        <p:nvGrpSpPr>
          <p:cNvPr id="137" name="Google Shape;137;p6"/>
          <p:cNvGrpSpPr/>
          <p:nvPr/>
        </p:nvGrpSpPr>
        <p:grpSpPr>
          <a:xfrm>
            <a:off x="165650" y="260513"/>
            <a:ext cx="8807500" cy="4622450"/>
            <a:chOff x="165650" y="260513"/>
            <a:chExt cx="8807500" cy="4622450"/>
          </a:xfrm>
        </p:grpSpPr>
        <p:grpSp>
          <p:nvGrpSpPr>
            <p:cNvPr id="138" name="Google Shape;138;p6"/>
            <p:cNvGrpSpPr/>
            <p:nvPr/>
          </p:nvGrpSpPr>
          <p:grpSpPr>
            <a:xfrm>
              <a:off x="3017550" y="260513"/>
              <a:ext cx="5955600" cy="4596012"/>
              <a:chOff x="3002250" y="299588"/>
              <a:chExt cx="5955600" cy="4596012"/>
            </a:xfrm>
          </p:grpSpPr>
          <p:cxnSp>
            <p:nvCxnSpPr>
              <p:cNvPr id="139" name="Google Shape;139;p6"/>
              <p:cNvCxnSpPr/>
              <p:nvPr/>
            </p:nvCxnSpPr>
            <p:spPr>
              <a:xfrm>
                <a:off x="8953075" y="299588"/>
                <a:ext cx="0" cy="4596000"/>
              </a:xfrm>
              <a:prstGeom prst="straightConnector1">
                <a:avLst/>
              </a:prstGeom>
              <a:noFill/>
              <a:ln cap="flat" cmpd="sng" w="9525">
                <a:solidFill>
                  <a:schemeClr val="dk1"/>
                </a:solidFill>
                <a:prstDash val="solid"/>
                <a:round/>
                <a:headEnd len="sm" w="sm" type="none"/>
                <a:tailEnd len="sm" w="sm" type="none"/>
              </a:ln>
            </p:spPr>
          </p:cxnSp>
          <p:cxnSp>
            <p:nvCxnSpPr>
              <p:cNvPr id="140" name="Google Shape;140;p6"/>
              <p:cNvCxnSpPr/>
              <p:nvPr/>
            </p:nvCxnSpPr>
            <p:spPr>
              <a:xfrm rot="10800000">
                <a:off x="3002250" y="300625"/>
                <a:ext cx="5955600" cy="0"/>
              </a:xfrm>
              <a:prstGeom prst="straightConnector1">
                <a:avLst/>
              </a:prstGeom>
              <a:noFill/>
              <a:ln cap="flat" cmpd="sng" w="9525">
                <a:solidFill>
                  <a:schemeClr val="dk1"/>
                </a:solidFill>
                <a:prstDash val="solid"/>
                <a:round/>
                <a:headEnd len="sm" w="sm" type="none"/>
                <a:tailEnd len="sm" w="sm" type="none"/>
              </a:ln>
            </p:spPr>
          </p:cxnSp>
          <p:cxnSp>
            <p:nvCxnSpPr>
              <p:cNvPr id="141" name="Google Shape;141;p6"/>
              <p:cNvCxnSpPr/>
              <p:nvPr/>
            </p:nvCxnSpPr>
            <p:spPr>
              <a:xfrm rot="10800000">
                <a:off x="3002250" y="4895600"/>
                <a:ext cx="5955600" cy="0"/>
              </a:xfrm>
              <a:prstGeom prst="straightConnector1">
                <a:avLst/>
              </a:prstGeom>
              <a:noFill/>
              <a:ln cap="flat" cmpd="sng" w="9525">
                <a:solidFill>
                  <a:schemeClr val="dk1"/>
                </a:solidFill>
                <a:prstDash val="solid"/>
                <a:round/>
                <a:headEnd len="sm" w="sm" type="none"/>
                <a:tailEnd len="sm" w="sm" type="none"/>
              </a:ln>
            </p:spPr>
          </p:cxnSp>
        </p:grpSp>
        <p:cxnSp>
          <p:nvCxnSpPr>
            <p:cNvPr id="142" name="Google Shape;142;p6"/>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sp>
        <p:nvSpPr>
          <p:cNvPr id="143" name="Google Shape;143;p6"/>
          <p:cNvSpPr/>
          <p:nvPr/>
        </p:nvSpPr>
        <p:spPr>
          <a:xfrm>
            <a:off x="-1526275" y="-15643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6"/>
          <p:cNvSpPr/>
          <p:nvPr/>
        </p:nvSpPr>
        <p:spPr>
          <a:xfrm>
            <a:off x="6445275" y="29165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 name="Google Shape;145;p6"/>
          <p:cNvGrpSpPr/>
          <p:nvPr/>
        </p:nvGrpSpPr>
        <p:grpSpPr>
          <a:xfrm rot="10800000">
            <a:off x="164900" y="260513"/>
            <a:ext cx="8813438" cy="4625213"/>
            <a:chOff x="165650" y="257750"/>
            <a:chExt cx="8813438" cy="4625213"/>
          </a:xfrm>
        </p:grpSpPr>
        <p:grpSp>
          <p:nvGrpSpPr>
            <p:cNvPr id="146" name="Google Shape;146;p6"/>
            <p:cNvGrpSpPr/>
            <p:nvPr/>
          </p:nvGrpSpPr>
          <p:grpSpPr>
            <a:xfrm>
              <a:off x="3017486" y="257750"/>
              <a:ext cx="5961602" cy="4599900"/>
              <a:chOff x="3002186" y="296825"/>
              <a:chExt cx="5961602" cy="4599900"/>
            </a:xfrm>
          </p:grpSpPr>
          <p:cxnSp>
            <p:nvCxnSpPr>
              <p:cNvPr id="147" name="Google Shape;147;p6"/>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148" name="Google Shape;148;p6"/>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149" name="Google Shape;149;p6"/>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cxnSp>
          <p:nvCxnSpPr>
            <p:cNvPr id="150" name="Google Shape;150;p6"/>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grpSp>
        <p:nvGrpSpPr>
          <p:cNvPr id="151" name="Google Shape;151;p6"/>
          <p:cNvGrpSpPr/>
          <p:nvPr/>
        </p:nvGrpSpPr>
        <p:grpSpPr>
          <a:xfrm rot="5400000">
            <a:off x="8421322" y="4290811"/>
            <a:ext cx="362756" cy="761422"/>
            <a:chOff x="3447799" y="586188"/>
            <a:chExt cx="362756" cy="761422"/>
          </a:xfrm>
        </p:grpSpPr>
        <p:sp>
          <p:nvSpPr>
            <p:cNvPr id="152" name="Google Shape;152;p6"/>
            <p:cNvSpPr/>
            <p:nvPr/>
          </p:nvSpPr>
          <p:spPr>
            <a:xfrm>
              <a:off x="3762429" y="1074504"/>
              <a:ext cx="40626" cy="35146"/>
            </a:xfrm>
            <a:custGeom>
              <a:rect b="b" l="l" r="r" t="t"/>
              <a:pathLst>
                <a:path extrusionOk="0" h="1565" w="1809">
                  <a:moveTo>
                    <a:pt x="1038" y="0"/>
                  </a:moveTo>
                  <a:cubicBezTo>
                    <a:pt x="335" y="0"/>
                    <a:pt x="0" y="837"/>
                    <a:pt x="486" y="1339"/>
                  </a:cubicBezTo>
                  <a:cubicBezTo>
                    <a:pt x="641" y="1495"/>
                    <a:pt x="833" y="1565"/>
                    <a:pt x="1022" y="1565"/>
                  </a:cubicBezTo>
                  <a:cubicBezTo>
                    <a:pt x="1422" y="1565"/>
                    <a:pt x="1808" y="1253"/>
                    <a:pt x="1808" y="787"/>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6"/>
            <p:cNvSpPr/>
            <p:nvPr/>
          </p:nvSpPr>
          <p:spPr>
            <a:xfrm>
              <a:off x="3717312" y="1166221"/>
              <a:ext cx="41007" cy="40626"/>
            </a:xfrm>
            <a:custGeom>
              <a:rect b="b" l="l" r="r" t="t"/>
              <a:pathLst>
                <a:path extrusionOk="0" fill="none" h="1809" w="1826">
                  <a:moveTo>
                    <a:pt x="1825" y="770"/>
                  </a:moveTo>
                  <a:cubicBezTo>
                    <a:pt x="1825" y="1457"/>
                    <a:pt x="988" y="1808"/>
                    <a:pt x="486" y="1323"/>
                  </a:cubicBezTo>
                  <a:cubicBezTo>
                    <a:pt x="1" y="821"/>
                    <a:pt x="352" y="1"/>
                    <a:pt x="1038" y="1"/>
                  </a:cubicBezTo>
                  <a:cubicBezTo>
                    <a:pt x="1474" y="1"/>
                    <a:pt x="1825" y="335"/>
                    <a:pt x="1825"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6"/>
            <p:cNvSpPr/>
            <p:nvPr/>
          </p:nvSpPr>
          <p:spPr>
            <a:xfrm>
              <a:off x="3504931" y="1038415"/>
              <a:ext cx="40626" cy="40626"/>
            </a:xfrm>
            <a:custGeom>
              <a:rect b="b" l="l" r="r" t="t"/>
              <a:pathLst>
                <a:path extrusionOk="0" fill="none" h="1809" w="1809">
                  <a:moveTo>
                    <a:pt x="1808" y="770"/>
                  </a:moveTo>
                  <a:cubicBezTo>
                    <a:pt x="1808" y="1457"/>
                    <a:pt x="971" y="1808"/>
                    <a:pt x="486" y="1323"/>
                  </a:cubicBezTo>
                  <a:cubicBezTo>
                    <a:pt x="0" y="837"/>
                    <a:pt x="335" y="0"/>
                    <a:pt x="1038" y="0"/>
                  </a:cubicBezTo>
                  <a:cubicBezTo>
                    <a:pt x="1457" y="0"/>
                    <a:pt x="1808" y="335"/>
                    <a:pt x="1808"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6"/>
            <p:cNvSpPr/>
            <p:nvPr/>
          </p:nvSpPr>
          <p:spPr>
            <a:xfrm>
              <a:off x="3642124" y="1151938"/>
              <a:ext cx="40626" cy="40626"/>
            </a:xfrm>
            <a:custGeom>
              <a:rect b="b" l="l" r="r" t="t"/>
              <a:pathLst>
                <a:path extrusionOk="0" fill="none" h="1809" w="1809">
                  <a:moveTo>
                    <a:pt x="1809" y="770"/>
                  </a:moveTo>
                  <a:cubicBezTo>
                    <a:pt x="1809" y="1473"/>
                    <a:pt x="972" y="1808"/>
                    <a:pt x="486" y="1323"/>
                  </a:cubicBezTo>
                  <a:cubicBezTo>
                    <a:pt x="1" y="837"/>
                    <a:pt x="352" y="0"/>
                    <a:pt x="1039" y="0"/>
                  </a:cubicBezTo>
                  <a:cubicBezTo>
                    <a:pt x="1474" y="0"/>
                    <a:pt x="1809" y="352"/>
                    <a:pt x="1809"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6"/>
            <p:cNvSpPr/>
            <p:nvPr/>
          </p:nvSpPr>
          <p:spPr>
            <a:xfrm>
              <a:off x="3508322" y="1295149"/>
              <a:ext cx="40985" cy="41007"/>
            </a:xfrm>
            <a:custGeom>
              <a:rect b="b" l="l" r="r" t="t"/>
              <a:pathLst>
                <a:path extrusionOk="0" fill="none" h="1826" w="1825">
                  <a:moveTo>
                    <a:pt x="1825" y="788"/>
                  </a:moveTo>
                  <a:cubicBezTo>
                    <a:pt x="1825" y="1474"/>
                    <a:pt x="988" y="1825"/>
                    <a:pt x="485" y="1340"/>
                  </a:cubicBezTo>
                  <a:cubicBezTo>
                    <a:pt x="0" y="838"/>
                    <a:pt x="352" y="1"/>
                    <a:pt x="1038" y="18"/>
                  </a:cubicBezTo>
                  <a:cubicBezTo>
                    <a:pt x="1473" y="18"/>
                    <a:pt x="1808" y="352"/>
                    <a:pt x="1825" y="788"/>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6"/>
            <p:cNvSpPr/>
            <p:nvPr/>
          </p:nvSpPr>
          <p:spPr>
            <a:xfrm>
              <a:off x="3473356" y="983147"/>
              <a:ext cx="40985" cy="35056"/>
            </a:xfrm>
            <a:custGeom>
              <a:rect b="b" l="l" r="r" t="t"/>
              <a:pathLst>
                <a:path extrusionOk="0" h="1561" w="1825">
                  <a:moveTo>
                    <a:pt x="1055" y="1"/>
                  </a:moveTo>
                  <a:cubicBezTo>
                    <a:pt x="352" y="1"/>
                    <a:pt x="0" y="838"/>
                    <a:pt x="502" y="1323"/>
                  </a:cubicBezTo>
                  <a:cubicBezTo>
                    <a:pt x="661" y="1487"/>
                    <a:pt x="857" y="1560"/>
                    <a:pt x="1049" y="1560"/>
                  </a:cubicBezTo>
                  <a:cubicBezTo>
                    <a:pt x="1445" y="1560"/>
                    <a:pt x="1825" y="1250"/>
                    <a:pt x="1825" y="788"/>
                  </a:cubicBezTo>
                  <a:cubicBezTo>
                    <a:pt x="1825" y="352"/>
                    <a:pt x="1473" y="1"/>
                    <a:pt x="1055"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6"/>
            <p:cNvSpPr/>
            <p:nvPr/>
          </p:nvSpPr>
          <p:spPr>
            <a:xfrm>
              <a:off x="3615445" y="1200042"/>
              <a:ext cx="40626" cy="34876"/>
            </a:xfrm>
            <a:custGeom>
              <a:rect b="b" l="l" r="r" t="t"/>
              <a:pathLst>
                <a:path extrusionOk="0" h="1553" w="1809">
                  <a:moveTo>
                    <a:pt x="1038" y="1"/>
                  </a:moveTo>
                  <a:cubicBezTo>
                    <a:pt x="335" y="1"/>
                    <a:pt x="1" y="838"/>
                    <a:pt x="486" y="1323"/>
                  </a:cubicBezTo>
                  <a:cubicBezTo>
                    <a:pt x="644" y="1481"/>
                    <a:pt x="839" y="1552"/>
                    <a:pt x="1030" y="1552"/>
                  </a:cubicBezTo>
                  <a:cubicBezTo>
                    <a:pt x="1427" y="1552"/>
                    <a:pt x="1808" y="1245"/>
                    <a:pt x="1808" y="771"/>
                  </a:cubicBezTo>
                  <a:cubicBezTo>
                    <a:pt x="1808" y="352"/>
                    <a:pt x="1457"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6"/>
            <p:cNvSpPr/>
            <p:nvPr/>
          </p:nvSpPr>
          <p:spPr>
            <a:xfrm>
              <a:off x="3574100" y="926397"/>
              <a:ext cx="40985" cy="35146"/>
            </a:xfrm>
            <a:custGeom>
              <a:rect b="b" l="l" r="r" t="t"/>
              <a:pathLst>
                <a:path extrusionOk="0" h="1565" w="1825">
                  <a:moveTo>
                    <a:pt x="1038" y="0"/>
                  </a:moveTo>
                  <a:cubicBezTo>
                    <a:pt x="352" y="0"/>
                    <a:pt x="0" y="837"/>
                    <a:pt x="486" y="1339"/>
                  </a:cubicBezTo>
                  <a:cubicBezTo>
                    <a:pt x="647" y="1495"/>
                    <a:pt x="842" y="1565"/>
                    <a:pt x="1034" y="1565"/>
                  </a:cubicBezTo>
                  <a:cubicBezTo>
                    <a:pt x="1439" y="1565"/>
                    <a:pt x="1825" y="1253"/>
                    <a:pt x="1825" y="787"/>
                  </a:cubicBezTo>
                  <a:cubicBezTo>
                    <a:pt x="1825"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6"/>
            <p:cNvSpPr/>
            <p:nvPr/>
          </p:nvSpPr>
          <p:spPr>
            <a:xfrm>
              <a:off x="3574100" y="1312823"/>
              <a:ext cx="40985" cy="34787"/>
            </a:xfrm>
            <a:custGeom>
              <a:rect b="b" l="l" r="r" t="t"/>
              <a:pathLst>
                <a:path extrusionOk="0" h="1549" w="1825">
                  <a:moveTo>
                    <a:pt x="1038" y="1"/>
                  </a:moveTo>
                  <a:cubicBezTo>
                    <a:pt x="352" y="1"/>
                    <a:pt x="0" y="837"/>
                    <a:pt x="486" y="1323"/>
                  </a:cubicBezTo>
                  <a:cubicBezTo>
                    <a:pt x="647" y="1479"/>
                    <a:pt x="842" y="1548"/>
                    <a:pt x="1034" y="1548"/>
                  </a:cubicBezTo>
                  <a:cubicBezTo>
                    <a:pt x="1439" y="1548"/>
                    <a:pt x="1825" y="1237"/>
                    <a:pt x="1825" y="771"/>
                  </a:cubicBezTo>
                  <a:cubicBezTo>
                    <a:pt x="1825" y="352"/>
                    <a:pt x="1473"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6"/>
            <p:cNvSpPr/>
            <p:nvPr/>
          </p:nvSpPr>
          <p:spPr>
            <a:xfrm>
              <a:off x="3638756" y="1272983"/>
              <a:ext cx="40626" cy="34854"/>
            </a:xfrm>
            <a:custGeom>
              <a:rect b="b" l="l" r="r" t="t"/>
              <a:pathLst>
                <a:path extrusionOk="0" h="1552" w="1809">
                  <a:moveTo>
                    <a:pt x="1038" y="0"/>
                  </a:moveTo>
                  <a:cubicBezTo>
                    <a:pt x="352" y="0"/>
                    <a:pt x="0" y="837"/>
                    <a:pt x="486" y="1323"/>
                  </a:cubicBezTo>
                  <a:cubicBezTo>
                    <a:pt x="643" y="1480"/>
                    <a:pt x="838" y="1551"/>
                    <a:pt x="1030" y="1551"/>
                  </a:cubicBezTo>
                  <a:cubicBezTo>
                    <a:pt x="1427" y="1551"/>
                    <a:pt x="1808" y="1245"/>
                    <a:pt x="1808" y="770"/>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6"/>
            <p:cNvSpPr/>
            <p:nvPr/>
          </p:nvSpPr>
          <p:spPr>
            <a:xfrm>
              <a:off x="3447799" y="996307"/>
              <a:ext cx="124055" cy="302255"/>
            </a:xfrm>
            <a:custGeom>
              <a:rect b="b" l="l" r="r" t="t"/>
              <a:pathLst>
                <a:path extrusionOk="0" fill="none" h="13459" w="5524">
                  <a:moveTo>
                    <a:pt x="0" y="1"/>
                  </a:moveTo>
                  <a:lnTo>
                    <a:pt x="0" y="2009"/>
                  </a:lnTo>
                  <a:lnTo>
                    <a:pt x="5524" y="7483"/>
                  </a:lnTo>
                  <a:lnTo>
                    <a:pt x="5524" y="12270"/>
                  </a:lnTo>
                  <a:lnTo>
                    <a:pt x="4252" y="13458"/>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6"/>
            <p:cNvSpPr/>
            <p:nvPr/>
          </p:nvSpPr>
          <p:spPr>
            <a:xfrm>
              <a:off x="3597411" y="961341"/>
              <a:ext cx="22" cy="368797"/>
            </a:xfrm>
            <a:custGeom>
              <a:rect b="b" l="l" r="r" t="t"/>
              <a:pathLst>
                <a:path extrusionOk="0" fill="none" h="16422" w="1">
                  <a:moveTo>
                    <a:pt x="0" y="1"/>
                  </a:moveTo>
                  <a:lnTo>
                    <a:pt x="0" y="16422"/>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6"/>
            <p:cNvSpPr/>
            <p:nvPr/>
          </p:nvSpPr>
          <p:spPr>
            <a:xfrm>
              <a:off x="3497026" y="594475"/>
              <a:ext cx="72201" cy="388694"/>
            </a:xfrm>
            <a:custGeom>
              <a:rect b="b" l="l" r="r" t="t"/>
              <a:pathLst>
                <a:path extrusionOk="0" fill="none" h="17308" w="3215">
                  <a:moveTo>
                    <a:pt x="1" y="17308"/>
                  </a:moveTo>
                  <a:lnTo>
                    <a:pt x="1" y="6997"/>
                  </a:lnTo>
                  <a:lnTo>
                    <a:pt x="3215" y="3783"/>
                  </a:lnTo>
                  <a:lnTo>
                    <a:pt x="3215"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6"/>
            <p:cNvSpPr/>
            <p:nvPr/>
          </p:nvSpPr>
          <p:spPr>
            <a:xfrm>
              <a:off x="3528242" y="586188"/>
              <a:ext cx="69192" cy="451867"/>
            </a:xfrm>
            <a:custGeom>
              <a:rect b="b" l="l" r="r" t="t"/>
              <a:pathLst>
                <a:path extrusionOk="0" fill="none" h="20121" w="3081">
                  <a:moveTo>
                    <a:pt x="3080" y="1"/>
                  </a:moveTo>
                  <a:lnTo>
                    <a:pt x="3080" y="7366"/>
                  </a:lnTo>
                  <a:lnTo>
                    <a:pt x="0" y="10596"/>
                  </a:lnTo>
                  <a:lnTo>
                    <a:pt x="0" y="2012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6"/>
            <p:cNvSpPr/>
            <p:nvPr/>
          </p:nvSpPr>
          <p:spPr>
            <a:xfrm>
              <a:off x="3638756" y="647857"/>
              <a:ext cx="42871" cy="559731"/>
            </a:xfrm>
            <a:custGeom>
              <a:rect b="b" l="l" r="r" t="t"/>
              <a:pathLst>
                <a:path extrusionOk="0" fill="none" h="24924" w="1909">
                  <a:moveTo>
                    <a:pt x="268" y="0"/>
                  </a:moveTo>
                  <a:lnTo>
                    <a:pt x="268" y="1440"/>
                  </a:lnTo>
                  <a:lnTo>
                    <a:pt x="1908" y="3097"/>
                  </a:lnTo>
                  <a:lnTo>
                    <a:pt x="1908" y="12186"/>
                  </a:lnTo>
                  <a:lnTo>
                    <a:pt x="0" y="14094"/>
                  </a:lnTo>
                  <a:lnTo>
                    <a:pt x="0" y="24924"/>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6"/>
            <p:cNvSpPr/>
            <p:nvPr/>
          </p:nvSpPr>
          <p:spPr>
            <a:xfrm>
              <a:off x="3665435" y="616641"/>
              <a:ext cx="43635" cy="534938"/>
            </a:xfrm>
            <a:custGeom>
              <a:rect b="b" l="l" r="r" t="t"/>
              <a:pathLst>
                <a:path extrusionOk="0" fill="none" h="23820" w="1943">
                  <a:moveTo>
                    <a:pt x="1" y="23820"/>
                  </a:moveTo>
                  <a:lnTo>
                    <a:pt x="1" y="16103"/>
                  </a:lnTo>
                  <a:lnTo>
                    <a:pt x="1942" y="14162"/>
                  </a:lnTo>
                  <a:lnTo>
                    <a:pt x="1942" y="4236"/>
                  </a:lnTo>
                  <a:lnTo>
                    <a:pt x="436" y="2880"/>
                  </a:lnTo>
                  <a:lnTo>
                    <a:pt x="436"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6"/>
            <p:cNvSpPr/>
            <p:nvPr/>
          </p:nvSpPr>
          <p:spPr>
            <a:xfrm>
              <a:off x="3665431" y="589824"/>
              <a:ext cx="95130" cy="700509"/>
            </a:xfrm>
            <a:custGeom>
              <a:rect b="b" l="l" r="r" t="t"/>
              <a:pathLst>
                <a:path extrusionOk="0" fill="none" h="31420" w="4236">
                  <a:moveTo>
                    <a:pt x="4236" y="1"/>
                  </a:moveTo>
                  <a:lnTo>
                    <a:pt x="1808" y="2428"/>
                  </a:lnTo>
                  <a:lnTo>
                    <a:pt x="1808" y="4119"/>
                  </a:lnTo>
                  <a:lnTo>
                    <a:pt x="3064" y="5374"/>
                  </a:lnTo>
                  <a:lnTo>
                    <a:pt x="3064" y="16204"/>
                  </a:lnTo>
                  <a:lnTo>
                    <a:pt x="1273" y="17995"/>
                  </a:lnTo>
                  <a:lnTo>
                    <a:pt x="1273" y="29009"/>
                  </a:lnTo>
                  <a:lnTo>
                    <a:pt x="1" y="30281"/>
                  </a:lnTo>
                  <a:lnTo>
                    <a:pt x="1" y="31419"/>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6"/>
            <p:cNvSpPr/>
            <p:nvPr/>
          </p:nvSpPr>
          <p:spPr>
            <a:xfrm>
              <a:off x="3740623" y="668136"/>
              <a:ext cx="50776" cy="498107"/>
            </a:xfrm>
            <a:custGeom>
              <a:rect b="b" l="l" r="r" t="t"/>
              <a:pathLst>
                <a:path extrusionOk="0" fill="none" h="22180" w="2261">
                  <a:moveTo>
                    <a:pt x="603" y="1"/>
                  </a:moveTo>
                  <a:lnTo>
                    <a:pt x="603" y="6914"/>
                  </a:lnTo>
                  <a:lnTo>
                    <a:pt x="2260" y="8588"/>
                  </a:lnTo>
                  <a:lnTo>
                    <a:pt x="2260" y="12421"/>
                  </a:lnTo>
                  <a:lnTo>
                    <a:pt x="0" y="14664"/>
                  </a:lnTo>
                  <a:lnTo>
                    <a:pt x="0" y="2218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6"/>
            <p:cNvSpPr/>
            <p:nvPr/>
          </p:nvSpPr>
          <p:spPr>
            <a:xfrm>
              <a:off x="3760924" y="638829"/>
              <a:ext cx="49631" cy="439067"/>
            </a:xfrm>
            <a:custGeom>
              <a:rect b="b" l="l" r="r" t="t"/>
              <a:pathLst>
                <a:path extrusionOk="0" fill="none" h="19551" w="2210">
                  <a:moveTo>
                    <a:pt x="670" y="19551"/>
                  </a:moveTo>
                  <a:lnTo>
                    <a:pt x="0" y="18898"/>
                  </a:lnTo>
                  <a:lnTo>
                    <a:pt x="0" y="16421"/>
                  </a:lnTo>
                  <a:lnTo>
                    <a:pt x="2210" y="14195"/>
                  </a:lnTo>
                  <a:lnTo>
                    <a:pt x="2210" y="9776"/>
                  </a:lnTo>
                  <a:lnTo>
                    <a:pt x="268" y="7834"/>
                  </a:lnTo>
                  <a:lnTo>
                    <a:pt x="268" y="1842"/>
                  </a:lnTo>
                  <a:lnTo>
                    <a:pt x="1088" y="1038"/>
                  </a:lnTo>
                  <a:lnTo>
                    <a:pt x="1088"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1" name="Shape 171"/>
        <p:cNvGrpSpPr/>
        <p:nvPr/>
      </p:nvGrpSpPr>
      <p:grpSpPr>
        <a:xfrm>
          <a:off x="0" y="0"/>
          <a:ext cx="0" cy="0"/>
          <a:chOff x="0" y="0"/>
          <a:chExt cx="0" cy="0"/>
        </a:xfrm>
      </p:grpSpPr>
      <p:sp>
        <p:nvSpPr>
          <p:cNvPr id="172" name="Google Shape;172;p7"/>
          <p:cNvSpPr/>
          <p:nvPr/>
        </p:nvSpPr>
        <p:spPr>
          <a:xfrm>
            <a:off x="-1526275" y="-15643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7"/>
          <p:cNvSpPr/>
          <p:nvPr/>
        </p:nvSpPr>
        <p:spPr>
          <a:xfrm>
            <a:off x="6445275" y="29165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5" name="Google Shape;175;p7"/>
          <p:cNvSpPr txBox="1"/>
          <p:nvPr>
            <p:ph idx="1" type="body"/>
          </p:nvPr>
        </p:nvSpPr>
        <p:spPr>
          <a:xfrm>
            <a:off x="715050" y="1605175"/>
            <a:ext cx="4123200" cy="2563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grpSp>
        <p:nvGrpSpPr>
          <p:cNvPr id="176" name="Google Shape;176;p7"/>
          <p:cNvGrpSpPr/>
          <p:nvPr/>
        </p:nvGrpSpPr>
        <p:grpSpPr>
          <a:xfrm rot="10800000">
            <a:off x="164900" y="260513"/>
            <a:ext cx="8813438" cy="4625213"/>
            <a:chOff x="165650" y="257750"/>
            <a:chExt cx="8813438" cy="4625213"/>
          </a:xfrm>
        </p:grpSpPr>
        <p:grpSp>
          <p:nvGrpSpPr>
            <p:cNvPr id="177" name="Google Shape;177;p7"/>
            <p:cNvGrpSpPr/>
            <p:nvPr/>
          </p:nvGrpSpPr>
          <p:grpSpPr>
            <a:xfrm>
              <a:off x="3017486" y="257750"/>
              <a:ext cx="5961602" cy="4599900"/>
              <a:chOff x="3002186" y="296825"/>
              <a:chExt cx="5961602" cy="4599900"/>
            </a:xfrm>
          </p:grpSpPr>
          <p:cxnSp>
            <p:nvCxnSpPr>
              <p:cNvPr id="178" name="Google Shape;178;p7"/>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179" name="Google Shape;179;p7"/>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180" name="Google Shape;180;p7"/>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cxnSp>
          <p:nvCxnSpPr>
            <p:cNvPr id="181" name="Google Shape;181;p7"/>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sp>
        <p:nvSpPr>
          <p:cNvPr id="182" name="Google Shape;182;p7"/>
          <p:cNvSpPr/>
          <p:nvPr>
            <p:ph idx="2" type="pic"/>
          </p:nvPr>
        </p:nvSpPr>
        <p:spPr>
          <a:xfrm>
            <a:off x="5272950" y="1337650"/>
            <a:ext cx="3156000" cy="3098400"/>
          </a:xfrm>
          <a:prstGeom prst="snip2DiagRect">
            <a:avLst>
              <a:gd fmla="val 0" name="adj1"/>
              <a:gd fmla="val 16667" name="adj2"/>
            </a:avLst>
          </a:prstGeom>
          <a:noFill/>
          <a:ln>
            <a:noFill/>
          </a:ln>
        </p:spPr>
      </p:sp>
      <p:grpSp>
        <p:nvGrpSpPr>
          <p:cNvPr id="183" name="Google Shape;183;p7"/>
          <p:cNvGrpSpPr/>
          <p:nvPr/>
        </p:nvGrpSpPr>
        <p:grpSpPr>
          <a:xfrm rot="-5400000">
            <a:off x="53350" y="518871"/>
            <a:ext cx="518768" cy="291386"/>
            <a:chOff x="3654925" y="3123571"/>
            <a:chExt cx="518768" cy="291386"/>
          </a:xfrm>
        </p:grpSpPr>
        <p:sp>
          <p:nvSpPr>
            <p:cNvPr id="184" name="Google Shape;184;p7"/>
            <p:cNvSpPr/>
            <p:nvPr/>
          </p:nvSpPr>
          <p:spPr>
            <a:xfrm>
              <a:off x="3654925" y="3325419"/>
              <a:ext cx="104787" cy="89538"/>
            </a:xfrm>
            <a:custGeom>
              <a:rect b="b" l="l" r="r" t="t"/>
              <a:pathLst>
                <a:path extrusionOk="0" h="3987" w="4666">
                  <a:moveTo>
                    <a:pt x="2029" y="1"/>
                  </a:moveTo>
                  <a:cubicBezTo>
                    <a:pt x="2022" y="1"/>
                    <a:pt x="2016" y="1"/>
                    <a:pt x="2009" y="1"/>
                  </a:cubicBezTo>
                  <a:cubicBezTo>
                    <a:pt x="904" y="1"/>
                    <a:pt x="0" y="888"/>
                    <a:pt x="17" y="1993"/>
                  </a:cubicBezTo>
                  <a:cubicBezTo>
                    <a:pt x="17" y="3193"/>
                    <a:pt x="997" y="3987"/>
                    <a:pt x="2020" y="3987"/>
                  </a:cubicBezTo>
                  <a:cubicBezTo>
                    <a:pt x="2509" y="3987"/>
                    <a:pt x="3008" y="3805"/>
                    <a:pt x="3415" y="3399"/>
                  </a:cubicBezTo>
                  <a:cubicBezTo>
                    <a:pt x="4665" y="2148"/>
                    <a:pt x="3790" y="1"/>
                    <a:pt x="20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7"/>
            <p:cNvSpPr/>
            <p:nvPr/>
          </p:nvSpPr>
          <p:spPr>
            <a:xfrm>
              <a:off x="3760924" y="3325419"/>
              <a:ext cx="104899" cy="89538"/>
            </a:xfrm>
            <a:custGeom>
              <a:rect b="b" l="l" r="r" t="t"/>
              <a:pathLst>
                <a:path extrusionOk="0" h="3987" w="4671">
                  <a:moveTo>
                    <a:pt x="1979" y="1"/>
                  </a:moveTo>
                  <a:cubicBezTo>
                    <a:pt x="888" y="1"/>
                    <a:pt x="0" y="898"/>
                    <a:pt x="17" y="1993"/>
                  </a:cubicBezTo>
                  <a:cubicBezTo>
                    <a:pt x="17" y="3193"/>
                    <a:pt x="997" y="3987"/>
                    <a:pt x="2020" y="3987"/>
                  </a:cubicBezTo>
                  <a:cubicBezTo>
                    <a:pt x="2509" y="3987"/>
                    <a:pt x="3009" y="3805"/>
                    <a:pt x="3415" y="3399"/>
                  </a:cubicBezTo>
                  <a:cubicBezTo>
                    <a:pt x="4670" y="2143"/>
                    <a:pt x="3783" y="1"/>
                    <a:pt x="2009" y="1"/>
                  </a:cubicBezTo>
                  <a:cubicBezTo>
                    <a:pt x="1999" y="1"/>
                    <a:pt x="1989" y="1"/>
                    <a:pt x="19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7"/>
            <p:cNvSpPr/>
            <p:nvPr/>
          </p:nvSpPr>
          <p:spPr>
            <a:xfrm>
              <a:off x="3866542" y="3325060"/>
              <a:ext cx="89493" cy="89852"/>
            </a:xfrm>
            <a:custGeom>
              <a:rect b="b" l="l" r="r" t="t"/>
              <a:pathLst>
                <a:path extrusionOk="0" h="4001" w="3985">
                  <a:moveTo>
                    <a:pt x="1993" y="0"/>
                  </a:moveTo>
                  <a:cubicBezTo>
                    <a:pt x="888" y="0"/>
                    <a:pt x="1" y="904"/>
                    <a:pt x="1" y="2009"/>
                  </a:cubicBezTo>
                  <a:cubicBezTo>
                    <a:pt x="1" y="3097"/>
                    <a:pt x="888" y="4001"/>
                    <a:pt x="1993" y="4001"/>
                  </a:cubicBezTo>
                  <a:cubicBezTo>
                    <a:pt x="3097" y="4001"/>
                    <a:pt x="3985" y="3097"/>
                    <a:pt x="3985" y="2009"/>
                  </a:cubicBezTo>
                  <a:cubicBezTo>
                    <a:pt x="3985" y="904"/>
                    <a:pt x="3097" y="0"/>
                    <a:pt x="19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7"/>
            <p:cNvSpPr/>
            <p:nvPr/>
          </p:nvSpPr>
          <p:spPr>
            <a:xfrm>
              <a:off x="3972564" y="3325060"/>
              <a:ext cx="89471" cy="89852"/>
            </a:xfrm>
            <a:custGeom>
              <a:rect b="b" l="l" r="r" t="t"/>
              <a:pathLst>
                <a:path extrusionOk="0" h="4001" w="3984">
                  <a:moveTo>
                    <a:pt x="1992" y="0"/>
                  </a:moveTo>
                  <a:cubicBezTo>
                    <a:pt x="887" y="0"/>
                    <a:pt x="0" y="904"/>
                    <a:pt x="0" y="2009"/>
                  </a:cubicBezTo>
                  <a:cubicBezTo>
                    <a:pt x="0" y="3097"/>
                    <a:pt x="887"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7"/>
            <p:cNvSpPr/>
            <p:nvPr/>
          </p:nvSpPr>
          <p:spPr>
            <a:xfrm>
              <a:off x="4084200" y="3325060"/>
              <a:ext cx="89493" cy="89852"/>
            </a:xfrm>
            <a:custGeom>
              <a:rect b="b" l="l" r="r" t="t"/>
              <a:pathLst>
                <a:path extrusionOk="0" h="4001" w="3985">
                  <a:moveTo>
                    <a:pt x="1992" y="0"/>
                  </a:moveTo>
                  <a:cubicBezTo>
                    <a:pt x="888" y="0"/>
                    <a:pt x="0" y="904"/>
                    <a:pt x="0" y="2009"/>
                  </a:cubicBezTo>
                  <a:cubicBezTo>
                    <a:pt x="0" y="3097"/>
                    <a:pt x="888"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7"/>
            <p:cNvSpPr/>
            <p:nvPr/>
          </p:nvSpPr>
          <p:spPr>
            <a:xfrm>
              <a:off x="3700020"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7"/>
            <p:cNvSpPr/>
            <p:nvPr/>
          </p:nvSpPr>
          <p:spPr>
            <a:xfrm>
              <a:off x="3806019"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7"/>
            <p:cNvSpPr/>
            <p:nvPr/>
          </p:nvSpPr>
          <p:spPr>
            <a:xfrm>
              <a:off x="3911268" y="3123578"/>
              <a:ext cx="22" cy="201506"/>
            </a:xfrm>
            <a:custGeom>
              <a:rect b="b" l="l" r="r" t="t"/>
              <a:pathLst>
                <a:path extrusionOk="0" h="8572" w="1">
                  <a:moveTo>
                    <a:pt x="1" y="8571"/>
                  </a:moveTo>
                  <a:lnTo>
                    <a:pt x="1"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7"/>
            <p:cNvSpPr/>
            <p:nvPr/>
          </p:nvSpPr>
          <p:spPr>
            <a:xfrm>
              <a:off x="4017277"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7"/>
            <p:cNvSpPr/>
            <p:nvPr/>
          </p:nvSpPr>
          <p:spPr>
            <a:xfrm>
              <a:off x="4128946" y="3123578"/>
              <a:ext cx="22" cy="201506"/>
            </a:xfrm>
            <a:custGeom>
              <a:rect b="b" l="l" r="r" t="t"/>
              <a:pathLst>
                <a:path extrusionOk="0" h="8572" w="1">
                  <a:moveTo>
                    <a:pt x="0" y="8571"/>
                  </a:moveTo>
                  <a:lnTo>
                    <a:pt x="0"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7"/>
          <p:cNvGrpSpPr/>
          <p:nvPr/>
        </p:nvGrpSpPr>
        <p:grpSpPr>
          <a:xfrm rot="5400000">
            <a:off x="8421322" y="4290811"/>
            <a:ext cx="362756" cy="761422"/>
            <a:chOff x="3447799" y="586188"/>
            <a:chExt cx="362756" cy="761422"/>
          </a:xfrm>
        </p:grpSpPr>
        <p:sp>
          <p:nvSpPr>
            <p:cNvPr id="195" name="Google Shape;195;p7"/>
            <p:cNvSpPr/>
            <p:nvPr/>
          </p:nvSpPr>
          <p:spPr>
            <a:xfrm>
              <a:off x="3762429" y="1074504"/>
              <a:ext cx="40626" cy="35146"/>
            </a:xfrm>
            <a:custGeom>
              <a:rect b="b" l="l" r="r" t="t"/>
              <a:pathLst>
                <a:path extrusionOk="0" h="1565" w="1809">
                  <a:moveTo>
                    <a:pt x="1038" y="0"/>
                  </a:moveTo>
                  <a:cubicBezTo>
                    <a:pt x="335" y="0"/>
                    <a:pt x="0" y="837"/>
                    <a:pt x="486" y="1339"/>
                  </a:cubicBezTo>
                  <a:cubicBezTo>
                    <a:pt x="641" y="1495"/>
                    <a:pt x="833" y="1565"/>
                    <a:pt x="1022" y="1565"/>
                  </a:cubicBezTo>
                  <a:cubicBezTo>
                    <a:pt x="1422" y="1565"/>
                    <a:pt x="1808" y="1253"/>
                    <a:pt x="1808" y="787"/>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7"/>
            <p:cNvSpPr/>
            <p:nvPr/>
          </p:nvSpPr>
          <p:spPr>
            <a:xfrm>
              <a:off x="3717312" y="1166221"/>
              <a:ext cx="41007" cy="40626"/>
            </a:xfrm>
            <a:custGeom>
              <a:rect b="b" l="l" r="r" t="t"/>
              <a:pathLst>
                <a:path extrusionOk="0" fill="none" h="1809" w="1826">
                  <a:moveTo>
                    <a:pt x="1825" y="770"/>
                  </a:moveTo>
                  <a:cubicBezTo>
                    <a:pt x="1825" y="1457"/>
                    <a:pt x="988" y="1808"/>
                    <a:pt x="486" y="1323"/>
                  </a:cubicBezTo>
                  <a:cubicBezTo>
                    <a:pt x="1" y="821"/>
                    <a:pt x="352" y="1"/>
                    <a:pt x="1038" y="1"/>
                  </a:cubicBezTo>
                  <a:cubicBezTo>
                    <a:pt x="1474" y="1"/>
                    <a:pt x="1825" y="335"/>
                    <a:pt x="1825"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7"/>
            <p:cNvSpPr/>
            <p:nvPr/>
          </p:nvSpPr>
          <p:spPr>
            <a:xfrm>
              <a:off x="3504931" y="1038415"/>
              <a:ext cx="40626" cy="40626"/>
            </a:xfrm>
            <a:custGeom>
              <a:rect b="b" l="l" r="r" t="t"/>
              <a:pathLst>
                <a:path extrusionOk="0" fill="none" h="1809" w="1809">
                  <a:moveTo>
                    <a:pt x="1808" y="770"/>
                  </a:moveTo>
                  <a:cubicBezTo>
                    <a:pt x="1808" y="1457"/>
                    <a:pt x="971" y="1808"/>
                    <a:pt x="486" y="1323"/>
                  </a:cubicBezTo>
                  <a:cubicBezTo>
                    <a:pt x="0" y="837"/>
                    <a:pt x="335" y="0"/>
                    <a:pt x="1038" y="0"/>
                  </a:cubicBezTo>
                  <a:cubicBezTo>
                    <a:pt x="1457" y="0"/>
                    <a:pt x="1808" y="335"/>
                    <a:pt x="1808"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7"/>
            <p:cNvSpPr/>
            <p:nvPr/>
          </p:nvSpPr>
          <p:spPr>
            <a:xfrm>
              <a:off x="3642124" y="1151938"/>
              <a:ext cx="40626" cy="40626"/>
            </a:xfrm>
            <a:custGeom>
              <a:rect b="b" l="l" r="r" t="t"/>
              <a:pathLst>
                <a:path extrusionOk="0" fill="none" h="1809" w="1809">
                  <a:moveTo>
                    <a:pt x="1809" y="770"/>
                  </a:moveTo>
                  <a:cubicBezTo>
                    <a:pt x="1809" y="1473"/>
                    <a:pt x="972" y="1808"/>
                    <a:pt x="486" y="1323"/>
                  </a:cubicBezTo>
                  <a:cubicBezTo>
                    <a:pt x="1" y="837"/>
                    <a:pt x="352" y="0"/>
                    <a:pt x="1039" y="0"/>
                  </a:cubicBezTo>
                  <a:cubicBezTo>
                    <a:pt x="1474" y="0"/>
                    <a:pt x="1809" y="352"/>
                    <a:pt x="1809"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7"/>
            <p:cNvSpPr/>
            <p:nvPr/>
          </p:nvSpPr>
          <p:spPr>
            <a:xfrm>
              <a:off x="3508322" y="1295149"/>
              <a:ext cx="40985" cy="41007"/>
            </a:xfrm>
            <a:custGeom>
              <a:rect b="b" l="l" r="r" t="t"/>
              <a:pathLst>
                <a:path extrusionOk="0" fill="none" h="1826" w="1825">
                  <a:moveTo>
                    <a:pt x="1825" y="788"/>
                  </a:moveTo>
                  <a:cubicBezTo>
                    <a:pt x="1825" y="1474"/>
                    <a:pt x="988" y="1825"/>
                    <a:pt x="485" y="1340"/>
                  </a:cubicBezTo>
                  <a:cubicBezTo>
                    <a:pt x="0" y="838"/>
                    <a:pt x="352" y="1"/>
                    <a:pt x="1038" y="18"/>
                  </a:cubicBezTo>
                  <a:cubicBezTo>
                    <a:pt x="1473" y="18"/>
                    <a:pt x="1808" y="352"/>
                    <a:pt x="1825" y="788"/>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7"/>
            <p:cNvSpPr/>
            <p:nvPr/>
          </p:nvSpPr>
          <p:spPr>
            <a:xfrm>
              <a:off x="3473356" y="983147"/>
              <a:ext cx="40985" cy="35056"/>
            </a:xfrm>
            <a:custGeom>
              <a:rect b="b" l="l" r="r" t="t"/>
              <a:pathLst>
                <a:path extrusionOk="0" h="1561" w="1825">
                  <a:moveTo>
                    <a:pt x="1055" y="1"/>
                  </a:moveTo>
                  <a:cubicBezTo>
                    <a:pt x="352" y="1"/>
                    <a:pt x="0" y="838"/>
                    <a:pt x="502" y="1323"/>
                  </a:cubicBezTo>
                  <a:cubicBezTo>
                    <a:pt x="661" y="1487"/>
                    <a:pt x="857" y="1560"/>
                    <a:pt x="1049" y="1560"/>
                  </a:cubicBezTo>
                  <a:cubicBezTo>
                    <a:pt x="1445" y="1560"/>
                    <a:pt x="1825" y="1250"/>
                    <a:pt x="1825" y="788"/>
                  </a:cubicBezTo>
                  <a:cubicBezTo>
                    <a:pt x="1825" y="352"/>
                    <a:pt x="1473" y="1"/>
                    <a:pt x="1055"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7"/>
            <p:cNvSpPr/>
            <p:nvPr/>
          </p:nvSpPr>
          <p:spPr>
            <a:xfrm>
              <a:off x="3615445" y="1200042"/>
              <a:ext cx="40626" cy="34876"/>
            </a:xfrm>
            <a:custGeom>
              <a:rect b="b" l="l" r="r" t="t"/>
              <a:pathLst>
                <a:path extrusionOk="0" h="1553" w="1809">
                  <a:moveTo>
                    <a:pt x="1038" y="1"/>
                  </a:moveTo>
                  <a:cubicBezTo>
                    <a:pt x="335" y="1"/>
                    <a:pt x="1" y="838"/>
                    <a:pt x="486" y="1323"/>
                  </a:cubicBezTo>
                  <a:cubicBezTo>
                    <a:pt x="644" y="1481"/>
                    <a:pt x="839" y="1552"/>
                    <a:pt x="1030" y="1552"/>
                  </a:cubicBezTo>
                  <a:cubicBezTo>
                    <a:pt x="1427" y="1552"/>
                    <a:pt x="1808" y="1245"/>
                    <a:pt x="1808" y="771"/>
                  </a:cubicBezTo>
                  <a:cubicBezTo>
                    <a:pt x="1808" y="352"/>
                    <a:pt x="1457"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7"/>
            <p:cNvSpPr/>
            <p:nvPr/>
          </p:nvSpPr>
          <p:spPr>
            <a:xfrm>
              <a:off x="3574100" y="926397"/>
              <a:ext cx="40985" cy="35146"/>
            </a:xfrm>
            <a:custGeom>
              <a:rect b="b" l="l" r="r" t="t"/>
              <a:pathLst>
                <a:path extrusionOk="0" h="1565" w="1825">
                  <a:moveTo>
                    <a:pt x="1038" y="0"/>
                  </a:moveTo>
                  <a:cubicBezTo>
                    <a:pt x="352" y="0"/>
                    <a:pt x="0" y="837"/>
                    <a:pt x="486" y="1339"/>
                  </a:cubicBezTo>
                  <a:cubicBezTo>
                    <a:pt x="647" y="1495"/>
                    <a:pt x="842" y="1565"/>
                    <a:pt x="1034" y="1565"/>
                  </a:cubicBezTo>
                  <a:cubicBezTo>
                    <a:pt x="1439" y="1565"/>
                    <a:pt x="1825" y="1253"/>
                    <a:pt x="1825" y="787"/>
                  </a:cubicBezTo>
                  <a:cubicBezTo>
                    <a:pt x="1825"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7"/>
            <p:cNvSpPr/>
            <p:nvPr/>
          </p:nvSpPr>
          <p:spPr>
            <a:xfrm>
              <a:off x="3574100" y="1312823"/>
              <a:ext cx="40985" cy="34787"/>
            </a:xfrm>
            <a:custGeom>
              <a:rect b="b" l="l" r="r" t="t"/>
              <a:pathLst>
                <a:path extrusionOk="0" h="1549" w="1825">
                  <a:moveTo>
                    <a:pt x="1038" y="1"/>
                  </a:moveTo>
                  <a:cubicBezTo>
                    <a:pt x="352" y="1"/>
                    <a:pt x="0" y="837"/>
                    <a:pt x="486" y="1323"/>
                  </a:cubicBezTo>
                  <a:cubicBezTo>
                    <a:pt x="647" y="1479"/>
                    <a:pt x="842" y="1548"/>
                    <a:pt x="1034" y="1548"/>
                  </a:cubicBezTo>
                  <a:cubicBezTo>
                    <a:pt x="1439" y="1548"/>
                    <a:pt x="1825" y="1237"/>
                    <a:pt x="1825" y="771"/>
                  </a:cubicBezTo>
                  <a:cubicBezTo>
                    <a:pt x="1825" y="352"/>
                    <a:pt x="1473"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7"/>
            <p:cNvSpPr/>
            <p:nvPr/>
          </p:nvSpPr>
          <p:spPr>
            <a:xfrm>
              <a:off x="3638756" y="1272983"/>
              <a:ext cx="40626" cy="34854"/>
            </a:xfrm>
            <a:custGeom>
              <a:rect b="b" l="l" r="r" t="t"/>
              <a:pathLst>
                <a:path extrusionOk="0" h="1552" w="1809">
                  <a:moveTo>
                    <a:pt x="1038" y="0"/>
                  </a:moveTo>
                  <a:cubicBezTo>
                    <a:pt x="352" y="0"/>
                    <a:pt x="0" y="837"/>
                    <a:pt x="486" y="1323"/>
                  </a:cubicBezTo>
                  <a:cubicBezTo>
                    <a:pt x="643" y="1480"/>
                    <a:pt x="838" y="1551"/>
                    <a:pt x="1030" y="1551"/>
                  </a:cubicBezTo>
                  <a:cubicBezTo>
                    <a:pt x="1427" y="1551"/>
                    <a:pt x="1808" y="1245"/>
                    <a:pt x="1808" y="770"/>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7"/>
            <p:cNvSpPr/>
            <p:nvPr/>
          </p:nvSpPr>
          <p:spPr>
            <a:xfrm>
              <a:off x="3447799" y="996307"/>
              <a:ext cx="124055" cy="302255"/>
            </a:xfrm>
            <a:custGeom>
              <a:rect b="b" l="l" r="r" t="t"/>
              <a:pathLst>
                <a:path extrusionOk="0" fill="none" h="13459" w="5524">
                  <a:moveTo>
                    <a:pt x="0" y="1"/>
                  </a:moveTo>
                  <a:lnTo>
                    <a:pt x="0" y="2009"/>
                  </a:lnTo>
                  <a:lnTo>
                    <a:pt x="5524" y="7483"/>
                  </a:lnTo>
                  <a:lnTo>
                    <a:pt x="5524" y="12270"/>
                  </a:lnTo>
                  <a:lnTo>
                    <a:pt x="4252" y="13458"/>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7"/>
            <p:cNvSpPr/>
            <p:nvPr/>
          </p:nvSpPr>
          <p:spPr>
            <a:xfrm>
              <a:off x="3597411" y="961341"/>
              <a:ext cx="22" cy="368797"/>
            </a:xfrm>
            <a:custGeom>
              <a:rect b="b" l="l" r="r" t="t"/>
              <a:pathLst>
                <a:path extrusionOk="0" fill="none" h="16422" w="1">
                  <a:moveTo>
                    <a:pt x="0" y="1"/>
                  </a:moveTo>
                  <a:lnTo>
                    <a:pt x="0" y="16422"/>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7"/>
            <p:cNvSpPr/>
            <p:nvPr/>
          </p:nvSpPr>
          <p:spPr>
            <a:xfrm>
              <a:off x="3497026" y="594475"/>
              <a:ext cx="72201" cy="388694"/>
            </a:xfrm>
            <a:custGeom>
              <a:rect b="b" l="l" r="r" t="t"/>
              <a:pathLst>
                <a:path extrusionOk="0" fill="none" h="17308" w="3215">
                  <a:moveTo>
                    <a:pt x="1" y="17308"/>
                  </a:moveTo>
                  <a:lnTo>
                    <a:pt x="1" y="6997"/>
                  </a:lnTo>
                  <a:lnTo>
                    <a:pt x="3215" y="3783"/>
                  </a:lnTo>
                  <a:lnTo>
                    <a:pt x="3215"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7"/>
            <p:cNvSpPr/>
            <p:nvPr/>
          </p:nvSpPr>
          <p:spPr>
            <a:xfrm>
              <a:off x="3528242" y="586188"/>
              <a:ext cx="69192" cy="451867"/>
            </a:xfrm>
            <a:custGeom>
              <a:rect b="b" l="l" r="r" t="t"/>
              <a:pathLst>
                <a:path extrusionOk="0" fill="none" h="20121" w="3081">
                  <a:moveTo>
                    <a:pt x="3080" y="1"/>
                  </a:moveTo>
                  <a:lnTo>
                    <a:pt x="3080" y="7366"/>
                  </a:lnTo>
                  <a:lnTo>
                    <a:pt x="0" y="10596"/>
                  </a:lnTo>
                  <a:lnTo>
                    <a:pt x="0" y="2012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7"/>
            <p:cNvSpPr/>
            <p:nvPr/>
          </p:nvSpPr>
          <p:spPr>
            <a:xfrm>
              <a:off x="3638756" y="647857"/>
              <a:ext cx="42871" cy="559731"/>
            </a:xfrm>
            <a:custGeom>
              <a:rect b="b" l="l" r="r" t="t"/>
              <a:pathLst>
                <a:path extrusionOk="0" fill="none" h="24924" w="1909">
                  <a:moveTo>
                    <a:pt x="268" y="0"/>
                  </a:moveTo>
                  <a:lnTo>
                    <a:pt x="268" y="1440"/>
                  </a:lnTo>
                  <a:lnTo>
                    <a:pt x="1908" y="3097"/>
                  </a:lnTo>
                  <a:lnTo>
                    <a:pt x="1908" y="12186"/>
                  </a:lnTo>
                  <a:lnTo>
                    <a:pt x="0" y="14094"/>
                  </a:lnTo>
                  <a:lnTo>
                    <a:pt x="0" y="24924"/>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7"/>
            <p:cNvSpPr/>
            <p:nvPr/>
          </p:nvSpPr>
          <p:spPr>
            <a:xfrm>
              <a:off x="3665435" y="616641"/>
              <a:ext cx="43635" cy="534938"/>
            </a:xfrm>
            <a:custGeom>
              <a:rect b="b" l="l" r="r" t="t"/>
              <a:pathLst>
                <a:path extrusionOk="0" fill="none" h="23820" w="1943">
                  <a:moveTo>
                    <a:pt x="1" y="23820"/>
                  </a:moveTo>
                  <a:lnTo>
                    <a:pt x="1" y="16103"/>
                  </a:lnTo>
                  <a:lnTo>
                    <a:pt x="1942" y="14162"/>
                  </a:lnTo>
                  <a:lnTo>
                    <a:pt x="1942" y="4236"/>
                  </a:lnTo>
                  <a:lnTo>
                    <a:pt x="436" y="2880"/>
                  </a:lnTo>
                  <a:lnTo>
                    <a:pt x="436"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7"/>
            <p:cNvSpPr/>
            <p:nvPr/>
          </p:nvSpPr>
          <p:spPr>
            <a:xfrm>
              <a:off x="3665431" y="589824"/>
              <a:ext cx="95130" cy="700509"/>
            </a:xfrm>
            <a:custGeom>
              <a:rect b="b" l="l" r="r" t="t"/>
              <a:pathLst>
                <a:path extrusionOk="0" fill="none" h="31420" w="4236">
                  <a:moveTo>
                    <a:pt x="4236" y="1"/>
                  </a:moveTo>
                  <a:lnTo>
                    <a:pt x="1808" y="2428"/>
                  </a:lnTo>
                  <a:lnTo>
                    <a:pt x="1808" y="4119"/>
                  </a:lnTo>
                  <a:lnTo>
                    <a:pt x="3064" y="5374"/>
                  </a:lnTo>
                  <a:lnTo>
                    <a:pt x="3064" y="16204"/>
                  </a:lnTo>
                  <a:lnTo>
                    <a:pt x="1273" y="17995"/>
                  </a:lnTo>
                  <a:lnTo>
                    <a:pt x="1273" y="29009"/>
                  </a:lnTo>
                  <a:lnTo>
                    <a:pt x="1" y="30281"/>
                  </a:lnTo>
                  <a:lnTo>
                    <a:pt x="1" y="31419"/>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7"/>
            <p:cNvSpPr/>
            <p:nvPr/>
          </p:nvSpPr>
          <p:spPr>
            <a:xfrm>
              <a:off x="3740623" y="668136"/>
              <a:ext cx="50776" cy="498107"/>
            </a:xfrm>
            <a:custGeom>
              <a:rect b="b" l="l" r="r" t="t"/>
              <a:pathLst>
                <a:path extrusionOk="0" fill="none" h="22180" w="2261">
                  <a:moveTo>
                    <a:pt x="603" y="1"/>
                  </a:moveTo>
                  <a:lnTo>
                    <a:pt x="603" y="6914"/>
                  </a:lnTo>
                  <a:lnTo>
                    <a:pt x="2260" y="8588"/>
                  </a:lnTo>
                  <a:lnTo>
                    <a:pt x="2260" y="12421"/>
                  </a:lnTo>
                  <a:lnTo>
                    <a:pt x="0" y="14664"/>
                  </a:lnTo>
                  <a:lnTo>
                    <a:pt x="0" y="2218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7"/>
            <p:cNvSpPr/>
            <p:nvPr/>
          </p:nvSpPr>
          <p:spPr>
            <a:xfrm>
              <a:off x="3760924" y="638829"/>
              <a:ext cx="49631" cy="439067"/>
            </a:xfrm>
            <a:custGeom>
              <a:rect b="b" l="l" r="r" t="t"/>
              <a:pathLst>
                <a:path extrusionOk="0" fill="none" h="19551" w="2210">
                  <a:moveTo>
                    <a:pt x="670" y="19551"/>
                  </a:moveTo>
                  <a:lnTo>
                    <a:pt x="0" y="18898"/>
                  </a:lnTo>
                  <a:lnTo>
                    <a:pt x="0" y="16421"/>
                  </a:lnTo>
                  <a:lnTo>
                    <a:pt x="2210" y="14195"/>
                  </a:lnTo>
                  <a:lnTo>
                    <a:pt x="2210" y="9776"/>
                  </a:lnTo>
                  <a:lnTo>
                    <a:pt x="268" y="7834"/>
                  </a:lnTo>
                  <a:lnTo>
                    <a:pt x="268" y="1842"/>
                  </a:lnTo>
                  <a:lnTo>
                    <a:pt x="1088" y="1038"/>
                  </a:lnTo>
                  <a:lnTo>
                    <a:pt x="1088"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14" name="Shape 214"/>
        <p:cNvGrpSpPr/>
        <p:nvPr/>
      </p:nvGrpSpPr>
      <p:grpSpPr>
        <a:xfrm>
          <a:off x="0" y="0"/>
          <a:ext cx="0" cy="0"/>
          <a:chOff x="0" y="0"/>
          <a:chExt cx="0" cy="0"/>
        </a:xfrm>
      </p:grpSpPr>
      <p:sp>
        <p:nvSpPr>
          <p:cNvPr id="215" name="Google Shape;215;p8"/>
          <p:cNvSpPr txBox="1"/>
          <p:nvPr>
            <p:ph idx="1" type="subTitle"/>
          </p:nvPr>
        </p:nvSpPr>
        <p:spPr>
          <a:xfrm>
            <a:off x="1634786" y="1992150"/>
            <a:ext cx="5562600" cy="46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6" name="Google Shape;216;p8"/>
          <p:cNvSpPr txBox="1"/>
          <p:nvPr>
            <p:ph idx="2" type="subTitle"/>
          </p:nvPr>
        </p:nvSpPr>
        <p:spPr>
          <a:xfrm>
            <a:off x="1634786" y="3434775"/>
            <a:ext cx="5562600" cy="46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7" name="Google Shape;217;p8"/>
          <p:cNvSpPr txBox="1"/>
          <p:nvPr>
            <p:ph idx="3" type="subTitle"/>
          </p:nvPr>
        </p:nvSpPr>
        <p:spPr>
          <a:xfrm>
            <a:off x="1634810" y="2354800"/>
            <a:ext cx="5562600" cy="59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8" name="Google Shape;218;p8"/>
          <p:cNvSpPr txBox="1"/>
          <p:nvPr>
            <p:ph idx="4" type="subTitle"/>
          </p:nvPr>
        </p:nvSpPr>
        <p:spPr>
          <a:xfrm>
            <a:off x="1634810" y="3797425"/>
            <a:ext cx="5562600" cy="59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9" name="Google Shape;219;p8"/>
          <p:cNvSpPr txBox="1"/>
          <p:nvPr>
            <p:ph type="title"/>
          </p:nvPr>
        </p:nvSpPr>
        <p:spPr>
          <a:xfrm>
            <a:off x="720000" y="445025"/>
            <a:ext cx="4872300" cy="121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0" name="Google Shape;220;p8"/>
          <p:cNvSpPr/>
          <p:nvPr/>
        </p:nvSpPr>
        <p:spPr>
          <a:xfrm>
            <a:off x="-973425" y="-10309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8"/>
          <p:cNvSpPr/>
          <p:nvPr/>
        </p:nvSpPr>
        <p:spPr>
          <a:xfrm>
            <a:off x="6582275" y="2876150"/>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2" name="Google Shape;222;p8"/>
          <p:cNvGrpSpPr/>
          <p:nvPr/>
        </p:nvGrpSpPr>
        <p:grpSpPr>
          <a:xfrm rot="10800000">
            <a:off x="164900" y="260513"/>
            <a:ext cx="8813438" cy="4625213"/>
            <a:chOff x="165650" y="257750"/>
            <a:chExt cx="8813438" cy="4625213"/>
          </a:xfrm>
        </p:grpSpPr>
        <p:grpSp>
          <p:nvGrpSpPr>
            <p:cNvPr id="223" name="Google Shape;223;p8"/>
            <p:cNvGrpSpPr/>
            <p:nvPr/>
          </p:nvGrpSpPr>
          <p:grpSpPr>
            <a:xfrm>
              <a:off x="3017486" y="257750"/>
              <a:ext cx="5961602" cy="4599900"/>
              <a:chOff x="3002186" y="296825"/>
              <a:chExt cx="5961602" cy="4599900"/>
            </a:xfrm>
          </p:grpSpPr>
          <p:cxnSp>
            <p:nvCxnSpPr>
              <p:cNvPr id="224" name="Google Shape;224;p8"/>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225" name="Google Shape;225;p8"/>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226" name="Google Shape;226;p8"/>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cxnSp>
          <p:nvCxnSpPr>
            <p:cNvPr id="227" name="Google Shape;227;p8"/>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grpSp>
        <p:nvGrpSpPr>
          <p:cNvPr id="228" name="Google Shape;228;p8"/>
          <p:cNvGrpSpPr/>
          <p:nvPr/>
        </p:nvGrpSpPr>
        <p:grpSpPr>
          <a:xfrm rot="10800000">
            <a:off x="253220" y="4616601"/>
            <a:ext cx="461890" cy="269130"/>
            <a:chOff x="5170200" y="1824271"/>
            <a:chExt cx="336458" cy="196030"/>
          </a:xfrm>
        </p:grpSpPr>
        <p:sp>
          <p:nvSpPr>
            <p:cNvPr id="229" name="Google Shape;229;p8"/>
            <p:cNvSpPr/>
            <p:nvPr/>
          </p:nvSpPr>
          <p:spPr>
            <a:xfrm>
              <a:off x="5170200" y="1954501"/>
              <a:ext cx="65800" cy="65800"/>
            </a:xfrm>
            <a:custGeom>
              <a:rect b="b" l="l" r="r" t="t"/>
              <a:pathLst>
                <a:path extrusionOk="0" fill="none" h="2930" w="2930">
                  <a:moveTo>
                    <a:pt x="1255" y="0"/>
                  </a:moveTo>
                  <a:cubicBezTo>
                    <a:pt x="2377" y="0"/>
                    <a:pt x="2929" y="1356"/>
                    <a:pt x="2143" y="2143"/>
                  </a:cubicBezTo>
                  <a:cubicBezTo>
                    <a:pt x="1356" y="2930"/>
                    <a:pt x="0" y="2377"/>
                    <a:pt x="0" y="1256"/>
                  </a:cubicBezTo>
                  <a:cubicBezTo>
                    <a:pt x="0" y="553"/>
                    <a:pt x="569" y="0"/>
                    <a:pt x="1255"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8"/>
            <p:cNvSpPr/>
            <p:nvPr/>
          </p:nvSpPr>
          <p:spPr>
            <a:xfrm>
              <a:off x="5237101"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8"/>
            <p:cNvSpPr/>
            <p:nvPr/>
          </p:nvSpPr>
          <p:spPr>
            <a:xfrm>
              <a:off x="5303642" y="1954501"/>
              <a:ext cx="65800" cy="65800"/>
            </a:xfrm>
            <a:custGeom>
              <a:rect b="b" l="l" r="r" t="t"/>
              <a:pathLst>
                <a:path extrusionOk="0" fill="none" h="2930" w="2930">
                  <a:moveTo>
                    <a:pt x="1256" y="0"/>
                  </a:moveTo>
                  <a:cubicBezTo>
                    <a:pt x="2360" y="0"/>
                    <a:pt x="2929" y="1356"/>
                    <a:pt x="2143" y="2143"/>
                  </a:cubicBezTo>
                  <a:cubicBezTo>
                    <a:pt x="1339" y="2930"/>
                    <a:pt x="0" y="2377"/>
                    <a:pt x="0" y="1256"/>
                  </a:cubicBezTo>
                  <a:cubicBezTo>
                    <a:pt x="0"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8"/>
            <p:cNvSpPr/>
            <p:nvPr/>
          </p:nvSpPr>
          <p:spPr>
            <a:xfrm>
              <a:off x="5370543" y="1954501"/>
              <a:ext cx="65800" cy="65800"/>
            </a:xfrm>
            <a:custGeom>
              <a:rect b="b" l="l" r="r" t="t"/>
              <a:pathLst>
                <a:path extrusionOk="0" fill="none" h="2930" w="2930">
                  <a:moveTo>
                    <a:pt x="1256" y="0"/>
                  </a:moveTo>
                  <a:cubicBezTo>
                    <a:pt x="2361" y="0"/>
                    <a:pt x="2930" y="1356"/>
                    <a:pt x="2143" y="2143"/>
                  </a:cubicBezTo>
                  <a:cubicBezTo>
                    <a:pt x="1340" y="2930"/>
                    <a:pt x="1" y="2377"/>
                    <a:pt x="1" y="1256"/>
                  </a:cubicBezTo>
                  <a:cubicBezTo>
                    <a:pt x="1" y="553"/>
                    <a:pt x="553"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8"/>
            <p:cNvSpPr/>
            <p:nvPr/>
          </p:nvSpPr>
          <p:spPr>
            <a:xfrm>
              <a:off x="5440835" y="1954501"/>
              <a:ext cx="65823" cy="65800"/>
            </a:xfrm>
            <a:custGeom>
              <a:rect b="b" l="l" r="r" t="t"/>
              <a:pathLst>
                <a:path extrusionOk="0" fill="none" h="2930" w="2931">
                  <a:moveTo>
                    <a:pt x="1256" y="0"/>
                  </a:moveTo>
                  <a:cubicBezTo>
                    <a:pt x="2378" y="0"/>
                    <a:pt x="2930" y="1356"/>
                    <a:pt x="2143" y="2143"/>
                  </a:cubicBezTo>
                  <a:cubicBezTo>
                    <a:pt x="1357" y="2930"/>
                    <a:pt x="1" y="2377"/>
                    <a:pt x="1" y="1256"/>
                  </a:cubicBezTo>
                  <a:cubicBezTo>
                    <a:pt x="1" y="553"/>
                    <a:pt x="570" y="0"/>
                    <a:pt x="1256"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8"/>
            <p:cNvSpPr/>
            <p:nvPr/>
          </p:nvSpPr>
          <p:spPr>
            <a:xfrm>
              <a:off x="5198002"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8"/>
            <p:cNvSpPr/>
            <p:nvPr/>
          </p:nvSpPr>
          <p:spPr>
            <a:xfrm>
              <a:off x="5265285" y="1827055"/>
              <a:ext cx="22" cy="127469"/>
            </a:xfrm>
            <a:custGeom>
              <a:rect b="b" l="l" r="r" t="t"/>
              <a:pathLst>
                <a:path extrusionOk="0" fill="none" h="5676" w="1">
                  <a:moveTo>
                    <a:pt x="1" y="5675"/>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8"/>
            <p:cNvSpPr/>
            <p:nvPr/>
          </p:nvSpPr>
          <p:spPr>
            <a:xfrm>
              <a:off x="5331443" y="1824271"/>
              <a:ext cx="22" cy="130252"/>
            </a:xfrm>
            <a:custGeom>
              <a:rect b="b" l="l" r="r" t="t"/>
              <a:pathLst>
                <a:path extrusionOk="0" fill="none" h="5408" w="1">
                  <a:moveTo>
                    <a:pt x="1" y="5407"/>
                  </a:moveTo>
                  <a:lnTo>
                    <a:pt x="1"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8"/>
            <p:cNvSpPr/>
            <p:nvPr/>
          </p:nvSpPr>
          <p:spPr>
            <a:xfrm>
              <a:off x="5398750" y="1827055"/>
              <a:ext cx="22" cy="127469"/>
            </a:xfrm>
            <a:custGeom>
              <a:rect b="b" l="l" r="r" t="t"/>
              <a:pathLst>
                <a:path extrusionOk="0" fill="none" h="5676" w="1">
                  <a:moveTo>
                    <a:pt x="0" y="5675"/>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8"/>
            <p:cNvSpPr/>
            <p:nvPr/>
          </p:nvSpPr>
          <p:spPr>
            <a:xfrm>
              <a:off x="5469041" y="1824271"/>
              <a:ext cx="22" cy="130252"/>
            </a:xfrm>
            <a:custGeom>
              <a:rect b="b" l="l" r="r" t="t"/>
              <a:pathLst>
                <a:path extrusionOk="0" fill="none" h="5408" w="1">
                  <a:moveTo>
                    <a:pt x="0" y="5407"/>
                  </a:moveTo>
                  <a:lnTo>
                    <a:pt x="0"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8"/>
          <p:cNvGrpSpPr/>
          <p:nvPr/>
        </p:nvGrpSpPr>
        <p:grpSpPr>
          <a:xfrm>
            <a:off x="8192954" y="267696"/>
            <a:ext cx="763488" cy="305242"/>
            <a:chOff x="4996154" y="4081384"/>
            <a:chExt cx="763488" cy="305242"/>
          </a:xfrm>
        </p:grpSpPr>
        <p:sp>
          <p:nvSpPr>
            <p:cNvPr id="240" name="Google Shape;240;p8"/>
            <p:cNvSpPr/>
            <p:nvPr/>
          </p:nvSpPr>
          <p:spPr>
            <a:xfrm>
              <a:off x="4996154" y="4176851"/>
              <a:ext cx="664989" cy="147748"/>
            </a:xfrm>
            <a:custGeom>
              <a:rect b="b" l="l" r="r" t="t"/>
              <a:pathLst>
                <a:path extrusionOk="0" h="6579" w="29611">
                  <a:moveTo>
                    <a:pt x="24556" y="1"/>
                  </a:moveTo>
                  <a:lnTo>
                    <a:pt x="18513" y="6478"/>
                  </a:lnTo>
                  <a:lnTo>
                    <a:pt x="0" y="6478"/>
                  </a:lnTo>
                  <a:lnTo>
                    <a:pt x="0" y="6579"/>
                  </a:lnTo>
                  <a:lnTo>
                    <a:pt x="18563" y="6579"/>
                  </a:lnTo>
                  <a:lnTo>
                    <a:pt x="24589" y="101"/>
                  </a:lnTo>
                  <a:lnTo>
                    <a:pt x="29611" y="101"/>
                  </a:lnTo>
                  <a:lnTo>
                    <a:pt x="2961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8"/>
            <p:cNvSpPr/>
            <p:nvPr/>
          </p:nvSpPr>
          <p:spPr>
            <a:xfrm>
              <a:off x="5593838" y="4115923"/>
              <a:ext cx="135711" cy="124190"/>
            </a:xfrm>
            <a:custGeom>
              <a:rect b="b" l="l" r="r" t="t"/>
              <a:pathLst>
                <a:path extrusionOk="0" h="5530" w="6043">
                  <a:moveTo>
                    <a:pt x="2998" y="50"/>
                  </a:moveTo>
                  <a:cubicBezTo>
                    <a:pt x="3175" y="50"/>
                    <a:pt x="3354" y="67"/>
                    <a:pt x="3532" y="102"/>
                  </a:cubicBezTo>
                  <a:cubicBezTo>
                    <a:pt x="4804" y="353"/>
                    <a:pt x="5725" y="1475"/>
                    <a:pt x="5725" y="2764"/>
                  </a:cubicBezTo>
                  <a:cubicBezTo>
                    <a:pt x="5725" y="3484"/>
                    <a:pt x="5440" y="4187"/>
                    <a:pt x="4922" y="4689"/>
                  </a:cubicBezTo>
                  <a:cubicBezTo>
                    <a:pt x="4396" y="5215"/>
                    <a:pt x="3700" y="5484"/>
                    <a:pt x="3001" y="5484"/>
                  </a:cubicBezTo>
                  <a:cubicBezTo>
                    <a:pt x="2477" y="5484"/>
                    <a:pt x="1949" y="5332"/>
                    <a:pt x="1490" y="5024"/>
                  </a:cubicBezTo>
                  <a:cubicBezTo>
                    <a:pt x="419" y="4304"/>
                    <a:pt x="0" y="2914"/>
                    <a:pt x="486" y="1726"/>
                  </a:cubicBezTo>
                  <a:cubicBezTo>
                    <a:pt x="917" y="690"/>
                    <a:pt x="1918" y="50"/>
                    <a:pt x="2998" y="50"/>
                  </a:cubicBezTo>
                  <a:close/>
                  <a:moveTo>
                    <a:pt x="2993" y="1"/>
                  </a:moveTo>
                  <a:cubicBezTo>
                    <a:pt x="2817" y="1"/>
                    <a:pt x="2639" y="18"/>
                    <a:pt x="2461" y="52"/>
                  </a:cubicBezTo>
                  <a:cubicBezTo>
                    <a:pt x="1155" y="303"/>
                    <a:pt x="235" y="1441"/>
                    <a:pt x="235" y="2764"/>
                  </a:cubicBezTo>
                  <a:cubicBezTo>
                    <a:pt x="218" y="3500"/>
                    <a:pt x="519" y="4203"/>
                    <a:pt x="1038" y="4722"/>
                  </a:cubicBezTo>
                  <a:cubicBezTo>
                    <a:pt x="1572" y="5256"/>
                    <a:pt x="2275" y="5530"/>
                    <a:pt x="2982" y="5530"/>
                  </a:cubicBezTo>
                  <a:cubicBezTo>
                    <a:pt x="3516" y="5530"/>
                    <a:pt x="4052" y="5374"/>
                    <a:pt x="4520" y="5057"/>
                  </a:cubicBezTo>
                  <a:cubicBezTo>
                    <a:pt x="5625" y="4337"/>
                    <a:pt x="6043" y="2931"/>
                    <a:pt x="5541" y="1709"/>
                  </a:cubicBezTo>
                  <a:cubicBezTo>
                    <a:pt x="5108" y="656"/>
                    <a:pt x="4091" y="1"/>
                    <a:pt x="299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8"/>
            <p:cNvSpPr/>
            <p:nvPr/>
          </p:nvSpPr>
          <p:spPr>
            <a:xfrm>
              <a:off x="5613376" y="4129869"/>
              <a:ext cx="95512" cy="95871"/>
            </a:xfrm>
            <a:custGeom>
              <a:rect b="b" l="l" r="r" t="t"/>
              <a:pathLst>
                <a:path extrusionOk="0" h="4269" w="4253">
                  <a:moveTo>
                    <a:pt x="2009" y="0"/>
                  </a:moveTo>
                  <a:lnTo>
                    <a:pt x="2026" y="235"/>
                  </a:lnTo>
                  <a:lnTo>
                    <a:pt x="2060" y="235"/>
                  </a:lnTo>
                  <a:lnTo>
                    <a:pt x="2060" y="0"/>
                  </a:lnTo>
                  <a:close/>
                  <a:moveTo>
                    <a:pt x="2194" y="0"/>
                  </a:moveTo>
                  <a:lnTo>
                    <a:pt x="2177" y="235"/>
                  </a:lnTo>
                  <a:lnTo>
                    <a:pt x="2210" y="235"/>
                  </a:lnTo>
                  <a:lnTo>
                    <a:pt x="2227" y="0"/>
                  </a:lnTo>
                  <a:close/>
                  <a:moveTo>
                    <a:pt x="2378" y="17"/>
                  </a:moveTo>
                  <a:lnTo>
                    <a:pt x="2344" y="235"/>
                  </a:lnTo>
                  <a:lnTo>
                    <a:pt x="2378" y="235"/>
                  </a:lnTo>
                  <a:lnTo>
                    <a:pt x="2411" y="17"/>
                  </a:lnTo>
                  <a:close/>
                  <a:moveTo>
                    <a:pt x="1842" y="17"/>
                  </a:moveTo>
                  <a:lnTo>
                    <a:pt x="1876" y="251"/>
                  </a:lnTo>
                  <a:lnTo>
                    <a:pt x="1909" y="251"/>
                  </a:lnTo>
                  <a:lnTo>
                    <a:pt x="1876" y="17"/>
                  </a:lnTo>
                  <a:close/>
                  <a:moveTo>
                    <a:pt x="1675" y="34"/>
                  </a:moveTo>
                  <a:lnTo>
                    <a:pt x="1708" y="268"/>
                  </a:lnTo>
                  <a:lnTo>
                    <a:pt x="1742" y="268"/>
                  </a:lnTo>
                  <a:lnTo>
                    <a:pt x="1708" y="34"/>
                  </a:lnTo>
                  <a:close/>
                  <a:moveTo>
                    <a:pt x="2545" y="51"/>
                  </a:moveTo>
                  <a:lnTo>
                    <a:pt x="2495" y="268"/>
                  </a:lnTo>
                  <a:lnTo>
                    <a:pt x="2528" y="268"/>
                  </a:lnTo>
                  <a:lnTo>
                    <a:pt x="2579" y="51"/>
                  </a:lnTo>
                  <a:close/>
                  <a:moveTo>
                    <a:pt x="1491" y="84"/>
                  </a:moveTo>
                  <a:lnTo>
                    <a:pt x="1557" y="318"/>
                  </a:lnTo>
                  <a:lnTo>
                    <a:pt x="1591" y="318"/>
                  </a:lnTo>
                  <a:lnTo>
                    <a:pt x="1524" y="84"/>
                  </a:lnTo>
                  <a:close/>
                  <a:moveTo>
                    <a:pt x="2712" y="84"/>
                  </a:moveTo>
                  <a:lnTo>
                    <a:pt x="2645" y="318"/>
                  </a:lnTo>
                  <a:lnTo>
                    <a:pt x="2679" y="318"/>
                  </a:lnTo>
                  <a:lnTo>
                    <a:pt x="2746" y="84"/>
                  </a:lnTo>
                  <a:close/>
                  <a:moveTo>
                    <a:pt x="1323" y="151"/>
                  </a:moveTo>
                  <a:lnTo>
                    <a:pt x="1457" y="385"/>
                  </a:lnTo>
                  <a:lnTo>
                    <a:pt x="1474" y="369"/>
                  </a:lnTo>
                  <a:lnTo>
                    <a:pt x="1407" y="168"/>
                  </a:lnTo>
                  <a:lnTo>
                    <a:pt x="1323" y="151"/>
                  </a:lnTo>
                  <a:close/>
                  <a:moveTo>
                    <a:pt x="2880" y="151"/>
                  </a:moveTo>
                  <a:lnTo>
                    <a:pt x="2796" y="369"/>
                  </a:lnTo>
                  <a:lnTo>
                    <a:pt x="2830" y="385"/>
                  </a:lnTo>
                  <a:lnTo>
                    <a:pt x="2913" y="168"/>
                  </a:lnTo>
                  <a:lnTo>
                    <a:pt x="2880" y="151"/>
                  </a:lnTo>
                  <a:close/>
                  <a:moveTo>
                    <a:pt x="1206" y="201"/>
                  </a:moveTo>
                  <a:lnTo>
                    <a:pt x="1172" y="218"/>
                  </a:lnTo>
                  <a:lnTo>
                    <a:pt x="1273" y="419"/>
                  </a:lnTo>
                  <a:lnTo>
                    <a:pt x="1290" y="402"/>
                  </a:lnTo>
                  <a:lnTo>
                    <a:pt x="1206" y="201"/>
                  </a:lnTo>
                  <a:close/>
                  <a:moveTo>
                    <a:pt x="3047" y="218"/>
                  </a:moveTo>
                  <a:lnTo>
                    <a:pt x="2947" y="435"/>
                  </a:lnTo>
                  <a:lnTo>
                    <a:pt x="2964" y="452"/>
                  </a:lnTo>
                  <a:lnTo>
                    <a:pt x="3081" y="235"/>
                  </a:lnTo>
                  <a:lnTo>
                    <a:pt x="3047" y="218"/>
                  </a:lnTo>
                  <a:close/>
                  <a:moveTo>
                    <a:pt x="1039" y="285"/>
                  </a:moveTo>
                  <a:lnTo>
                    <a:pt x="1005" y="302"/>
                  </a:lnTo>
                  <a:lnTo>
                    <a:pt x="1139" y="502"/>
                  </a:lnTo>
                  <a:lnTo>
                    <a:pt x="1156" y="486"/>
                  </a:lnTo>
                  <a:lnTo>
                    <a:pt x="1039" y="285"/>
                  </a:lnTo>
                  <a:close/>
                  <a:moveTo>
                    <a:pt x="3198" y="302"/>
                  </a:moveTo>
                  <a:lnTo>
                    <a:pt x="3081" y="502"/>
                  </a:lnTo>
                  <a:lnTo>
                    <a:pt x="3114" y="519"/>
                  </a:lnTo>
                  <a:lnTo>
                    <a:pt x="3231" y="318"/>
                  </a:lnTo>
                  <a:lnTo>
                    <a:pt x="3198" y="302"/>
                  </a:lnTo>
                  <a:close/>
                  <a:moveTo>
                    <a:pt x="888" y="385"/>
                  </a:moveTo>
                  <a:lnTo>
                    <a:pt x="854" y="402"/>
                  </a:lnTo>
                  <a:lnTo>
                    <a:pt x="1005" y="586"/>
                  </a:lnTo>
                  <a:lnTo>
                    <a:pt x="1022" y="569"/>
                  </a:lnTo>
                  <a:lnTo>
                    <a:pt x="888" y="385"/>
                  </a:lnTo>
                  <a:close/>
                  <a:moveTo>
                    <a:pt x="3349" y="402"/>
                  </a:moveTo>
                  <a:lnTo>
                    <a:pt x="3215" y="586"/>
                  </a:lnTo>
                  <a:lnTo>
                    <a:pt x="3231" y="603"/>
                  </a:lnTo>
                  <a:lnTo>
                    <a:pt x="3382" y="419"/>
                  </a:lnTo>
                  <a:lnTo>
                    <a:pt x="3349" y="402"/>
                  </a:lnTo>
                  <a:close/>
                  <a:moveTo>
                    <a:pt x="754" y="486"/>
                  </a:moveTo>
                  <a:lnTo>
                    <a:pt x="721" y="519"/>
                  </a:lnTo>
                  <a:lnTo>
                    <a:pt x="871" y="687"/>
                  </a:lnTo>
                  <a:lnTo>
                    <a:pt x="905" y="670"/>
                  </a:lnTo>
                  <a:lnTo>
                    <a:pt x="754" y="486"/>
                  </a:lnTo>
                  <a:close/>
                  <a:moveTo>
                    <a:pt x="3482" y="502"/>
                  </a:moveTo>
                  <a:lnTo>
                    <a:pt x="3332" y="687"/>
                  </a:lnTo>
                  <a:lnTo>
                    <a:pt x="3365" y="703"/>
                  </a:lnTo>
                  <a:lnTo>
                    <a:pt x="3516" y="536"/>
                  </a:lnTo>
                  <a:lnTo>
                    <a:pt x="3482" y="502"/>
                  </a:lnTo>
                  <a:close/>
                  <a:moveTo>
                    <a:pt x="620" y="603"/>
                  </a:moveTo>
                  <a:lnTo>
                    <a:pt x="587" y="636"/>
                  </a:lnTo>
                  <a:lnTo>
                    <a:pt x="754" y="804"/>
                  </a:lnTo>
                  <a:lnTo>
                    <a:pt x="788" y="787"/>
                  </a:lnTo>
                  <a:lnTo>
                    <a:pt x="620" y="603"/>
                  </a:lnTo>
                  <a:close/>
                  <a:moveTo>
                    <a:pt x="3616" y="620"/>
                  </a:moveTo>
                  <a:lnTo>
                    <a:pt x="3533" y="703"/>
                  </a:lnTo>
                  <a:lnTo>
                    <a:pt x="3449" y="787"/>
                  </a:lnTo>
                  <a:lnTo>
                    <a:pt x="3466" y="804"/>
                  </a:lnTo>
                  <a:lnTo>
                    <a:pt x="3633" y="636"/>
                  </a:lnTo>
                  <a:lnTo>
                    <a:pt x="3616" y="620"/>
                  </a:lnTo>
                  <a:close/>
                  <a:moveTo>
                    <a:pt x="503" y="737"/>
                  </a:moveTo>
                  <a:lnTo>
                    <a:pt x="469" y="770"/>
                  </a:lnTo>
                  <a:lnTo>
                    <a:pt x="654" y="921"/>
                  </a:lnTo>
                  <a:lnTo>
                    <a:pt x="670" y="887"/>
                  </a:lnTo>
                  <a:lnTo>
                    <a:pt x="503" y="737"/>
                  </a:lnTo>
                  <a:close/>
                  <a:moveTo>
                    <a:pt x="3733" y="754"/>
                  </a:moveTo>
                  <a:lnTo>
                    <a:pt x="3566" y="904"/>
                  </a:lnTo>
                  <a:lnTo>
                    <a:pt x="3583" y="921"/>
                  </a:lnTo>
                  <a:lnTo>
                    <a:pt x="3767" y="770"/>
                  </a:lnTo>
                  <a:lnTo>
                    <a:pt x="3733" y="754"/>
                  </a:lnTo>
                  <a:close/>
                  <a:moveTo>
                    <a:pt x="386" y="871"/>
                  </a:moveTo>
                  <a:lnTo>
                    <a:pt x="369" y="904"/>
                  </a:lnTo>
                  <a:lnTo>
                    <a:pt x="553" y="1038"/>
                  </a:lnTo>
                  <a:lnTo>
                    <a:pt x="570" y="1021"/>
                  </a:lnTo>
                  <a:lnTo>
                    <a:pt x="386" y="871"/>
                  </a:lnTo>
                  <a:close/>
                  <a:moveTo>
                    <a:pt x="3851" y="887"/>
                  </a:moveTo>
                  <a:lnTo>
                    <a:pt x="3650" y="1021"/>
                  </a:lnTo>
                  <a:lnTo>
                    <a:pt x="3667" y="1055"/>
                  </a:lnTo>
                  <a:lnTo>
                    <a:pt x="3867" y="921"/>
                  </a:lnTo>
                  <a:cubicBezTo>
                    <a:pt x="3867" y="904"/>
                    <a:pt x="3851" y="904"/>
                    <a:pt x="3851" y="887"/>
                  </a:cubicBezTo>
                  <a:close/>
                  <a:moveTo>
                    <a:pt x="285" y="1021"/>
                  </a:moveTo>
                  <a:lnTo>
                    <a:pt x="269" y="1055"/>
                  </a:lnTo>
                  <a:lnTo>
                    <a:pt x="469" y="1172"/>
                  </a:lnTo>
                  <a:cubicBezTo>
                    <a:pt x="486" y="1172"/>
                    <a:pt x="486" y="1155"/>
                    <a:pt x="486" y="1155"/>
                  </a:cubicBezTo>
                  <a:lnTo>
                    <a:pt x="285" y="1021"/>
                  </a:lnTo>
                  <a:close/>
                  <a:moveTo>
                    <a:pt x="3951" y="1038"/>
                  </a:moveTo>
                  <a:lnTo>
                    <a:pt x="3750" y="1155"/>
                  </a:lnTo>
                  <a:lnTo>
                    <a:pt x="3778" y="1183"/>
                  </a:lnTo>
                  <a:lnTo>
                    <a:pt x="3778" y="1183"/>
                  </a:lnTo>
                  <a:lnTo>
                    <a:pt x="3968" y="1072"/>
                  </a:lnTo>
                  <a:lnTo>
                    <a:pt x="3951" y="1038"/>
                  </a:lnTo>
                  <a:close/>
                  <a:moveTo>
                    <a:pt x="3778" y="1183"/>
                  </a:moveTo>
                  <a:lnTo>
                    <a:pt x="3767" y="1189"/>
                  </a:lnTo>
                  <a:lnTo>
                    <a:pt x="3784" y="1189"/>
                  </a:lnTo>
                  <a:lnTo>
                    <a:pt x="3778" y="1183"/>
                  </a:lnTo>
                  <a:close/>
                  <a:moveTo>
                    <a:pt x="202" y="1189"/>
                  </a:moveTo>
                  <a:lnTo>
                    <a:pt x="185" y="1222"/>
                  </a:lnTo>
                  <a:lnTo>
                    <a:pt x="403" y="1323"/>
                  </a:lnTo>
                  <a:lnTo>
                    <a:pt x="403" y="1289"/>
                  </a:lnTo>
                  <a:lnTo>
                    <a:pt x="202" y="1189"/>
                  </a:lnTo>
                  <a:close/>
                  <a:moveTo>
                    <a:pt x="4035" y="1189"/>
                  </a:moveTo>
                  <a:lnTo>
                    <a:pt x="3817" y="1289"/>
                  </a:lnTo>
                  <a:lnTo>
                    <a:pt x="3834" y="1323"/>
                  </a:lnTo>
                  <a:lnTo>
                    <a:pt x="4035" y="1222"/>
                  </a:lnTo>
                  <a:lnTo>
                    <a:pt x="4035" y="1189"/>
                  </a:lnTo>
                  <a:close/>
                  <a:moveTo>
                    <a:pt x="135" y="1356"/>
                  </a:moveTo>
                  <a:cubicBezTo>
                    <a:pt x="118" y="1373"/>
                    <a:pt x="118" y="1373"/>
                    <a:pt x="118" y="1390"/>
                  </a:cubicBezTo>
                  <a:lnTo>
                    <a:pt x="319" y="1473"/>
                  </a:lnTo>
                  <a:cubicBezTo>
                    <a:pt x="336" y="1457"/>
                    <a:pt x="336" y="1457"/>
                    <a:pt x="336" y="1440"/>
                  </a:cubicBezTo>
                  <a:lnTo>
                    <a:pt x="135" y="1356"/>
                  </a:lnTo>
                  <a:close/>
                  <a:moveTo>
                    <a:pt x="4118" y="1373"/>
                  </a:moveTo>
                  <a:lnTo>
                    <a:pt x="3918" y="1473"/>
                  </a:lnTo>
                  <a:cubicBezTo>
                    <a:pt x="3918" y="1483"/>
                    <a:pt x="3918" y="1490"/>
                    <a:pt x="3918" y="1490"/>
                  </a:cubicBezTo>
                  <a:lnTo>
                    <a:pt x="4135" y="1406"/>
                  </a:lnTo>
                  <a:lnTo>
                    <a:pt x="4118" y="1373"/>
                  </a:lnTo>
                  <a:close/>
                  <a:moveTo>
                    <a:pt x="4169" y="1540"/>
                  </a:moveTo>
                  <a:lnTo>
                    <a:pt x="3951" y="1607"/>
                  </a:lnTo>
                  <a:lnTo>
                    <a:pt x="3968" y="1607"/>
                  </a:lnTo>
                  <a:cubicBezTo>
                    <a:pt x="3968" y="1616"/>
                    <a:pt x="3963" y="1620"/>
                    <a:pt x="3959" y="1622"/>
                  </a:cubicBezTo>
                  <a:lnTo>
                    <a:pt x="3959" y="1622"/>
                  </a:lnTo>
                  <a:lnTo>
                    <a:pt x="4169" y="1574"/>
                  </a:lnTo>
                  <a:cubicBezTo>
                    <a:pt x="4169" y="1557"/>
                    <a:pt x="4169" y="1540"/>
                    <a:pt x="4169" y="1540"/>
                  </a:cubicBezTo>
                  <a:close/>
                  <a:moveTo>
                    <a:pt x="51" y="1524"/>
                  </a:moveTo>
                  <a:lnTo>
                    <a:pt x="51" y="1557"/>
                  </a:lnTo>
                  <a:lnTo>
                    <a:pt x="269" y="1624"/>
                  </a:lnTo>
                  <a:cubicBezTo>
                    <a:pt x="285" y="1607"/>
                    <a:pt x="285" y="1607"/>
                    <a:pt x="285" y="1590"/>
                  </a:cubicBezTo>
                  <a:lnTo>
                    <a:pt x="51" y="1524"/>
                  </a:lnTo>
                  <a:close/>
                  <a:moveTo>
                    <a:pt x="3959" y="1622"/>
                  </a:moveTo>
                  <a:lnTo>
                    <a:pt x="3951" y="1624"/>
                  </a:lnTo>
                  <a:cubicBezTo>
                    <a:pt x="3951" y="1624"/>
                    <a:pt x="3955" y="1624"/>
                    <a:pt x="3959" y="1622"/>
                  </a:cubicBezTo>
                  <a:close/>
                  <a:moveTo>
                    <a:pt x="18" y="1691"/>
                  </a:moveTo>
                  <a:cubicBezTo>
                    <a:pt x="18" y="1708"/>
                    <a:pt x="18" y="1708"/>
                    <a:pt x="18" y="1724"/>
                  </a:cubicBezTo>
                  <a:lnTo>
                    <a:pt x="252" y="1775"/>
                  </a:lnTo>
                  <a:lnTo>
                    <a:pt x="252" y="1741"/>
                  </a:lnTo>
                  <a:lnTo>
                    <a:pt x="18" y="1691"/>
                  </a:lnTo>
                  <a:close/>
                  <a:moveTo>
                    <a:pt x="4219" y="1708"/>
                  </a:moveTo>
                  <a:lnTo>
                    <a:pt x="3985" y="1758"/>
                  </a:lnTo>
                  <a:lnTo>
                    <a:pt x="3985" y="1791"/>
                  </a:lnTo>
                  <a:lnTo>
                    <a:pt x="4219" y="1741"/>
                  </a:lnTo>
                  <a:cubicBezTo>
                    <a:pt x="4219" y="1724"/>
                    <a:pt x="4219" y="1724"/>
                    <a:pt x="4219" y="1708"/>
                  </a:cubicBezTo>
                  <a:close/>
                  <a:moveTo>
                    <a:pt x="1" y="1858"/>
                  </a:moveTo>
                  <a:cubicBezTo>
                    <a:pt x="1" y="1875"/>
                    <a:pt x="1" y="1875"/>
                    <a:pt x="1" y="1892"/>
                  </a:cubicBezTo>
                  <a:lnTo>
                    <a:pt x="235" y="1925"/>
                  </a:lnTo>
                  <a:cubicBezTo>
                    <a:pt x="235" y="1908"/>
                    <a:pt x="235" y="1892"/>
                    <a:pt x="235" y="1892"/>
                  </a:cubicBezTo>
                  <a:lnTo>
                    <a:pt x="1" y="1858"/>
                  </a:lnTo>
                  <a:close/>
                  <a:moveTo>
                    <a:pt x="4236" y="1875"/>
                  </a:moveTo>
                  <a:lnTo>
                    <a:pt x="4001" y="1908"/>
                  </a:lnTo>
                  <a:lnTo>
                    <a:pt x="4035" y="1925"/>
                  </a:lnTo>
                  <a:cubicBezTo>
                    <a:pt x="4035" y="1925"/>
                    <a:pt x="4001" y="1942"/>
                    <a:pt x="4001" y="1942"/>
                  </a:cubicBezTo>
                  <a:lnTo>
                    <a:pt x="4236" y="1925"/>
                  </a:lnTo>
                  <a:lnTo>
                    <a:pt x="4236" y="1875"/>
                  </a:lnTo>
                  <a:close/>
                  <a:moveTo>
                    <a:pt x="1" y="2042"/>
                  </a:moveTo>
                  <a:lnTo>
                    <a:pt x="1" y="2076"/>
                  </a:lnTo>
                  <a:lnTo>
                    <a:pt x="235" y="2093"/>
                  </a:lnTo>
                  <a:cubicBezTo>
                    <a:pt x="235" y="2076"/>
                    <a:pt x="235" y="2059"/>
                    <a:pt x="235" y="2059"/>
                  </a:cubicBezTo>
                  <a:lnTo>
                    <a:pt x="1" y="2042"/>
                  </a:lnTo>
                  <a:close/>
                  <a:moveTo>
                    <a:pt x="4035" y="2076"/>
                  </a:moveTo>
                  <a:cubicBezTo>
                    <a:pt x="4035" y="2093"/>
                    <a:pt x="4035" y="2093"/>
                    <a:pt x="4018" y="2109"/>
                  </a:cubicBezTo>
                  <a:lnTo>
                    <a:pt x="4252" y="2109"/>
                  </a:lnTo>
                  <a:lnTo>
                    <a:pt x="4252" y="2076"/>
                  </a:lnTo>
                  <a:close/>
                  <a:moveTo>
                    <a:pt x="1" y="2210"/>
                  </a:moveTo>
                  <a:cubicBezTo>
                    <a:pt x="1" y="2227"/>
                    <a:pt x="1" y="2243"/>
                    <a:pt x="1" y="2243"/>
                  </a:cubicBezTo>
                  <a:lnTo>
                    <a:pt x="235" y="2243"/>
                  </a:lnTo>
                  <a:lnTo>
                    <a:pt x="235" y="2210"/>
                  </a:lnTo>
                  <a:close/>
                  <a:moveTo>
                    <a:pt x="4018" y="2227"/>
                  </a:moveTo>
                  <a:cubicBezTo>
                    <a:pt x="4018" y="2227"/>
                    <a:pt x="4018" y="2243"/>
                    <a:pt x="4018" y="2260"/>
                  </a:cubicBezTo>
                  <a:lnTo>
                    <a:pt x="4252" y="2277"/>
                  </a:lnTo>
                  <a:cubicBezTo>
                    <a:pt x="4252" y="2260"/>
                    <a:pt x="4252" y="2243"/>
                    <a:pt x="4252" y="2243"/>
                  </a:cubicBezTo>
                  <a:lnTo>
                    <a:pt x="4018" y="2227"/>
                  </a:lnTo>
                  <a:close/>
                  <a:moveTo>
                    <a:pt x="235" y="2360"/>
                  </a:moveTo>
                  <a:lnTo>
                    <a:pt x="1" y="2394"/>
                  </a:lnTo>
                  <a:lnTo>
                    <a:pt x="18" y="2394"/>
                  </a:lnTo>
                  <a:cubicBezTo>
                    <a:pt x="1" y="2394"/>
                    <a:pt x="1" y="2411"/>
                    <a:pt x="1" y="2427"/>
                  </a:cubicBezTo>
                  <a:lnTo>
                    <a:pt x="235" y="2394"/>
                  </a:lnTo>
                  <a:cubicBezTo>
                    <a:pt x="235" y="2377"/>
                    <a:pt x="235" y="2377"/>
                    <a:pt x="235" y="2360"/>
                  </a:cubicBezTo>
                  <a:close/>
                  <a:moveTo>
                    <a:pt x="4001" y="2377"/>
                  </a:moveTo>
                  <a:cubicBezTo>
                    <a:pt x="4001" y="2394"/>
                    <a:pt x="4001" y="2411"/>
                    <a:pt x="4001" y="2411"/>
                  </a:cubicBezTo>
                  <a:lnTo>
                    <a:pt x="4236" y="2444"/>
                  </a:lnTo>
                  <a:cubicBezTo>
                    <a:pt x="4236" y="2427"/>
                    <a:pt x="4236" y="2427"/>
                    <a:pt x="4236" y="2411"/>
                  </a:cubicBezTo>
                  <a:lnTo>
                    <a:pt x="4001" y="2377"/>
                  </a:lnTo>
                  <a:close/>
                  <a:moveTo>
                    <a:pt x="252" y="2511"/>
                  </a:moveTo>
                  <a:lnTo>
                    <a:pt x="18" y="2561"/>
                  </a:lnTo>
                  <a:lnTo>
                    <a:pt x="18" y="2595"/>
                  </a:lnTo>
                  <a:lnTo>
                    <a:pt x="252" y="2545"/>
                  </a:lnTo>
                  <a:lnTo>
                    <a:pt x="252" y="2511"/>
                  </a:lnTo>
                  <a:close/>
                  <a:moveTo>
                    <a:pt x="3985" y="2545"/>
                  </a:moveTo>
                  <a:lnTo>
                    <a:pt x="3985" y="2561"/>
                  </a:lnTo>
                  <a:lnTo>
                    <a:pt x="4219" y="2628"/>
                  </a:lnTo>
                  <a:lnTo>
                    <a:pt x="4219" y="2578"/>
                  </a:lnTo>
                  <a:lnTo>
                    <a:pt x="3985" y="2545"/>
                  </a:lnTo>
                  <a:close/>
                  <a:moveTo>
                    <a:pt x="285" y="2678"/>
                  </a:moveTo>
                  <a:lnTo>
                    <a:pt x="84" y="2736"/>
                  </a:lnTo>
                  <a:lnTo>
                    <a:pt x="84" y="2736"/>
                  </a:lnTo>
                  <a:cubicBezTo>
                    <a:pt x="84" y="2733"/>
                    <a:pt x="84" y="2731"/>
                    <a:pt x="84" y="2729"/>
                  </a:cubicBezTo>
                  <a:lnTo>
                    <a:pt x="84" y="2729"/>
                  </a:lnTo>
                  <a:lnTo>
                    <a:pt x="51" y="2745"/>
                  </a:lnTo>
                  <a:lnTo>
                    <a:pt x="84" y="2736"/>
                  </a:lnTo>
                  <a:lnTo>
                    <a:pt x="84" y="2736"/>
                  </a:lnTo>
                  <a:cubicBezTo>
                    <a:pt x="84" y="2750"/>
                    <a:pt x="80" y="2765"/>
                    <a:pt x="51" y="2779"/>
                  </a:cubicBezTo>
                  <a:lnTo>
                    <a:pt x="285" y="2712"/>
                  </a:lnTo>
                  <a:lnTo>
                    <a:pt x="285" y="2678"/>
                  </a:lnTo>
                  <a:close/>
                  <a:moveTo>
                    <a:pt x="3951" y="2695"/>
                  </a:moveTo>
                  <a:lnTo>
                    <a:pt x="3951" y="2729"/>
                  </a:lnTo>
                  <a:lnTo>
                    <a:pt x="4169" y="2796"/>
                  </a:lnTo>
                  <a:cubicBezTo>
                    <a:pt x="4169" y="2779"/>
                    <a:pt x="4169" y="2762"/>
                    <a:pt x="4169" y="2762"/>
                  </a:cubicBezTo>
                  <a:lnTo>
                    <a:pt x="3951" y="2695"/>
                  </a:lnTo>
                  <a:close/>
                  <a:moveTo>
                    <a:pt x="302" y="2829"/>
                  </a:moveTo>
                  <a:lnTo>
                    <a:pt x="101" y="2913"/>
                  </a:lnTo>
                  <a:lnTo>
                    <a:pt x="118" y="2946"/>
                  </a:lnTo>
                  <a:lnTo>
                    <a:pt x="319" y="2863"/>
                  </a:lnTo>
                  <a:lnTo>
                    <a:pt x="302" y="2829"/>
                  </a:lnTo>
                  <a:close/>
                  <a:moveTo>
                    <a:pt x="3918" y="2846"/>
                  </a:moveTo>
                  <a:lnTo>
                    <a:pt x="3918" y="2879"/>
                  </a:lnTo>
                  <a:lnTo>
                    <a:pt x="4118" y="2963"/>
                  </a:lnTo>
                  <a:lnTo>
                    <a:pt x="4135" y="2930"/>
                  </a:lnTo>
                  <a:lnTo>
                    <a:pt x="3918" y="2846"/>
                  </a:lnTo>
                  <a:close/>
                  <a:moveTo>
                    <a:pt x="386" y="2963"/>
                  </a:moveTo>
                  <a:lnTo>
                    <a:pt x="168" y="3063"/>
                  </a:lnTo>
                  <a:lnTo>
                    <a:pt x="202" y="3063"/>
                  </a:lnTo>
                  <a:cubicBezTo>
                    <a:pt x="202" y="3072"/>
                    <a:pt x="206" y="3080"/>
                    <a:pt x="206" y="3086"/>
                  </a:cubicBezTo>
                  <a:lnTo>
                    <a:pt x="206" y="3086"/>
                  </a:lnTo>
                  <a:lnTo>
                    <a:pt x="386" y="2996"/>
                  </a:lnTo>
                  <a:lnTo>
                    <a:pt x="386" y="2963"/>
                  </a:lnTo>
                  <a:close/>
                  <a:moveTo>
                    <a:pt x="206" y="3086"/>
                  </a:moveTo>
                  <a:lnTo>
                    <a:pt x="185" y="3097"/>
                  </a:lnTo>
                  <a:cubicBezTo>
                    <a:pt x="202" y="3097"/>
                    <a:pt x="206" y="3093"/>
                    <a:pt x="206" y="3086"/>
                  </a:cubicBezTo>
                  <a:close/>
                  <a:moveTo>
                    <a:pt x="3817" y="2963"/>
                  </a:moveTo>
                  <a:lnTo>
                    <a:pt x="3800" y="2996"/>
                  </a:lnTo>
                  <a:lnTo>
                    <a:pt x="4018" y="3097"/>
                  </a:lnTo>
                  <a:lnTo>
                    <a:pt x="4035" y="3063"/>
                  </a:lnTo>
                  <a:lnTo>
                    <a:pt x="3817" y="2963"/>
                  </a:lnTo>
                  <a:close/>
                  <a:moveTo>
                    <a:pt x="453" y="3097"/>
                  </a:moveTo>
                  <a:lnTo>
                    <a:pt x="252" y="3214"/>
                  </a:lnTo>
                  <a:lnTo>
                    <a:pt x="269" y="3248"/>
                  </a:lnTo>
                  <a:lnTo>
                    <a:pt x="469" y="3130"/>
                  </a:lnTo>
                  <a:lnTo>
                    <a:pt x="453" y="3097"/>
                  </a:lnTo>
                  <a:close/>
                  <a:moveTo>
                    <a:pt x="3750" y="3114"/>
                  </a:moveTo>
                  <a:lnTo>
                    <a:pt x="3733" y="3130"/>
                  </a:lnTo>
                  <a:lnTo>
                    <a:pt x="3934" y="3264"/>
                  </a:lnTo>
                  <a:lnTo>
                    <a:pt x="3951" y="3231"/>
                  </a:lnTo>
                  <a:lnTo>
                    <a:pt x="3750" y="3114"/>
                  </a:lnTo>
                  <a:close/>
                  <a:moveTo>
                    <a:pt x="536" y="3231"/>
                  </a:moveTo>
                  <a:lnTo>
                    <a:pt x="352" y="3365"/>
                  </a:lnTo>
                  <a:lnTo>
                    <a:pt x="369" y="3398"/>
                  </a:lnTo>
                  <a:lnTo>
                    <a:pt x="553" y="3248"/>
                  </a:lnTo>
                  <a:lnTo>
                    <a:pt x="536" y="3231"/>
                  </a:lnTo>
                  <a:close/>
                  <a:moveTo>
                    <a:pt x="3667" y="3248"/>
                  </a:moveTo>
                  <a:lnTo>
                    <a:pt x="3633" y="3264"/>
                  </a:lnTo>
                  <a:lnTo>
                    <a:pt x="3834" y="3398"/>
                  </a:lnTo>
                  <a:lnTo>
                    <a:pt x="3851" y="3381"/>
                  </a:lnTo>
                  <a:lnTo>
                    <a:pt x="3667" y="3248"/>
                  </a:lnTo>
                  <a:close/>
                  <a:moveTo>
                    <a:pt x="637" y="3348"/>
                  </a:moveTo>
                  <a:lnTo>
                    <a:pt x="453" y="3499"/>
                  </a:lnTo>
                  <a:lnTo>
                    <a:pt x="469" y="3532"/>
                  </a:lnTo>
                  <a:lnTo>
                    <a:pt x="654" y="3381"/>
                  </a:lnTo>
                  <a:lnTo>
                    <a:pt x="637" y="3348"/>
                  </a:lnTo>
                  <a:close/>
                  <a:moveTo>
                    <a:pt x="3566" y="3365"/>
                  </a:moveTo>
                  <a:lnTo>
                    <a:pt x="3549" y="3381"/>
                  </a:lnTo>
                  <a:lnTo>
                    <a:pt x="3717" y="3549"/>
                  </a:lnTo>
                  <a:lnTo>
                    <a:pt x="3733" y="3515"/>
                  </a:lnTo>
                  <a:lnTo>
                    <a:pt x="3566" y="3365"/>
                  </a:lnTo>
                  <a:close/>
                  <a:moveTo>
                    <a:pt x="737" y="3465"/>
                  </a:moveTo>
                  <a:lnTo>
                    <a:pt x="570" y="3633"/>
                  </a:lnTo>
                  <a:lnTo>
                    <a:pt x="603" y="3666"/>
                  </a:lnTo>
                  <a:lnTo>
                    <a:pt x="754" y="3499"/>
                  </a:lnTo>
                  <a:lnTo>
                    <a:pt x="737" y="3465"/>
                  </a:lnTo>
                  <a:close/>
                  <a:moveTo>
                    <a:pt x="3449" y="3482"/>
                  </a:moveTo>
                  <a:lnTo>
                    <a:pt x="3432" y="3515"/>
                  </a:lnTo>
                  <a:lnTo>
                    <a:pt x="3600" y="3683"/>
                  </a:lnTo>
                  <a:lnTo>
                    <a:pt x="3616" y="3649"/>
                  </a:lnTo>
                  <a:lnTo>
                    <a:pt x="3449" y="3482"/>
                  </a:lnTo>
                  <a:close/>
                  <a:moveTo>
                    <a:pt x="854" y="3582"/>
                  </a:moveTo>
                  <a:lnTo>
                    <a:pt x="704" y="3766"/>
                  </a:lnTo>
                  <a:lnTo>
                    <a:pt x="721" y="3783"/>
                  </a:lnTo>
                  <a:lnTo>
                    <a:pt x="871" y="3599"/>
                  </a:lnTo>
                  <a:lnTo>
                    <a:pt x="854" y="3582"/>
                  </a:lnTo>
                  <a:close/>
                  <a:moveTo>
                    <a:pt x="3332" y="3599"/>
                  </a:moveTo>
                  <a:cubicBezTo>
                    <a:pt x="3332" y="3599"/>
                    <a:pt x="3332" y="3616"/>
                    <a:pt x="3315" y="3616"/>
                  </a:cubicBezTo>
                  <a:lnTo>
                    <a:pt x="3466" y="3800"/>
                  </a:lnTo>
                  <a:lnTo>
                    <a:pt x="3499" y="3766"/>
                  </a:lnTo>
                  <a:lnTo>
                    <a:pt x="3332" y="3599"/>
                  </a:lnTo>
                  <a:close/>
                  <a:moveTo>
                    <a:pt x="972" y="3683"/>
                  </a:moveTo>
                  <a:lnTo>
                    <a:pt x="838" y="3867"/>
                  </a:lnTo>
                  <a:lnTo>
                    <a:pt x="871" y="3884"/>
                  </a:lnTo>
                  <a:lnTo>
                    <a:pt x="1005" y="3700"/>
                  </a:lnTo>
                  <a:lnTo>
                    <a:pt x="972" y="3683"/>
                  </a:lnTo>
                  <a:close/>
                  <a:moveTo>
                    <a:pt x="3215" y="3700"/>
                  </a:moveTo>
                  <a:lnTo>
                    <a:pt x="3198" y="3716"/>
                  </a:lnTo>
                  <a:lnTo>
                    <a:pt x="3332" y="3900"/>
                  </a:lnTo>
                  <a:lnTo>
                    <a:pt x="3349" y="3884"/>
                  </a:lnTo>
                  <a:lnTo>
                    <a:pt x="3215" y="3700"/>
                  </a:lnTo>
                  <a:close/>
                  <a:moveTo>
                    <a:pt x="1106" y="3750"/>
                  </a:moveTo>
                  <a:lnTo>
                    <a:pt x="988" y="3951"/>
                  </a:lnTo>
                  <a:lnTo>
                    <a:pt x="1022" y="3967"/>
                  </a:lnTo>
                  <a:lnTo>
                    <a:pt x="1139" y="3766"/>
                  </a:lnTo>
                  <a:lnTo>
                    <a:pt x="1106" y="3750"/>
                  </a:lnTo>
                  <a:close/>
                  <a:moveTo>
                    <a:pt x="3081" y="3783"/>
                  </a:moveTo>
                  <a:lnTo>
                    <a:pt x="3064" y="3800"/>
                  </a:lnTo>
                  <a:lnTo>
                    <a:pt x="3181" y="4001"/>
                  </a:lnTo>
                  <a:lnTo>
                    <a:pt x="3198" y="3984"/>
                  </a:lnTo>
                  <a:lnTo>
                    <a:pt x="3081" y="3783"/>
                  </a:lnTo>
                  <a:close/>
                  <a:moveTo>
                    <a:pt x="1239" y="3833"/>
                  </a:moveTo>
                  <a:lnTo>
                    <a:pt x="1139" y="4051"/>
                  </a:lnTo>
                  <a:lnTo>
                    <a:pt x="1172" y="4051"/>
                  </a:lnTo>
                  <a:lnTo>
                    <a:pt x="1273" y="3850"/>
                  </a:lnTo>
                  <a:lnTo>
                    <a:pt x="1239" y="3833"/>
                  </a:lnTo>
                  <a:close/>
                  <a:moveTo>
                    <a:pt x="2947" y="3850"/>
                  </a:moveTo>
                  <a:lnTo>
                    <a:pt x="2913" y="3867"/>
                  </a:lnTo>
                  <a:lnTo>
                    <a:pt x="3014" y="4085"/>
                  </a:lnTo>
                  <a:lnTo>
                    <a:pt x="3047" y="4068"/>
                  </a:lnTo>
                  <a:lnTo>
                    <a:pt x="2947" y="3850"/>
                  </a:lnTo>
                  <a:close/>
                  <a:moveTo>
                    <a:pt x="1390" y="3917"/>
                  </a:moveTo>
                  <a:lnTo>
                    <a:pt x="1306" y="4118"/>
                  </a:lnTo>
                  <a:lnTo>
                    <a:pt x="1340" y="4135"/>
                  </a:lnTo>
                  <a:lnTo>
                    <a:pt x="1424" y="3917"/>
                  </a:lnTo>
                  <a:close/>
                  <a:moveTo>
                    <a:pt x="2779" y="3917"/>
                  </a:moveTo>
                  <a:lnTo>
                    <a:pt x="2846" y="4135"/>
                  </a:lnTo>
                  <a:lnTo>
                    <a:pt x="2880" y="4118"/>
                  </a:lnTo>
                  <a:lnTo>
                    <a:pt x="2796" y="3917"/>
                  </a:lnTo>
                  <a:close/>
                  <a:moveTo>
                    <a:pt x="1541" y="3951"/>
                  </a:moveTo>
                  <a:lnTo>
                    <a:pt x="1474" y="4185"/>
                  </a:lnTo>
                  <a:lnTo>
                    <a:pt x="1507" y="4185"/>
                  </a:lnTo>
                  <a:lnTo>
                    <a:pt x="1574" y="3951"/>
                  </a:lnTo>
                  <a:close/>
                  <a:moveTo>
                    <a:pt x="2629" y="3967"/>
                  </a:moveTo>
                  <a:lnTo>
                    <a:pt x="2679" y="4202"/>
                  </a:lnTo>
                  <a:lnTo>
                    <a:pt x="2712" y="4202"/>
                  </a:lnTo>
                  <a:lnTo>
                    <a:pt x="2645" y="3967"/>
                  </a:lnTo>
                  <a:close/>
                  <a:moveTo>
                    <a:pt x="1691" y="4001"/>
                  </a:moveTo>
                  <a:lnTo>
                    <a:pt x="1641" y="4218"/>
                  </a:lnTo>
                  <a:lnTo>
                    <a:pt x="1675" y="4218"/>
                  </a:lnTo>
                  <a:lnTo>
                    <a:pt x="1725" y="4001"/>
                  </a:lnTo>
                  <a:close/>
                  <a:moveTo>
                    <a:pt x="2461" y="4001"/>
                  </a:moveTo>
                  <a:lnTo>
                    <a:pt x="2512" y="4235"/>
                  </a:lnTo>
                  <a:lnTo>
                    <a:pt x="2545" y="4235"/>
                  </a:lnTo>
                  <a:lnTo>
                    <a:pt x="2495" y="4001"/>
                  </a:lnTo>
                  <a:close/>
                  <a:moveTo>
                    <a:pt x="1842" y="4018"/>
                  </a:moveTo>
                  <a:lnTo>
                    <a:pt x="1809" y="4252"/>
                  </a:lnTo>
                  <a:lnTo>
                    <a:pt x="1842" y="4252"/>
                  </a:lnTo>
                  <a:lnTo>
                    <a:pt x="1876" y="4018"/>
                  </a:lnTo>
                  <a:close/>
                  <a:moveTo>
                    <a:pt x="2311" y="4034"/>
                  </a:moveTo>
                  <a:lnTo>
                    <a:pt x="2344" y="4252"/>
                  </a:lnTo>
                  <a:lnTo>
                    <a:pt x="2378" y="4252"/>
                  </a:lnTo>
                  <a:lnTo>
                    <a:pt x="2344" y="4034"/>
                  </a:lnTo>
                  <a:close/>
                  <a:moveTo>
                    <a:pt x="1993" y="4034"/>
                  </a:moveTo>
                  <a:lnTo>
                    <a:pt x="1993" y="4269"/>
                  </a:lnTo>
                  <a:lnTo>
                    <a:pt x="2026" y="4269"/>
                  </a:lnTo>
                  <a:lnTo>
                    <a:pt x="2026" y="4034"/>
                  </a:lnTo>
                  <a:close/>
                  <a:moveTo>
                    <a:pt x="2160" y="4034"/>
                  </a:moveTo>
                  <a:lnTo>
                    <a:pt x="2160" y="4269"/>
                  </a:lnTo>
                  <a:lnTo>
                    <a:pt x="2194" y="4269"/>
                  </a:lnTo>
                  <a:lnTo>
                    <a:pt x="2194" y="4034"/>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8"/>
            <p:cNvSpPr/>
            <p:nvPr/>
          </p:nvSpPr>
          <p:spPr>
            <a:xfrm>
              <a:off x="5566395" y="4081384"/>
              <a:ext cx="193247" cy="193516"/>
            </a:xfrm>
            <a:custGeom>
              <a:rect b="b" l="l" r="r" t="t"/>
              <a:pathLst>
                <a:path extrusionOk="0" h="8617" w="8605">
                  <a:moveTo>
                    <a:pt x="4034" y="0"/>
                  </a:moveTo>
                  <a:lnTo>
                    <a:pt x="4051" y="134"/>
                  </a:lnTo>
                  <a:lnTo>
                    <a:pt x="4302" y="134"/>
                  </a:lnTo>
                  <a:lnTo>
                    <a:pt x="4302" y="0"/>
                  </a:lnTo>
                  <a:close/>
                  <a:moveTo>
                    <a:pt x="4637" y="0"/>
                  </a:moveTo>
                  <a:lnTo>
                    <a:pt x="4637" y="134"/>
                  </a:lnTo>
                  <a:cubicBezTo>
                    <a:pt x="4721" y="134"/>
                    <a:pt x="4804" y="151"/>
                    <a:pt x="4888" y="151"/>
                  </a:cubicBezTo>
                  <a:lnTo>
                    <a:pt x="4905" y="17"/>
                  </a:lnTo>
                  <a:cubicBezTo>
                    <a:pt x="4804" y="17"/>
                    <a:pt x="4721" y="0"/>
                    <a:pt x="4637" y="0"/>
                  </a:cubicBezTo>
                  <a:close/>
                  <a:moveTo>
                    <a:pt x="3700" y="33"/>
                  </a:moveTo>
                  <a:cubicBezTo>
                    <a:pt x="3616" y="33"/>
                    <a:pt x="3532" y="50"/>
                    <a:pt x="3449" y="67"/>
                  </a:cubicBezTo>
                  <a:lnTo>
                    <a:pt x="3465" y="201"/>
                  </a:lnTo>
                  <a:cubicBezTo>
                    <a:pt x="3549" y="184"/>
                    <a:pt x="3633" y="167"/>
                    <a:pt x="3733" y="167"/>
                  </a:cubicBezTo>
                  <a:lnTo>
                    <a:pt x="3700" y="33"/>
                  </a:lnTo>
                  <a:close/>
                  <a:moveTo>
                    <a:pt x="5240" y="67"/>
                  </a:moveTo>
                  <a:lnTo>
                    <a:pt x="5206" y="201"/>
                  </a:lnTo>
                  <a:lnTo>
                    <a:pt x="5206" y="218"/>
                  </a:lnTo>
                  <a:cubicBezTo>
                    <a:pt x="5290" y="234"/>
                    <a:pt x="5374" y="251"/>
                    <a:pt x="5457" y="268"/>
                  </a:cubicBezTo>
                  <a:lnTo>
                    <a:pt x="5491" y="134"/>
                  </a:lnTo>
                  <a:cubicBezTo>
                    <a:pt x="5407" y="117"/>
                    <a:pt x="5323" y="84"/>
                    <a:pt x="5240" y="67"/>
                  </a:cubicBezTo>
                  <a:close/>
                  <a:moveTo>
                    <a:pt x="3114" y="151"/>
                  </a:moveTo>
                  <a:cubicBezTo>
                    <a:pt x="3030" y="184"/>
                    <a:pt x="2946" y="201"/>
                    <a:pt x="2863" y="234"/>
                  </a:cubicBezTo>
                  <a:lnTo>
                    <a:pt x="2913" y="368"/>
                  </a:lnTo>
                  <a:cubicBezTo>
                    <a:pt x="2997" y="335"/>
                    <a:pt x="3080" y="301"/>
                    <a:pt x="3147" y="285"/>
                  </a:cubicBezTo>
                  <a:lnTo>
                    <a:pt x="3114" y="151"/>
                  </a:lnTo>
                  <a:close/>
                  <a:moveTo>
                    <a:pt x="5809" y="234"/>
                  </a:moveTo>
                  <a:lnTo>
                    <a:pt x="5759" y="368"/>
                  </a:lnTo>
                  <a:lnTo>
                    <a:pt x="5775" y="368"/>
                  </a:lnTo>
                  <a:cubicBezTo>
                    <a:pt x="5859" y="402"/>
                    <a:pt x="5943" y="435"/>
                    <a:pt x="6010" y="469"/>
                  </a:cubicBezTo>
                  <a:lnTo>
                    <a:pt x="6060" y="335"/>
                  </a:lnTo>
                  <a:cubicBezTo>
                    <a:pt x="5976" y="301"/>
                    <a:pt x="5892" y="268"/>
                    <a:pt x="5809" y="234"/>
                  </a:cubicBezTo>
                  <a:close/>
                  <a:moveTo>
                    <a:pt x="2511" y="368"/>
                  </a:moveTo>
                  <a:cubicBezTo>
                    <a:pt x="2428" y="402"/>
                    <a:pt x="2344" y="452"/>
                    <a:pt x="2260" y="485"/>
                  </a:cubicBezTo>
                  <a:lnTo>
                    <a:pt x="2327" y="603"/>
                  </a:lnTo>
                  <a:cubicBezTo>
                    <a:pt x="2411" y="569"/>
                    <a:pt x="2478" y="519"/>
                    <a:pt x="2561" y="485"/>
                  </a:cubicBezTo>
                  <a:lnTo>
                    <a:pt x="2511" y="368"/>
                  </a:lnTo>
                  <a:close/>
                  <a:moveTo>
                    <a:pt x="6361" y="485"/>
                  </a:moveTo>
                  <a:lnTo>
                    <a:pt x="6294" y="603"/>
                  </a:lnTo>
                  <a:lnTo>
                    <a:pt x="6311" y="619"/>
                  </a:lnTo>
                  <a:cubicBezTo>
                    <a:pt x="6378" y="653"/>
                    <a:pt x="6462" y="703"/>
                    <a:pt x="6512" y="737"/>
                  </a:cubicBezTo>
                  <a:lnTo>
                    <a:pt x="6595" y="619"/>
                  </a:lnTo>
                  <a:cubicBezTo>
                    <a:pt x="6512" y="569"/>
                    <a:pt x="6428" y="536"/>
                    <a:pt x="6361" y="485"/>
                  </a:cubicBezTo>
                  <a:close/>
                  <a:moveTo>
                    <a:pt x="1976" y="653"/>
                  </a:moveTo>
                  <a:cubicBezTo>
                    <a:pt x="1909" y="703"/>
                    <a:pt x="1825" y="753"/>
                    <a:pt x="1758" y="803"/>
                  </a:cubicBezTo>
                  <a:lnTo>
                    <a:pt x="1842" y="904"/>
                  </a:lnTo>
                  <a:cubicBezTo>
                    <a:pt x="1909" y="854"/>
                    <a:pt x="1976" y="803"/>
                    <a:pt x="2043" y="753"/>
                  </a:cubicBezTo>
                  <a:lnTo>
                    <a:pt x="1976" y="653"/>
                  </a:lnTo>
                  <a:close/>
                  <a:moveTo>
                    <a:pt x="6863" y="803"/>
                  </a:moveTo>
                  <a:lnTo>
                    <a:pt x="6780" y="921"/>
                  </a:lnTo>
                  <a:lnTo>
                    <a:pt x="6796" y="921"/>
                  </a:lnTo>
                  <a:cubicBezTo>
                    <a:pt x="6863" y="971"/>
                    <a:pt x="6947" y="1038"/>
                    <a:pt x="6980" y="1071"/>
                  </a:cubicBezTo>
                  <a:lnTo>
                    <a:pt x="7064" y="971"/>
                  </a:lnTo>
                  <a:cubicBezTo>
                    <a:pt x="6997" y="921"/>
                    <a:pt x="6930" y="870"/>
                    <a:pt x="6863" y="803"/>
                  </a:cubicBezTo>
                  <a:close/>
                  <a:moveTo>
                    <a:pt x="1507" y="1004"/>
                  </a:moveTo>
                  <a:cubicBezTo>
                    <a:pt x="1440" y="1071"/>
                    <a:pt x="1373" y="1122"/>
                    <a:pt x="1306" y="1188"/>
                  </a:cubicBezTo>
                  <a:lnTo>
                    <a:pt x="1390" y="1289"/>
                  </a:lnTo>
                  <a:cubicBezTo>
                    <a:pt x="1457" y="1222"/>
                    <a:pt x="1524" y="1155"/>
                    <a:pt x="1591" y="1105"/>
                  </a:cubicBezTo>
                  <a:lnTo>
                    <a:pt x="1507" y="1004"/>
                  </a:lnTo>
                  <a:close/>
                  <a:moveTo>
                    <a:pt x="7315" y="1205"/>
                  </a:moveTo>
                  <a:lnTo>
                    <a:pt x="7232" y="1289"/>
                  </a:lnTo>
                  <a:lnTo>
                    <a:pt x="7265" y="1306"/>
                  </a:lnTo>
                  <a:cubicBezTo>
                    <a:pt x="7315" y="1373"/>
                    <a:pt x="7365" y="1423"/>
                    <a:pt x="7399" y="1490"/>
                  </a:cubicBezTo>
                  <a:lnTo>
                    <a:pt x="7499" y="1389"/>
                  </a:lnTo>
                  <a:cubicBezTo>
                    <a:pt x="7449" y="1322"/>
                    <a:pt x="7382" y="1255"/>
                    <a:pt x="7315" y="1205"/>
                  </a:cubicBezTo>
                  <a:close/>
                  <a:moveTo>
                    <a:pt x="1088" y="1423"/>
                  </a:moveTo>
                  <a:cubicBezTo>
                    <a:pt x="1022" y="1490"/>
                    <a:pt x="971" y="1557"/>
                    <a:pt x="904" y="1640"/>
                  </a:cubicBezTo>
                  <a:lnTo>
                    <a:pt x="1022" y="1724"/>
                  </a:lnTo>
                  <a:cubicBezTo>
                    <a:pt x="1072" y="1640"/>
                    <a:pt x="1122" y="1573"/>
                    <a:pt x="1172" y="1506"/>
                  </a:cubicBezTo>
                  <a:lnTo>
                    <a:pt x="1088" y="1423"/>
                  </a:lnTo>
                  <a:close/>
                  <a:moveTo>
                    <a:pt x="7717" y="1657"/>
                  </a:moveTo>
                  <a:lnTo>
                    <a:pt x="7600" y="1741"/>
                  </a:lnTo>
                  <a:lnTo>
                    <a:pt x="7633" y="1741"/>
                  </a:lnTo>
                  <a:cubicBezTo>
                    <a:pt x="7683" y="1808"/>
                    <a:pt x="7734" y="1875"/>
                    <a:pt x="7750" y="1942"/>
                  </a:cubicBezTo>
                  <a:lnTo>
                    <a:pt x="7868" y="1858"/>
                  </a:lnTo>
                  <a:cubicBezTo>
                    <a:pt x="7817" y="1791"/>
                    <a:pt x="7767" y="1724"/>
                    <a:pt x="7717" y="1657"/>
                  </a:cubicBezTo>
                  <a:close/>
                  <a:moveTo>
                    <a:pt x="720" y="1908"/>
                  </a:moveTo>
                  <a:cubicBezTo>
                    <a:pt x="670" y="1975"/>
                    <a:pt x="620" y="2059"/>
                    <a:pt x="586" y="2126"/>
                  </a:cubicBezTo>
                  <a:lnTo>
                    <a:pt x="687" y="2193"/>
                  </a:lnTo>
                  <a:cubicBezTo>
                    <a:pt x="737" y="2126"/>
                    <a:pt x="787" y="2042"/>
                    <a:pt x="837" y="1975"/>
                  </a:cubicBezTo>
                  <a:lnTo>
                    <a:pt x="720" y="1908"/>
                  </a:lnTo>
                  <a:close/>
                  <a:moveTo>
                    <a:pt x="8035" y="2159"/>
                  </a:moveTo>
                  <a:lnTo>
                    <a:pt x="7918" y="2226"/>
                  </a:lnTo>
                  <a:lnTo>
                    <a:pt x="7968" y="2226"/>
                  </a:lnTo>
                  <a:cubicBezTo>
                    <a:pt x="8002" y="2310"/>
                    <a:pt x="8052" y="2377"/>
                    <a:pt x="8052" y="2444"/>
                  </a:cubicBezTo>
                  <a:lnTo>
                    <a:pt x="8169" y="2394"/>
                  </a:lnTo>
                  <a:cubicBezTo>
                    <a:pt x="8119" y="2310"/>
                    <a:pt x="8085" y="2226"/>
                    <a:pt x="8035" y="2159"/>
                  </a:cubicBezTo>
                  <a:close/>
                  <a:moveTo>
                    <a:pt x="436" y="2427"/>
                  </a:moveTo>
                  <a:cubicBezTo>
                    <a:pt x="385" y="2511"/>
                    <a:pt x="352" y="2594"/>
                    <a:pt x="319" y="2678"/>
                  </a:cubicBezTo>
                  <a:lnTo>
                    <a:pt x="436" y="2728"/>
                  </a:lnTo>
                  <a:cubicBezTo>
                    <a:pt x="469" y="2645"/>
                    <a:pt x="503" y="2561"/>
                    <a:pt x="553" y="2494"/>
                  </a:cubicBezTo>
                  <a:lnTo>
                    <a:pt x="436" y="2427"/>
                  </a:lnTo>
                  <a:close/>
                  <a:moveTo>
                    <a:pt x="8303" y="2695"/>
                  </a:moveTo>
                  <a:lnTo>
                    <a:pt x="8169" y="2745"/>
                  </a:lnTo>
                  <a:lnTo>
                    <a:pt x="8219" y="2745"/>
                  </a:lnTo>
                  <a:cubicBezTo>
                    <a:pt x="8253" y="2829"/>
                    <a:pt x="8269" y="2913"/>
                    <a:pt x="8269" y="2996"/>
                  </a:cubicBezTo>
                  <a:lnTo>
                    <a:pt x="8386" y="2946"/>
                  </a:lnTo>
                  <a:cubicBezTo>
                    <a:pt x="8353" y="2862"/>
                    <a:pt x="8336" y="2779"/>
                    <a:pt x="8303" y="2695"/>
                  </a:cubicBezTo>
                  <a:close/>
                  <a:moveTo>
                    <a:pt x="201" y="2996"/>
                  </a:moveTo>
                  <a:cubicBezTo>
                    <a:pt x="185" y="3080"/>
                    <a:pt x="151" y="3164"/>
                    <a:pt x="134" y="3247"/>
                  </a:cubicBezTo>
                  <a:lnTo>
                    <a:pt x="268" y="3281"/>
                  </a:lnTo>
                  <a:cubicBezTo>
                    <a:pt x="285" y="3197"/>
                    <a:pt x="302" y="3113"/>
                    <a:pt x="335" y="3030"/>
                  </a:cubicBezTo>
                  <a:lnTo>
                    <a:pt x="201" y="2996"/>
                  </a:lnTo>
                  <a:close/>
                  <a:moveTo>
                    <a:pt x="8470" y="3264"/>
                  </a:moveTo>
                  <a:lnTo>
                    <a:pt x="8353" y="3298"/>
                  </a:lnTo>
                  <a:lnTo>
                    <a:pt x="8386" y="3314"/>
                  </a:lnTo>
                  <a:cubicBezTo>
                    <a:pt x="8420" y="3398"/>
                    <a:pt x="8437" y="3482"/>
                    <a:pt x="8403" y="3549"/>
                  </a:cubicBezTo>
                  <a:lnTo>
                    <a:pt x="8537" y="3532"/>
                  </a:lnTo>
                  <a:cubicBezTo>
                    <a:pt x="8520" y="3448"/>
                    <a:pt x="8504" y="3364"/>
                    <a:pt x="8470" y="3264"/>
                  </a:cubicBezTo>
                  <a:close/>
                  <a:moveTo>
                    <a:pt x="67" y="3582"/>
                  </a:moveTo>
                  <a:cubicBezTo>
                    <a:pt x="51" y="3666"/>
                    <a:pt x="34" y="3749"/>
                    <a:pt x="34" y="3850"/>
                  </a:cubicBezTo>
                  <a:lnTo>
                    <a:pt x="168" y="3850"/>
                  </a:lnTo>
                  <a:cubicBezTo>
                    <a:pt x="168" y="3766"/>
                    <a:pt x="185" y="3683"/>
                    <a:pt x="201" y="3599"/>
                  </a:cubicBezTo>
                  <a:lnTo>
                    <a:pt x="67" y="3582"/>
                  </a:lnTo>
                  <a:close/>
                  <a:moveTo>
                    <a:pt x="8571" y="3867"/>
                  </a:moveTo>
                  <a:lnTo>
                    <a:pt x="8453" y="3883"/>
                  </a:lnTo>
                  <a:lnTo>
                    <a:pt x="8487" y="3883"/>
                  </a:lnTo>
                  <a:cubicBezTo>
                    <a:pt x="8504" y="3967"/>
                    <a:pt x="8520" y="4051"/>
                    <a:pt x="8470" y="4134"/>
                  </a:cubicBezTo>
                  <a:lnTo>
                    <a:pt x="8604" y="4134"/>
                  </a:lnTo>
                  <a:cubicBezTo>
                    <a:pt x="8587" y="4051"/>
                    <a:pt x="8571" y="3967"/>
                    <a:pt x="8571" y="3867"/>
                  </a:cubicBezTo>
                  <a:close/>
                  <a:moveTo>
                    <a:pt x="0" y="4185"/>
                  </a:moveTo>
                  <a:lnTo>
                    <a:pt x="0" y="4302"/>
                  </a:lnTo>
                  <a:cubicBezTo>
                    <a:pt x="0" y="4352"/>
                    <a:pt x="17" y="4402"/>
                    <a:pt x="0" y="4436"/>
                  </a:cubicBezTo>
                  <a:lnTo>
                    <a:pt x="134" y="4436"/>
                  </a:lnTo>
                  <a:lnTo>
                    <a:pt x="134" y="4185"/>
                  </a:lnTo>
                  <a:close/>
                  <a:moveTo>
                    <a:pt x="8470" y="4469"/>
                  </a:moveTo>
                  <a:cubicBezTo>
                    <a:pt x="8470" y="4553"/>
                    <a:pt x="8453" y="4637"/>
                    <a:pt x="8453" y="4720"/>
                  </a:cubicBezTo>
                  <a:lnTo>
                    <a:pt x="8571" y="4720"/>
                  </a:lnTo>
                  <a:cubicBezTo>
                    <a:pt x="8604" y="4637"/>
                    <a:pt x="8604" y="4553"/>
                    <a:pt x="8604" y="4469"/>
                  </a:cubicBezTo>
                  <a:close/>
                  <a:moveTo>
                    <a:pt x="168" y="4771"/>
                  </a:moveTo>
                  <a:lnTo>
                    <a:pt x="34" y="4787"/>
                  </a:lnTo>
                  <a:cubicBezTo>
                    <a:pt x="51" y="4871"/>
                    <a:pt x="51" y="4955"/>
                    <a:pt x="67" y="5038"/>
                  </a:cubicBezTo>
                  <a:lnTo>
                    <a:pt x="201" y="5022"/>
                  </a:lnTo>
                  <a:cubicBezTo>
                    <a:pt x="185" y="4938"/>
                    <a:pt x="168" y="4854"/>
                    <a:pt x="168" y="4771"/>
                  </a:cubicBezTo>
                  <a:close/>
                  <a:moveTo>
                    <a:pt x="8403" y="5038"/>
                  </a:moveTo>
                  <a:cubicBezTo>
                    <a:pt x="8386" y="5122"/>
                    <a:pt x="8370" y="5206"/>
                    <a:pt x="8353" y="5289"/>
                  </a:cubicBezTo>
                  <a:lnTo>
                    <a:pt x="8470" y="5323"/>
                  </a:lnTo>
                  <a:cubicBezTo>
                    <a:pt x="8504" y="5239"/>
                    <a:pt x="8520" y="5155"/>
                    <a:pt x="8537" y="5072"/>
                  </a:cubicBezTo>
                  <a:lnTo>
                    <a:pt x="8403" y="5038"/>
                  </a:lnTo>
                  <a:close/>
                  <a:moveTo>
                    <a:pt x="268" y="5340"/>
                  </a:moveTo>
                  <a:lnTo>
                    <a:pt x="134" y="5373"/>
                  </a:lnTo>
                  <a:lnTo>
                    <a:pt x="151" y="5373"/>
                  </a:lnTo>
                  <a:cubicBezTo>
                    <a:pt x="168" y="5457"/>
                    <a:pt x="185" y="5540"/>
                    <a:pt x="218" y="5624"/>
                  </a:cubicBezTo>
                  <a:lnTo>
                    <a:pt x="335" y="5591"/>
                  </a:lnTo>
                  <a:cubicBezTo>
                    <a:pt x="302" y="5507"/>
                    <a:pt x="285" y="5423"/>
                    <a:pt x="268" y="5340"/>
                  </a:cubicBezTo>
                  <a:close/>
                  <a:moveTo>
                    <a:pt x="8269" y="5607"/>
                  </a:moveTo>
                  <a:cubicBezTo>
                    <a:pt x="8236" y="5691"/>
                    <a:pt x="8202" y="5775"/>
                    <a:pt x="8169" y="5859"/>
                  </a:cubicBezTo>
                  <a:lnTo>
                    <a:pt x="8303" y="5909"/>
                  </a:lnTo>
                  <a:cubicBezTo>
                    <a:pt x="8336" y="5825"/>
                    <a:pt x="8353" y="5741"/>
                    <a:pt x="8386" y="5658"/>
                  </a:cubicBezTo>
                  <a:lnTo>
                    <a:pt x="8269" y="5607"/>
                  </a:lnTo>
                  <a:close/>
                  <a:moveTo>
                    <a:pt x="436" y="5892"/>
                  </a:moveTo>
                  <a:lnTo>
                    <a:pt x="319" y="5942"/>
                  </a:lnTo>
                  <a:lnTo>
                    <a:pt x="335" y="5942"/>
                  </a:lnTo>
                  <a:cubicBezTo>
                    <a:pt x="369" y="6026"/>
                    <a:pt x="402" y="6110"/>
                    <a:pt x="436" y="6193"/>
                  </a:cubicBezTo>
                  <a:lnTo>
                    <a:pt x="553" y="6126"/>
                  </a:lnTo>
                  <a:cubicBezTo>
                    <a:pt x="503" y="6059"/>
                    <a:pt x="469" y="5976"/>
                    <a:pt x="436" y="5892"/>
                  </a:cubicBezTo>
                  <a:close/>
                  <a:moveTo>
                    <a:pt x="8052" y="6143"/>
                  </a:moveTo>
                  <a:cubicBezTo>
                    <a:pt x="8002" y="6227"/>
                    <a:pt x="7968" y="6310"/>
                    <a:pt x="7918" y="6377"/>
                  </a:cubicBezTo>
                  <a:lnTo>
                    <a:pt x="8035" y="6444"/>
                  </a:lnTo>
                  <a:cubicBezTo>
                    <a:pt x="8085" y="6361"/>
                    <a:pt x="8119" y="6294"/>
                    <a:pt x="8169" y="6210"/>
                  </a:cubicBezTo>
                  <a:lnTo>
                    <a:pt x="8052" y="6143"/>
                  </a:lnTo>
                  <a:close/>
                  <a:moveTo>
                    <a:pt x="687" y="6411"/>
                  </a:moveTo>
                  <a:lnTo>
                    <a:pt x="586" y="6478"/>
                  </a:lnTo>
                  <a:lnTo>
                    <a:pt x="603" y="6478"/>
                  </a:lnTo>
                  <a:cubicBezTo>
                    <a:pt x="637" y="6562"/>
                    <a:pt x="687" y="6645"/>
                    <a:pt x="720" y="6695"/>
                  </a:cubicBezTo>
                  <a:lnTo>
                    <a:pt x="837" y="6628"/>
                  </a:lnTo>
                  <a:cubicBezTo>
                    <a:pt x="787" y="6562"/>
                    <a:pt x="737" y="6495"/>
                    <a:pt x="687" y="6411"/>
                  </a:cubicBezTo>
                  <a:close/>
                  <a:moveTo>
                    <a:pt x="7750" y="6662"/>
                  </a:moveTo>
                  <a:cubicBezTo>
                    <a:pt x="7717" y="6729"/>
                    <a:pt x="7650" y="6796"/>
                    <a:pt x="7600" y="6863"/>
                  </a:cubicBezTo>
                  <a:lnTo>
                    <a:pt x="7700" y="6947"/>
                  </a:lnTo>
                  <a:cubicBezTo>
                    <a:pt x="7767" y="6880"/>
                    <a:pt x="7817" y="6813"/>
                    <a:pt x="7868" y="6729"/>
                  </a:cubicBezTo>
                  <a:lnTo>
                    <a:pt x="7750" y="6662"/>
                  </a:lnTo>
                  <a:close/>
                  <a:moveTo>
                    <a:pt x="1005" y="6896"/>
                  </a:moveTo>
                  <a:lnTo>
                    <a:pt x="904" y="6980"/>
                  </a:lnTo>
                  <a:lnTo>
                    <a:pt x="938" y="6980"/>
                  </a:lnTo>
                  <a:cubicBezTo>
                    <a:pt x="988" y="7047"/>
                    <a:pt x="1055" y="7131"/>
                    <a:pt x="1088" y="7198"/>
                  </a:cubicBezTo>
                  <a:lnTo>
                    <a:pt x="1172" y="7114"/>
                  </a:lnTo>
                  <a:cubicBezTo>
                    <a:pt x="1122" y="7030"/>
                    <a:pt x="1072" y="6963"/>
                    <a:pt x="1005" y="6896"/>
                  </a:cubicBezTo>
                  <a:close/>
                  <a:moveTo>
                    <a:pt x="7399" y="7114"/>
                  </a:moveTo>
                  <a:cubicBezTo>
                    <a:pt x="7332" y="7181"/>
                    <a:pt x="7282" y="7248"/>
                    <a:pt x="7215" y="7298"/>
                  </a:cubicBezTo>
                  <a:lnTo>
                    <a:pt x="7298" y="7398"/>
                  </a:lnTo>
                  <a:cubicBezTo>
                    <a:pt x="7365" y="7332"/>
                    <a:pt x="7432" y="7265"/>
                    <a:pt x="7499" y="7198"/>
                  </a:cubicBezTo>
                  <a:lnTo>
                    <a:pt x="7399" y="7114"/>
                  </a:lnTo>
                  <a:close/>
                  <a:moveTo>
                    <a:pt x="1390" y="7332"/>
                  </a:moveTo>
                  <a:lnTo>
                    <a:pt x="1306" y="7432"/>
                  </a:lnTo>
                  <a:lnTo>
                    <a:pt x="1340" y="7432"/>
                  </a:lnTo>
                  <a:cubicBezTo>
                    <a:pt x="1407" y="7482"/>
                    <a:pt x="1473" y="7549"/>
                    <a:pt x="1507" y="7599"/>
                  </a:cubicBezTo>
                  <a:lnTo>
                    <a:pt x="1591" y="7499"/>
                  </a:lnTo>
                  <a:cubicBezTo>
                    <a:pt x="1524" y="7449"/>
                    <a:pt x="1457" y="7382"/>
                    <a:pt x="1390" y="7332"/>
                  </a:cubicBezTo>
                  <a:close/>
                  <a:moveTo>
                    <a:pt x="6980" y="7516"/>
                  </a:moveTo>
                  <a:cubicBezTo>
                    <a:pt x="6913" y="7566"/>
                    <a:pt x="6847" y="7616"/>
                    <a:pt x="6780" y="7683"/>
                  </a:cubicBezTo>
                  <a:lnTo>
                    <a:pt x="6863" y="7783"/>
                  </a:lnTo>
                  <a:cubicBezTo>
                    <a:pt x="6930" y="7733"/>
                    <a:pt x="6997" y="7666"/>
                    <a:pt x="7064" y="7616"/>
                  </a:cubicBezTo>
                  <a:lnTo>
                    <a:pt x="6980" y="7516"/>
                  </a:lnTo>
                  <a:close/>
                  <a:moveTo>
                    <a:pt x="1842" y="7700"/>
                  </a:moveTo>
                  <a:lnTo>
                    <a:pt x="1775" y="7817"/>
                  </a:lnTo>
                  <a:lnTo>
                    <a:pt x="1825" y="7817"/>
                  </a:lnTo>
                  <a:cubicBezTo>
                    <a:pt x="1892" y="7867"/>
                    <a:pt x="1959" y="7917"/>
                    <a:pt x="2026" y="7968"/>
                  </a:cubicBezTo>
                  <a:lnTo>
                    <a:pt x="2059" y="7850"/>
                  </a:lnTo>
                  <a:cubicBezTo>
                    <a:pt x="1992" y="7800"/>
                    <a:pt x="1925" y="7750"/>
                    <a:pt x="1842" y="7700"/>
                  </a:cubicBezTo>
                  <a:close/>
                  <a:moveTo>
                    <a:pt x="6512" y="7850"/>
                  </a:moveTo>
                  <a:cubicBezTo>
                    <a:pt x="6428" y="7901"/>
                    <a:pt x="6361" y="7951"/>
                    <a:pt x="6277" y="7984"/>
                  </a:cubicBezTo>
                  <a:lnTo>
                    <a:pt x="6344" y="8101"/>
                  </a:lnTo>
                  <a:cubicBezTo>
                    <a:pt x="6428" y="8068"/>
                    <a:pt x="6495" y="8018"/>
                    <a:pt x="6579" y="7968"/>
                  </a:cubicBezTo>
                  <a:lnTo>
                    <a:pt x="6512" y="7850"/>
                  </a:lnTo>
                  <a:close/>
                  <a:moveTo>
                    <a:pt x="2344" y="8018"/>
                  </a:moveTo>
                  <a:lnTo>
                    <a:pt x="2277" y="8135"/>
                  </a:lnTo>
                  <a:lnTo>
                    <a:pt x="2528" y="8252"/>
                  </a:lnTo>
                  <a:lnTo>
                    <a:pt x="2578" y="8135"/>
                  </a:lnTo>
                  <a:cubicBezTo>
                    <a:pt x="2495" y="8101"/>
                    <a:pt x="2428" y="8051"/>
                    <a:pt x="2344" y="8018"/>
                  </a:cubicBezTo>
                  <a:close/>
                  <a:moveTo>
                    <a:pt x="5993" y="8135"/>
                  </a:moveTo>
                  <a:cubicBezTo>
                    <a:pt x="5926" y="8168"/>
                    <a:pt x="5842" y="8202"/>
                    <a:pt x="5759" y="8219"/>
                  </a:cubicBezTo>
                  <a:lnTo>
                    <a:pt x="5809" y="8353"/>
                  </a:lnTo>
                  <a:cubicBezTo>
                    <a:pt x="5892" y="8319"/>
                    <a:pt x="5976" y="8286"/>
                    <a:pt x="6060" y="8252"/>
                  </a:cubicBezTo>
                  <a:lnTo>
                    <a:pt x="5993" y="8135"/>
                  </a:lnTo>
                  <a:close/>
                  <a:moveTo>
                    <a:pt x="2930" y="8252"/>
                  </a:moveTo>
                  <a:lnTo>
                    <a:pt x="2880" y="8369"/>
                  </a:lnTo>
                  <a:cubicBezTo>
                    <a:pt x="2963" y="8403"/>
                    <a:pt x="3047" y="8436"/>
                    <a:pt x="3131" y="8453"/>
                  </a:cubicBezTo>
                  <a:lnTo>
                    <a:pt x="3164" y="8319"/>
                  </a:lnTo>
                  <a:lnTo>
                    <a:pt x="2930" y="8252"/>
                  </a:lnTo>
                  <a:close/>
                  <a:moveTo>
                    <a:pt x="5457" y="8319"/>
                  </a:moveTo>
                  <a:cubicBezTo>
                    <a:pt x="5374" y="8353"/>
                    <a:pt x="5290" y="8369"/>
                    <a:pt x="5206" y="8386"/>
                  </a:cubicBezTo>
                  <a:lnTo>
                    <a:pt x="5223" y="8520"/>
                  </a:lnTo>
                  <a:cubicBezTo>
                    <a:pt x="5307" y="8503"/>
                    <a:pt x="5407" y="8470"/>
                    <a:pt x="5491" y="8453"/>
                  </a:cubicBezTo>
                  <a:lnTo>
                    <a:pt x="5457" y="8319"/>
                  </a:lnTo>
                  <a:close/>
                  <a:moveTo>
                    <a:pt x="3482" y="8403"/>
                  </a:moveTo>
                  <a:lnTo>
                    <a:pt x="3465" y="8537"/>
                  </a:lnTo>
                  <a:cubicBezTo>
                    <a:pt x="3549" y="8553"/>
                    <a:pt x="3633" y="8570"/>
                    <a:pt x="3733" y="8570"/>
                  </a:cubicBezTo>
                  <a:lnTo>
                    <a:pt x="3750" y="8453"/>
                  </a:lnTo>
                  <a:lnTo>
                    <a:pt x="3482" y="8403"/>
                  </a:lnTo>
                  <a:close/>
                  <a:moveTo>
                    <a:pt x="4888" y="8453"/>
                  </a:moveTo>
                  <a:cubicBezTo>
                    <a:pt x="4804" y="8453"/>
                    <a:pt x="4704" y="8470"/>
                    <a:pt x="4620" y="8470"/>
                  </a:cubicBezTo>
                  <a:lnTo>
                    <a:pt x="4637" y="8604"/>
                  </a:lnTo>
                  <a:cubicBezTo>
                    <a:pt x="4721" y="8604"/>
                    <a:pt x="4804" y="8587"/>
                    <a:pt x="4905" y="8587"/>
                  </a:cubicBezTo>
                  <a:lnTo>
                    <a:pt x="4888" y="8453"/>
                  </a:lnTo>
                  <a:close/>
                  <a:moveTo>
                    <a:pt x="4051" y="8486"/>
                  </a:moveTo>
                  <a:lnTo>
                    <a:pt x="4051" y="8604"/>
                  </a:lnTo>
                  <a:cubicBezTo>
                    <a:pt x="4101" y="8612"/>
                    <a:pt x="4147" y="8616"/>
                    <a:pt x="4191" y="8616"/>
                  </a:cubicBezTo>
                  <a:cubicBezTo>
                    <a:pt x="4235" y="8616"/>
                    <a:pt x="4277" y="8612"/>
                    <a:pt x="4319" y="8604"/>
                  </a:cubicBezTo>
                  <a:lnTo>
                    <a:pt x="4319" y="8486"/>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8"/>
            <p:cNvSpPr/>
            <p:nvPr/>
          </p:nvSpPr>
          <p:spPr>
            <a:xfrm>
              <a:off x="5065323" y="4268567"/>
              <a:ext cx="78579" cy="78601"/>
            </a:xfrm>
            <a:custGeom>
              <a:rect b="b" l="l" r="r" t="t"/>
              <a:pathLst>
                <a:path extrusionOk="0" h="3500" w="3499">
                  <a:moveTo>
                    <a:pt x="1691" y="1"/>
                  </a:moveTo>
                  <a:cubicBezTo>
                    <a:pt x="1640" y="1"/>
                    <a:pt x="1573" y="18"/>
                    <a:pt x="1523" y="18"/>
                  </a:cubicBezTo>
                  <a:lnTo>
                    <a:pt x="1540" y="101"/>
                  </a:lnTo>
                  <a:cubicBezTo>
                    <a:pt x="1573" y="101"/>
                    <a:pt x="1640" y="85"/>
                    <a:pt x="1691" y="85"/>
                  </a:cubicBezTo>
                  <a:lnTo>
                    <a:pt x="1691" y="1"/>
                  </a:lnTo>
                  <a:close/>
                  <a:moveTo>
                    <a:pt x="1908" y="1"/>
                  </a:moveTo>
                  <a:lnTo>
                    <a:pt x="1908" y="85"/>
                  </a:lnTo>
                  <a:lnTo>
                    <a:pt x="2076" y="118"/>
                  </a:lnTo>
                  <a:lnTo>
                    <a:pt x="2092" y="34"/>
                  </a:lnTo>
                  <a:cubicBezTo>
                    <a:pt x="2025" y="18"/>
                    <a:pt x="1975" y="18"/>
                    <a:pt x="1908" y="1"/>
                  </a:cubicBezTo>
                  <a:close/>
                  <a:moveTo>
                    <a:pt x="1306" y="51"/>
                  </a:moveTo>
                  <a:cubicBezTo>
                    <a:pt x="1239" y="68"/>
                    <a:pt x="1188" y="85"/>
                    <a:pt x="1138" y="118"/>
                  </a:cubicBezTo>
                  <a:lnTo>
                    <a:pt x="1155" y="185"/>
                  </a:lnTo>
                  <a:lnTo>
                    <a:pt x="1155" y="202"/>
                  </a:lnTo>
                  <a:cubicBezTo>
                    <a:pt x="1205" y="168"/>
                    <a:pt x="1255" y="151"/>
                    <a:pt x="1322" y="135"/>
                  </a:cubicBezTo>
                  <a:lnTo>
                    <a:pt x="1306" y="51"/>
                  </a:lnTo>
                  <a:close/>
                  <a:moveTo>
                    <a:pt x="2310" y="85"/>
                  </a:moveTo>
                  <a:lnTo>
                    <a:pt x="2293" y="168"/>
                  </a:lnTo>
                  <a:cubicBezTo>
                    <a:pt x="2343" y="185"/>
                    <a:pt x="2394" y="202"/>
                    <a:pt x="2444" y="235"/>
                  </a:cubicBezTo>
                  <a:lnTo>
                    <a:pt x="2477" y="151"/>
                  </a:lnTo>
                  <a:cubicBezTo>
                    <a:pt x="2427" y="135"/>
                    <a:pt x="2377" y="101"/>
                    <a:pt x="2310" y="85"/>
                  </a:cubicBezTo>
                  <a:close/>
                  <a:moveTo>
                    <a:pt x="937" y="202"/>
                  </a:moveTo>
                  <a:cubicBezTo>
                    <a:pt x="870" y="235"/>
                    <a:pt x="820" y="252"/>
                    <a:pt x="770" y="302"/>
                  </a:cubicBezTo>
                  <a:lnTo>
                    <a:pt x="820" y="369"/>
                  </a:lnTo>
                  <a:cubicBezTo>
                    <a:pt x="870" y="336"/>
                    <a:pt x="921" y="302"/>
                    <a:pt x="971" y="285"/>
                  </a:cubicBezTo>
                  <a:lnTo>
                    <a:pt x="937" y="202"/>
                  </a:lnTo>
                  <a:close/>
                  <a:moveTo>
                    <a:pt x="2678" y="252"/>
                  </a:moveTo>
                  <a:lnTo>
                    <a:pt x="2628" y="336"/>
                  </a:lnTo>
                  <a:cubicBezTo>
                    <a:pt x="2678" y="369"/>
                    <a:pt x="2728" y="403"/>
                    <a:pt x="2762" y="436"/>
                  </a:cubicBezTo>
                  <a:lnTo>
                    <a:pt x="2829" y="352"/>
                  </a:lnTo>
                  <a:cubicBezTo>
                    <a:pt x="2779" y="319"/>
                    <a:pt x="2728" y="285"/>
                    <a:pt x="2678" y="252"/>
                  </a:cubicBezTo>
                  <a:close/>
                  <a:moveTo>
                    <a:pt x="603" y="436"/>
                  </a:moveTo>
                  <a:cubicBezTo>
                    <a:pt x="552" y="469"/>
                    <a:pt x="519" y="503"/>
                    <a:pt x="469" y="553"/>
                  </a:cubicBezTo>
                  <a:lnTo>
                    <a:pt x="527" y="612"/>
                  </a:lnTo>
                  <a:lnTo>
                    <a:pt x="527" y="612"/>
                  </a:lnTo>
                  <a:cubicBezTo>
                    <a:pt x="573" y="566"/>
                    <a:pt x="605" y="534"/>
                    <a:pt x="653" y="486"/>
                  </a:cubicBezTo>
                  <a:lnTo>
                    <a:pt x="603" y="436"/>
                  </a:lnTo>
                  <a:close/>
                  <a:moveTo>
                    <a:pt x="527" y="612"/>
                  </a:moveTo>
                  <a:lnTo>
                    <a:pt x="527" y="612"/>
                  </a:lnTo>
                  <a:cubicBezTo>
                    <a:pt x="525" y="615"/>
                    <a:pt x="522" y="617"/>
                    <a:pt x="519" y="620"/>
                  </a:cubicBezTo>
                  <a:lnTo>
                    <a:pt x="536" y="620"/>
                  </a:lnTo>
                  <a:lnTo>
                    <a:pt x="527" y="612"/>
                  </a:lnTo>
                  <a:close/>
                  <a:moveTo>
                    <a:pt x="2996" y="503"/>
                  </a:moveTo>
                  <a:lnTo>
                    <a:pt x="2929" y="570"/>
                  </a:lnTo>
                  <a:cubicBezTo>
                    <a:pt x="2963" y="603"/>
                    <a:pt x="3013" y="654"/>
                    <a:pt x="3046" y="687"/>
                  </a:cubicBezTo>
                  <a:lnTo>
                    <a:pt x="3113" y="637"/>
                  </a:lnTo>
                  <a:cubicBezTo>
                    <a:pt x="3080" y="587"/>
                    <a:pt x="3030" y="553"/>
                    <a:pt x="2996" y="503"/>
                  </a:cubicBezTo>
                  <a:close/>
                  <a:moveTo>
                    <a:pt x="335" y="721"/>
                  </a:moveTo>
                  <a:cubicBezTo>
                    <a:pt x="301" y="771"/>
                    <a:pt x="268" y="821"/>
                    <a:pt x="234" y="871"/>
                  </a:cubicBezTo>
                  <a:lnTo>
                    <a:pt x="306" y="914"/>
                  </a:lnTo>
                  <a:lnTo>
                    <a:pt x="306" y="914"/>
                  </a:lnTo>
                  <a:cubicBezTo>
                    <a:pt x="336" y="866"/>
                    <a:pt x="354" y="819"/>
                    <a:pt x="402" y="771"/>
                  </a:cubicBezTo>
                  <a:lnTo>
                    <a:pt x="335" y="721"/>
                  </a:lnTo>
                  <a:close/>
                  <a:moveTo>
                    <a:pt x="306" y="914"/>
                  </a:moveTo>
                  <a:cubicBezTo>
                    <a:pt x="304" y="917"/>
                    <a:pt x="303" y="919"/>
                    <a:pt x="301" y="921"/>
                  </a:cubicBezTo>
                  <a:lnTo>
                    <a:pt x="318" y="921"/>
                  </a:lnTo>
                  <a:lnTo>
                    <a:pt x="306" y="914"/>
                  </a:lnTo>
                  <a:close/>
                  <a:moveTo>
                    <a:pt x="3231" y="821"/>
                  </a:moveTo>
                  <a:lnTo>
                    <a:pt x="3164" y="871"/>
                  </a:lnTo>
                  <a:cubicBezTo>
                    <a:pt x="3180" y="921"/>
                    <a:pt x="3214" y="972"/>
                    <a:pt x="3247" y="1022"/>
                  </a:cubicBezTo>
                  <a:lnTo>
                    <a:pt x="3314" y="972"/>
                  </a:lnTo>
                  <a:cubicBezTo>
                    <a:pt x="3298" y="921"/>
                    <a:pt x="3264" y="871"/>
                    <a:pt x="3231" y="821"/>
                  </a:cubicBezTo>
                  <a:close/>
                  <a:moveTo>
                    <a:pt x="134" y="1072"/>
                  </a:moveTo>
                  <a:cubicBezTo>
                    <a:pt x="100" y="1139"/>
                    <a:pt x="84" y="1189"/>
                    <a:pt x="67" y="1239"/>
                  </a:cubicBezTo>
                  <a:lnTo>
                    <a:pt x="151" y="1273"/>
                  </a:lnTo>
                  <a:cubicBezTo>
                    <a:pt x="167" y="1223"/>
                    <a:pt x="184" y="1156"/>
                    <a:pt x="201" y="1106"/>
                  </a:cubicBezTo>
                  <a:lnTo>
                    <a:pt x="134" y="1072"/>
                  </a:lnTo>
                  <a:close/>
                  <a:moveTo>
                    <a:pt x="3398" y="1189"/>
                  </a:moveTo>
                  <a:lnTo>
                    <a:pt x="3314" y="1206"/>
                  </a:lnTo>
                  <a:cubicBezTo>
                    <a:pt x="3331" y="1256"/>
                    <a:pt x="3348" y="1323"/>
                    <a:pt x="3364" y="1373"/>
                  </a:cubicBezTo>
                  <a:lnTo>
                    <a:pt x="3448" y="1357"/>
                  </a:lnTo>
                  <a:cubicBezTo>
                    <a:pt x="3431" y="1290"/>
                    <a:pt x="3415" y="1239"/>
                    <a:pt x="3398" y="1189"/>
                  </a:cubicBezTo>
                  <a:close/>
                  <a:moveTo>
                    <a:pt x="17" y="1474"/>
                  </a:moveTo>
                  <a:cubicBezTo>
                    <a:pt x="0" y="1524"/>
                    <a:pt x="0" y="1591"/>
                    <a:pt x="0" y="1641"/>
                  </a:cubicBezTo>
                  <a:lnTo>
                    <a:pt x="84" y="1641"/>
                  </a:lnTo>
                  <a:cubicBezTo>
                    <a:pt x="84" y="1591"/>
                    <a:pt x="84" y="1541"/>
                    <a:pt x="100" y="1474"/>
                  </a:cubicBezTo>
                  <a:close/>
                  <a:moveTo>
                    <a:pt x="3398" y="1591"/>
                  </a:moveTo>
                  <a:lnTo>
                    <a:pt x="3398" y="1758"/>
                  </a:lnTo>
                  <a:lnTo>
                    <a:pt x="3398" y="1926"/>
                  </a:lnTo>
                  <a:lnTo>
                    <a:pt x="3482" y="1926"/>
                  </a:lnTo>
                  <a:lnTo>
                    <a:pt x="3482" y="1942"/>
                  </a:lnTo>
                  <a:cubicBezTo>
                    <a:pt x="3498" y="1876"/>
                    <a:pt x="3498" y="1825"/>
                    <a:pt x="3482" y="1775"/>
                  </a:cubicBezTo>
                  <a:cubicBezTo>
                    <a:pt x="3498" y="1708"/>
                    <a:pt x="3498" y="1641"/>
                    <a:pt x="3482" y="1591"/>
                  </a:cubicBezTo>
                  <a:close/>
                  <a:moveTo>
                    <a:pt x="0" y="1859"/>
                  </a:moveTo>
                  <a:cubicBezTo>
                    <a:pt x="0" y="1926"/>
                    <a:pt x="0" y="1976"/>
                    <a:pt x="17" y="2043"/>
                  </a:cubicBezTo>
                  <a:lnTo>
                    <a:pt x="100" y="2026"/>
                  </a:lnTo>
                  <a:cubicBezTo>
                    <a:pt x="84" y="1976"/>
                    <a:pt x="84" y="1909"/>
                    <a:pt x="84" y="1859"/>
                  </a:cubicBezTo>
                  <a:close/>
                  <a:moveTo>
                    <a:pt x="3364" y="2127"/>
                  </a:moveTo>
                  <a:cubicBezTo>
                    <a:pt x="3348" y="2177"/>
                    <a:pt x="3331" y="2244"/>
                    <a:pt x="3314" y="2294"/>
                  </a:cubicBezTo>
                  <a:lnTo>
                    <a:pt x="3398" y="2327"/>
                  </a:lnTo>
                  <a:cubicBezTo>
                    <a:pt x="3415" y="2261"/>
                    <a:pt x="3431" y="2210"/>
                    <a:pt x="3448" y="2143"/>
                  </a:cubicBezTo>
                  <a:lnTo>
                    <a:pt x="3364" y="2127"/>
                  </a:lnTo>
                  <a:close/>
                  <a:moveTo>
                    <a:pt x="151" y="2227"/>
                  </a:moveTo>
                  <a:lnTo>
                    <a:pt x="67" y="2261"/>
                  </a:lnTo>
                  <a:cubicBezTo>
                    <a:pt x="84" y="2311"/>
                    <a:pt x="100" y="2361"/>
                    <a:pt x="134" y="2428"/>
                  </a:cubicBezTo>
                  <a:lnTo>
                    <a:pt x="201" y="2394"/>
                  </a:lnTo>
                  <a:cubicBezTo>
                    <a:pt x="184" y="2344"/>
                    <a:pt x="167" y="2277"/>
                    <a:pt x="151" y="2227"/>
                  </a:cubicBezTo>
                  <a:close/>
                  <a:moveTo>
                    <a:pt x="3247" y="2495"/>
                  </a:moveTo>
                  <a:cubicBezTo>
                    <a:pt x="3214" y="2545"/>
                    <a:pt x="3180" y="2579"/>
                    <a:pt x="3164" y="2629"/>
                  </a:cubicBezTo>
                  <a:lnTo>
                    <a:pt x="3231" y="2679"/>
                  </a:lnTo>
                  <a:cubicBezTo>
                    <a:pt x="3264" y="2629"/>
                    <a:pt x="3298" y="2579"/>
                    <a:pt x="3314" y="2528"/>
                  </a:cubicBezTo>
                  <a:lnTo>
                    <a:pt x="3247" y="2495"/>
                  </a:lnTo>
                  <a:close/>
                  <a:moveTo>
                    <a:pt x="301" y="2579"/>
                  </a:moveTo>
                  <a:lnTo>
                    <a:pt x="218" y="2629"/>
                  </a:lnTo>
                  <a:cubicBezTo>
                    <a:pt x="251" y="2679"/>
                    <a:pt x="285" y="2729"/>
                    <a:pt x="318" y="2779"/>
                  </a:cubicBezTo>
                  <a:lnTo>
                    <a:pt x="385" y="2712"/>
                  </a:lnTo>
                  <a:cubicBezTo>
                    <a:pt x="352" y="2679"/>
                    <a:pt x="335" y="2629"/>
                    <a:pt x="301" y="2579"/>
                  </a:cubicBezTo>
                  <a:close/>
                  <a:moveTo>
                    <a:pt x="3030" y="2813"/>
                  </a:moveTo>
                  <a:cubicBezTo>
                    <a:pt x="2996" y="2863"/>
                    <a:pt x="2946" y="2897"/>
                    <a:pt x="2913" y="2947"/>
                  </a:cubicBezTo>
                  <a:lnTo>
                    <a:pt x="2979" y="2997"/>
                  </a:lnTo>
                  <a:cubicBezTo>
                    <a:pt x="3030" y="2947"/>
                    <a:pt x="3063" y="2913"/>
                    <a:pt x="3097" y="2863"/>
                  </a:cubicBezTo>
                  <a:lnTo>
                    <a:pt x="3030" y="2813"/>
                  </a:lnTo>
                  <a:close/>
                  <a:moveTo>
                    <a:pt x="519" y="2897"/>
                  </a:moveTo>
                  <a:lnTo>
                    <a:pt x="452" y="2947"/>
                  </a:lnTo>
                  <a:cubicBezTo>
                    <a:pt x="502" y="2997"/>
                    <a:pt x="536" y="3030"/>
                    <a:pt x="586" y="3081"/>
                  </a:cubicBezTo>
                  <a:lnTo>
                    <a:pt x="636" y="3014"/>
                  </a:lnTo>
                  <a:cubicBezTo>
                    <a:pt x="603" y="2980"/>
                    <a:pt x="552" y="2930"/>
                    <a:pt x="519" y="2897"/>
                  </a:cubicBezTo>
                  <a:close/>
                  <a:moveTo>
                    <a:pt x="2745" y="3081"/>
                  </a:moveTo>
                  <a:cubicBezTo>
                    <a:pt x="2712" y="3114"/>
                    <a:pt x="2661" y="3148"/>
                    <a:pt x="2611" y="3181"/>
                  </a:cubicBezTo>
                  <a:lnTo>
                    <a:pt x="2661" y="3248"/>
                  </a:lnTo>
                  <a:cubicBezTo>
                    <a:pt x="2712" y="3215"/>
                    <a:pt x="2762" y="3181"/>
                    <a:pt x="2812" y="3148"/>
                  </a:cubicBezTo>
                  <a:lnTo>
                    <a:pt x="2745" y="3081"/>
                  </a:lnTo>
                  <a:close/>
                  <a:moveTo>
                    <a:pt x="803" y="3148"/>
                  </a:moveTo>
                  <a:lnTo>
                    <a:pt x="753" y="3215"/>
                  </a:lnTo>
                  <a:cubicBezTo>
                    <a:pt x="803" y="3248"/>
                    <a:pt x="854" y="3282"/>
                    <a:pt x="904" y="3298"/>
                  </a:cubicBezTo>
                  <a:lnTo>
                    <a:pt x="954" y="3231"/>
                  </a:lnTo>
                  <a:cubicBezTo>
                    <a:pt x="904" y="3198"/>
                    <a:pt x="854" y="3164"/>
                    <a:pt x="803" y="3148"/>
                  </a:cubicBezTo>
                  <a:close/>
                  <a:moveTo>
                    <a:pt x="2427" y="3282"/>
                  </a:moveTo>
                  <a:cubicBezTo>
                    <a:pt x="2377" y="3298"/>
                    <a:pt x="2327" y="3315"/>
                    <a:pt x="2260" y="3332"/>
                  </a:cubicBezTo>
                  <a:lnTo>
                    <a:pt x="2293" y="3415"/>
                  </a:lnTo>
                  <a:lnTo>
                    <a:pt x="2310" y="3415"/>
                  </a:lnTo>
                  <a:cubicBezTo>
                    <a:pt x="2377" y="3399"/>
                    <a:pt x="2410" y="3365"/>
                    <a:pt x="2461" y="3349"/>
                  </a:cubicBezTo>
                  <a:lnTo>
                    <a:pt x="2427" y="3282"/>
                  </a:lnTo>
                  <a:close/>
                  <a:moveTo>
                    <a:pt x="1138" y="3315"/>
                  </a:moveTo>
                  <a:lnTo>
                    <a:pt x="1122" y="3399"/>
                  </a:lnTo>
                  <a:cubicBezTo>
                    <a:pt x="1172" y="3415"/>
                    <a:pt x="1222" y="3432"/>
                    <a:pt x="1289" y="3449"/>
                  </a:cubicBezTo>
                  <a:lnTo>
                    <a:pt x="1306" y="3365"/>
                  </a:lnTo>
                  <a:cubicBezTo>
                    <a:pt x="1255" y="3349"/>
                    <a:pt x="1205" y="3332"/>
                    <a:pt x="1138" y="3315"/>
                  </a:cubicBezTo>
                  <a:close/>
                  <a:moveTo>
                    <a:pt x="1540" y="3399"/>
                  </a:moveTo>
                  <a:lnTo>
                    <a:pt x="1506" y="3482"/>
                  </a:lnTo>
                  <a:cubicBezTo>
                    <a:pt x="1573" y="3499"/>
                    <a:pt x="1624" y="3499"/>
                    <a:pt x="1691" y="3499"/>
                  </a:cubicBezTo>
                  <a:lnTo>
                    <a:pt x="1707" y="3415"/>
                  </a:lnTo>
                  <a:cubicBezTo>
                    <a:pt x="1640" y="3415"/>
                    <a:pt x="1590" y="3399"/>
                    <a:pt x="1540" y="3399"/>
                  </a:cubicBezTo>
                  <a:close/>
                  <a:moveTo>
                    <a:pt x="2076" y="3399"/>
                  </a:moveTo>
                  <a:cubicBezTo>
                    <a:pt x="2025" y="3399"/>
                    <a:pt x="1958" y="3415"/>
                    <a:pt x="1908" y="3415"/>
                  </a:cubicBezTo>
                  <a:lnTo>
                    <a:pt x="1908" y="3499"/>
                  </a:lnTo>
                  <a:cubicBezTo>
                    <a:pt x="1975" y="3499"/>
                    <a:pt x="2042" y="3482"/>
                    <a:pt x="2092" y="3482"/>
                  </a:cubicBezTo>
                  <a:lnTo>
                    <a:pt x="2076" y="3399"/>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8"/>
            <p:cNvSpPr/>
            <p:nvPr/>
          </p:nvSpPr>
          <p:spPr>
            <a:xfrm>
              <a:off x="5020947" y="4226841"/>
              <a:ext cx="163558" cy="159785"/>
            </a:xfrm>
            <a:custGeom>
              <a:rect b="b" l="l" r="r" t="t"/>
              <a:pathLst>
                <a:path extrusionOk="0" h="7115" w="7283">
                  <a:moveTo>
                    <a:pt x="3516" y="1"/>
                  </a:moveTo>
                  <a:lnTo>
                    <a:pt x="3516" y="18"/>
                  </a:lnTo>
                  <a:lnTo>
                    <a:pt x="3616" y="18"/>
                  </a:lnTo>
                  <a:lnTo>
                    <a:pt x="3616" y="235"/>
                  </a:lnTo>
                  <a:lnTo>
                    <a:pt x="3516" y="235"/>
                  </a:lnTo>
                  <a:lnTo>
                    <a:pt x="3516" y="252"/>
                  </a:lnTo>
                  <a:lnTo>
                    <a:pt x="3633" y="252"/>
                  </a:lnTo>
                  <a:lnTo>
                    <a:pt x="3650" y="1"/>
                  </a:lnTo>
                  <a:close/>
                  <a:moveTo>
                    <a:pt x="3876" y="143"/>
                  </a:moveTo>
                  <a:lnTo>
                    <a:pt x="3867" y="252"/>
                  </a:lnTo>
                  <a:lnTo>
                    <a:pt x="3869" y="252"/>
                  </a:lnTo>
                  <a:lnTo>
                    <a:pt x="3876" y="143"/>
                  </a:lnTo>
                  <a:close/>
                  <a:moveTo>
                    <a:pt x="3150" y="51"/>
                  </a:moveTo>
                  <a:lnTo>
                    <a:pt x="3148" y="51"/>
                  </a:lnTo>
                  <a:lnTo>
                    <a:pt x="3181" y="269"/>
                  </a:lnTo>
                  <a:lnTo>
                    <a:pt x="3150" y="51"/>
                  </a:lnTo>
                  <a:close/>
                  <a:moveTo>
                    <a:pt x="3265" y="18"/>
                  </a:moveTo>
                  <a:lnTo>
                    <a:pt x="3148" y="34"/>
                  </a:lnTo>
                  <a:lnTo>
                    <a:pt x="3150" y="51"/>
                  </a:lnTo>
                  <a:lnTo>
                    <a:pt x="3150" y="51"/>
                  </a:lnTo>
                  <a:lnTo>
                    <a:pt x="3248" y="34"/>
                  </a:lnTo>
                  <a:lnTo>
                    <a:pt x="3282" y="252"/>
                  </a:lnTo>
                  <a:lnTo>
                    <a:pt x="3181" y="269"/>
                  </a:lnTo>
                  <a:lnTo>
                    <a:pt x="3298" y="269"/>
                  </a:lnTo>
                  <a:lnTo>
                    <a:pt x="3265" y="18"/>
                  </a:lnTo>
                  <a:close/>
                  <a:moveTo>
                    <a:pt x="3884" y="18"/>
                  </a:moveTo>
                  <a:lnTo>
                    <a:pt x="3876" y="143"/>
                  </a:lnTo>
                  <a:lnTo>
                    <a:pt x="3884" y="34"/>
                  </a:lnTo>
                  <a:lnTo>
                    <a:pt x="3985" y="34"/>
                  </a:lnTo>
                  <a:lnTo>
                    <a:pt x="3968" y="252"/>
                  </a:lnTo>
                  <a:lnTo>
                    <a:pt x="3869" y="252"/>
                  </a:lnTo>
                  <a:lnTo>
                    <a:pt x="3867" y="269"/>
                  </a:lnTo>
                  <a:lnTo>
                    <a:pt x="3985" y="269"/>
                  </a:lnTo>
                  <a:lnTo>
                    <a:pt x="4001" y="18"/>
                  </a:lnTo>
                  <a:close/>
                  <a:moveTo>
                    <a:pt x="4227" y="177"/>
                  </a:moveTo>
                  <a:lnTo>
                    <a:pt x="4202" y="285"/>
                  </a:lnTo>
                  <a:lnTo>
                    <a:pt x="4205" y="286"/>
                  </a:lnTo>
                  <a:lnTo>
                    <a:pt x="4205" y="286"/>
                  </a:lnTo>
                  <a:lnTo>
                    <a:pt x="4227" y="177"/>
                  </a:lnTo>
                  <a:close/>
                  <a:moveTo>
                    <a:pt x="2897" y="85"/>
                  </a:moveTo>
                  <a:lnTo>
                    <a:pt x="2930" y="285"/>
                  </a:lnTo>
                  <a:lnTo>
                    <a:pt x="2846" y="319"/>
                  </a:lnTo>
                  <a:lnTo>
                    <a:pt x="2796" y="101"/>
                  </a:lnTo>
                  <a:lnTo>
                    <a:pt x="2897" y="85"/>
                  </a:lnTo>
                  <a:close/>
                  <a:moveTo>
                    <a:pt x="4252" y="51"/>
                  </a:moveTo>
                  <a:lnTo>
                    <a:pt x="4227" y="177"/>
                  </a:lnTo>
                  <a:lnTo>
                    <a:pt x="4252" y="68"/>
                  </a:lnTo>
                  <a:lnTo>
                    <a:pt x="4353" y="101"/>
                  </a:lnTo>
                  <a:lnTo>
                    <a:pt x="4303" y="302"/>
                  </a:lnTo>
                  <a:lnTo>
                    <a:pt x="4205" y="286"/>
                  </a:lnTo>
                  <a:lnTo>
                    <a:pt x="4205" y="286"/>
                  </a:lnTo>
                  <a:lnTo>
                    <a:pt x="4202" y="302"/>
                  </a:lnTo>
                  <a:lnTo>
                    <a:pt x="4319" y="319"/>
                  </a:lnTo>
                  <a:lnTo>
                    <a:pt x="4370" y="85"/>
                  </a:lnTo>
                  <a:lnTo>
                    <a:pt x="4252" y="51"/>
                  </a:lnTo>
                  <a:close/>
                  <a:moveTo>
                    <a:pt x="2913" y="68"/>
                  </a:moveTo>
                  <a:lnTo>
                    <a:pt x="2779" y="101"/>
                  </a:lnTo>
                  <a:lnTo>
                    <a:pt x="2846" y="336"/>
                  </a:lnTo>
                  <a:lnTo>
                    <a:pt x="2947" y="319"/>
                  </a:lnTo>
                  <a:lnTo>
                    <a:pt x="2913" y="68"/>
                  </a:lnTo>
                  <a:close/>
                  <a:moveTo>
                    <a:pt x="2433" y="200"/>
                  </a:moveTo>
                  <a:lnTo>
                    <a:pt x="2428" y="202"/>
                  </a:lnTo>
                  <a:lnTo>
                    <a:pt x="2495" y="419"/>
                  </a:lnTo>
                  <a:lnTo>
                    <a:pt x="2510" y="414"/>
                  </a:lnTo>
                  <a:lnTo>
                    <a:pt x="2510" y="414"/>
                  </a:lnTo>
                  <a:lnTo>
                    <a:pt x="2433" y="200"/>
                  </a:lnTo>
                  <a:close/>
                  <a:moveTo>
                    <a:pt x="2545" y="151"/>
                  </a:moveTo>
                  <a:lnTo>
                    <a:pt x="2428" y="185"/>
                  </a:lnTo>
                  <a:lnTo>
                    <a:pt x="2433" y="200"/>
                  </a:lnTo>
                  <a:lnTo>
                    <a:pt x="2433" y="200"/>
                  </a:lnTo>
                  <a:lnTo>
                    <a:pt x="2528" y="168"/>
                  </a:lnTo>
                  <a:lnTo>
                    <a:pt x="2595" y="386"/>
                  </a:lnTo>
                  <a:lnTo>
                    <a:pt x="2510" y="414"/>
                  </a:lnTo>
                  <a:lnTo>
                    <a:pt x="2510" y="414"/>
                  </a:lnTo>
                  <a:lnTo>
                    <a:pt x="2512" y="419"/>
                  </a:lnTo>
                  <a:lnTo>
                    <a:pt x="2612" y="386"/>
                  </a:lnTo>
                  <a:lnTo>
                    <a:pt x="2545" y="151"/>
                  </a:lnTo>
                  <a:close/>
                  <a:moveTo>
                    <a:pt x="2135" y="444"/>
                  </a:moveTo>
                  <a:lnTo>
                    <a:pt x="2177" y="553"/>
                  </a:lnTo>
                  <a:lnTo>
                    <a:pt x="2190" y="547"/>
                  </a:lnTo>
                  <a:lnTo>
                    <a:pt x="2190" y="547"/>
                  </a:lnTo>
                  <a:lnTo>
                    <a:pt x="2135" y="444"/>
                  </a:lnTo>
                  <a:close/>
                  <a:moveTo>
                    <a:pt x="2194" y="285"/>
                  </a:moveTo>
                  <a:lnTo>
                    <a:pt x="2076" y="336"/>
                  </a:lnTo>
                  <a:lnTo>
                    <a:pt x="2135" y="444"/>
                  </a:lnTo>
                  <a:lnTo>
                    <a:pt x="2135" y="444"/>
                  </a:lnTo>
                  <a:lnTo>
                    <a:pt x="2093" y="336"/>
                  </a:lnTo>
                  <a:lnTo>
                    <a:pt x="2177" y="302"/>
                  </a:lnTo>
                  <a:lnTo>
                    <a:pt x="2277" y="503"/>
                  </a:lnTo>
                  <a:lnTo>
                    <a:pt x="2190" y="547"/>
                  </a:lnTo>
                  <a:lnTo>
                    <a:pt x="2190" y="547"/>
                  </a:lnTo>
                  <a:lnTo>
                    <a:pt x="2194" y="553"/>
                  </a:lnTo>
                  <a:lnTo>
                    <a:pt x="2294" y="520"/>
                  </a:lnTo>
                  <a:lnTo>
                    <a:pt x="2194" y="285"/>
                  </a:lnTo>
                  <a:close/>
                  <a:moveTo>
                    <a:pt x="1859" y="453"/>
                  </a:moveTo>
                  <a:lnTo>
                    <a:pt x="1847" y="461"/>
                  </a:lnTo>
                  <a:lnTo>
                    <a:pt x="1847" y="461"/>
                  </a:lnTo>
                  <a:lnTo>
                    <a:pt x="1909" y="553"/>
                  </a:lnTo>
                  <a:lnTo>
                    <a:pt x="1909" y="553"/>
                  </a:lnTo>
                  <a:lnTo>
                    <a:pt x="1859" y="453"/>
                  </a:lnTo>
                  <a:close/>
                  <a:moveTo>
                    <a:pt x="1842" y="453"/>
                  </a:moveTo>
                  <a:lnTo>
                    <a:pt x="1742" y="520"/>
                  </a:lnTo>
                  <a:lnTo>
                    <a:pt x="1876" y="721"/>
                  </a:lnTo>
                  <a:lnTo>
                    <a:pt x="1976" y="654"/>
                  </a:lnTo>
                  <a:lnTo>
                    <a:pt x="1909" y="553"/>
                  </a:lnTo>
                  <a:lnTo>
                    <a:pt x="1909" y="553"/>
                  </a:lnTo>
                  <a:lnTo>
                    <a:pt x="1959" y="654"/>
                  </a:lnTo>
                  <a:lnTo>
                    <a:pt x="1876" y="704"/>
                  </a:lnTo>
                  <a:lnTo>
                    <a:pt x="1758" y="520"/>
                  </a:lnTo>
                  <a:lnTo>
                    <a:pt x="1847" y="461"/>
                  </a:lnTo>
                  <a:lnTo>
                    <a:pt x="1847" y="461"/>
                  </a:lnTo>
                  <a:lnTo>
                    <a:pt x="1842" y="453"/>
                  </a:lnTo>
                  <a:close/>
                  <a:moveTo>
                    <a:pt x="5625" y="587"/>
                  </a:moveTo>
                  <a:lnTo>
                    <a:pt x="5613" y="606"/>
                  </a:lnTo>
                  <a:lnTo>
                    <a:pt x="5613" y="606"/>
                  </a:lnTo>
                  <a:cubicBezTo>
                    <a:pt x="5612" y="605"/>
                    <a:pt x="5610" y="604"/>
                    <a:pt x="5608" y="603"/>
                  </a:cubicBezTo>
                  <a:lnTo>
                    <a:pt x="5491" y="788"/>
                  </a:lnTo>
                  <a:lnTo>
                    <a:pt x="5499" y="792"/>
                  </a:lnTo>
                  <a:lnTo>
                    <a:pt x="5499" y="792"/>
                  </a:lnTo>
                  <a:lnTo>
                    <a:pt x="5613" y="606"/>
                  </a:lnTo>
                  <a:lnTo>
                    <a:pt x="5613" y="606"/>
                  </a:lnTo>
                  <a:cubicBezTo>
                    <a:pt x="5645" y="622"/>
                    <a:pt x="5676" y="638"/>
                    <a:pt x="5692" y="654"/>
                  </a:cubicBezTo>
                  <a:lnTo>
                    <a:pt x="5575" y="838"/>
                  </a:lnTo>
                  <a:lnTo>
                    <a:pt x="5499" y="792"/>
                  </a:lnTo>
                  <a:lnTo>
                    <a:pt x="5499" y="792"/>
                  </a:lnTo>
                  <a:lnTo>
                    <a:pt x="5491" y="804"/>
                  </a:lnTo>
                  <a:lnTo>
                    <a:pt x="5575" y="871"/>
                  </a:lnTo>
                  <a:lnTo>
                    <a:pt x="5725" y="654"/>
                  </a:lnTo>
                  <a:lnTo>
                    <a:pt x="5625" y="587"/>
                  </a:lnTo>
                  <a:close/>
                  <a:moveTo>
                    <a:pt x="5910" y="821"/>
                  </a:moveTo>
                  <a:lnTo>
                    <a:pt x="5843" y="905"/>
                  </a:lnTo>
                  <a:lnTo>
                    <a:pt x="5911" y="822"/>
                  </a:lnTo>
                  <a:lnTo>
                    <a:pt x="5911" y="822"/>
                  </a:lnTo>
                  <a:lnTo>
                    <a:pt x="5910" y="821"/>
                  </a:lnTo>
                  <a:close/>
                  <a:moveTo>
                    <a:pt x="5843" y="905"/>
                  </a:moveTo>
                  <a:lnTo>
                    <a:pt x="5843" y="905"/>
                  </a:lnTo>
                  <a:lnTo>
                    <a:pt x="5843" y="905"/>
                  </a:lnTo>
                  <a:close/>
                  <a:moveTo>
                    <a:pt x="1541" y="637"/>
                  </a:moveTo>
                  <a:lnTo>
                    <a:pt x="1440" y="704"/>
                  </a:lnTo>
                  <a:lnTo>
                    <a:pt x="1591" y="921"/>
                  </a:lnTo>
                  <a:lnTo>
                    <a:pt x="1591" y="905"/>
                  </a:lnTo>
                  <a:lnTo>
                    <a:pt x="1675" y="838"/>
                  </a:lnTo>
                  <a:lnTo>
                    <a:pt x="1675" y="838"/>
                  </a:lnTo>
                  <a:lnTo>
                    <a:pt x="1591" y="888"/>
                  </a:lnTo>
                  <a:lnTo>
                    <a:pt x="1457" y="721"/>
                  </a:lnTo>
                  <a:lnTo>
                    <a:pt x="1541" y="654"/>
                  </a:lnTo>
                  <a:lnTo>
                    <a:pt x="1675" y="838"/>
                  </a:lnTo>
                  <a:lnTo>
                    <a:pt x="1675" y="838"/>
                  </a:lnTo>
                  <a:lnTo>
                    <a:pt x="1541" y="637"/>
                  </a:lnTo>
                  <a:close/>
                  <a:moveTo>
                    <a:pt x="5926" y="804"/>
                  </a:moveTo>
                  <a:lnTo>
                    <a:pt x="5911" y="822"/>
                  </a:lnTo>
                  <a:lnTo>
                    <a:pt x="5911" y="822"/>
                  </a:lnTo>
                  <a:lnTo>
                    <a:pt x="5993" y="888"/>
                  </a:lnTo>
                  <a:lnTo>
                    <a:pt x="5843" y="1055"/>
                  </a:lnTo>
                  <a:cubicBezTo>
                    <a:pt x="5826" y="1039"/>
                    <a:pt x="5792" y="1005"/>
                    <a:pt x="5776" y="988"/>
                  </a:cubicBezTo>
                  <a:lnTo>
                    <a:pt x="5843" y="905"/>
                  </a:lnTo>
                  <a:lnTo>
                    <a:pt x="5759" y="1005"/>
                  </a:lnTo>
                  <a:cubicBezTo>
                    <a:pt x="5792" y="1022"/>
                    <a:pt x="5826" y="1055"/>
                    <a:pt x="5843" y="1072"/>
                  </a:cubicBezTo>
                  <a:lnTo>
                    <a:pt x="6010" y="888"/>
                  </a:lnTo>
                  <a:cubicBezTo>
                    <a:pt x="5977" y="855"/>
                    <a:pt x="5943" y="821"/>
                    <a:pt x="5926" y="804"/>
                  </a:cubicBezTo>
                  <a:close/>
                  <a:moveTo>
                    <a:pt x="6177" y="1055"/>
                  </a:moveTo>
                  <a:lnTo>
                    <a:pt x="6027" y="1206"/>
                  </a:lnTo>
                  <a:lnTo>
                    <a:pt x="6035" y="1214"/>
                  </a:lnTo>
                  <a:lnTo>
                    <a:pt x="6178" y="1056"/>
                  </a:lnTo>
                  <a:lnTo>
                    <a:pt x="6177" y="1055"/>
                  </a:lnTo>
                  <a:close/>
                  <a:moveTo>
                    <a:pt x="6194" y="1039"/>
                  </a:moveTo>
                  <a:lnTo>
                    <a:pt x="6178" y="1056"/>
                  </a:lnTo>
                  <a:lnTo>
                    <a:pt x="6261" y="1122"/>
                  </a:lnTo>
                  <a:lnTo>
                    <a:pt x="6094" y="1273"/>
                  </a:lnTo>
                  <a:lnTo>
                    <a:pt x="6035" y="1214"/>
                  </a:lnTo>
                  <a:lnTo>
                    <a:pt x="6027" y="1223"/>
                  </a:lnTo>
                  <a:cubicBezTo>
                    <a:pt x="6043" y="1239"/>
                    <a:pt x="6077" y="1273"/>
                    <a:pt x="6094" y="1306"/>
                  </a:cubicBezTo>
                  <a:lnTo>
                    <a:pt x="6278" y="1122"/>
                  </a:lnTo>
                  <a:lnTo>
                    <a:pt x="6194" y="1039"/>
                  </a:lnTo>
                  <a:close/>
                  <a:moveTo>
                    <a:pt x="6345" y="1390"/>
                  </a:moveTo>
                  <a:lnTo>
                    <a:pt x="6261" y="1457"/>
                  </a:lnTo>
                  <a:lnTo>
                    <a:pt x="6262" y="1459"/>
                  </a:lnTo>
                  <a:lnTo>
                    <a:pt x="6262" y="1459"/>
                  </a:lnTo>
                  <a:lnTo>
                    <a:pt x="6345" y="1390"/>
                  </a:lnTo>
                  <a:close/>
                  <a:moveTo>
                    <a:pt x="6445" y="1306"/>
                  </a:moveTo>
                  <a:lnTo>
                    <a:pt x="6345" y="1390"/>
                  </a:lnTo>
                  <a:lnTo>
                    <a:pt x="6428" y="1323"/>
                  </a:lnTo>
                  <a:cubicBezTo>
                    <a:pt x="6462" y="1357"/>
                    <a:pt x="6479" y="1373"/>
                    <a:pt x="6495" y="1407"/>
                  </a:cubicBezTo>
                  <a:lnTo>
                    <a:pt x="6328" y="1541"/>
                  </a:lnTo>
                  <a:lnTo>
                    <a:pt x="6262" y="1459"/>
                  </a:lnTo>
                  <a:lnTo>
                    <a:pt x="6262" y="1459"/>
                  </a:lnTo>
                  <a:lnTo>
                    <a:pt x="6244" y="1474"/>
                  </a:lnTo>
                  <a:lnTo>
                    <a:pt x="6328" y="1558"/>
                  </a:lnTo>
                  <a:lnTo>
                    <a:pt x="6529" y="1407"/>
                  </a:lnTo>
                  <a:cubicBezTo>
                    <a:pt x="6495" y="1373"/>
                    <a:pt x="6479" y="1340"/>
                    <a:pt x="6445" y="1306"/>
                  </a:cubicBezTo>
                  <a:close/>
                  <a:moveTo>
                    <a:pt x="6646" y="1608"/>
                  </a:moveTo>
                  <a:lnTo>
                    <a:pt x="6462" y="1742"/>
                  </a:lnTo>
                  <a:lnTo>
                    <a:pt x="6462" y="1742"/>
                  </a:lnTo>
                  <a:lnTo>
                    <a:pt x="6651" y="1615"/>
                  </a:lnTo>
                  <a:lnTo>
                    <a:pt x="6651" y="1615"/>
                  </a:lnTo>
                  <a:lnTo>
                    <a:pt x="6646" y="1608"/>
                  </a:lnTo>
                  <a:close/>
                  <a:moveTo>
                    <a:pt x="6663" y="1608"/>
                  </a:moveTo>
                  <a:lnTo>
                    <a:pt x="6651" y="1615"/>
                  </a:lnTo>
                  <a:lnTo>
                    <a:pt x="6651" y="1615"/>
                  </a:lnTo>
                  <a:lnTo>
                    <a:pt x="6713" y="1708"/>
                  </a:lnTo>
                  <a:lnTo>
                    <a:pt x="6529" y="1825"/>
                  </a:lnTo>
                  <a:lnTo>
                    <a:pt x="6462" y="1742"/>
                  </a:lnTo>
                  <a:lnTo>
                    <a:pt x="6462" y="1742"/>
                  </a:lnTo>
                  <a:cubicBezTo>
                    <a:pt x="6479" y="1775"/>
                    <a:pt x="6495" y="1809"/>
                    <a:pt x="6512" y="1842"/>
                  </a:cubicBezTo>
                  <a:lnTo>
                    <a:pt x="6730" y="1708"/>
                  </a:lnTo>
                  <a:cubicBezTo>
                    <a:pt x="6713" y="1675"/>
                    <a:pt x="6696" y="1641"/>
                    <a:pt x="6663" y="1608"/>
                  </a:cubicBezTo>
                  <a:close/>
                  <a:moveTo>
                    <a:pt x="6847" y="1926"/>
                  </a:moveTo>
                  <a:lnTo>
                    <a:pt x="6897" y="2026"/>
                  </a:lnTo>
                  <a:lnTo>
                    <a:pt x="6696" y="2127"/>
                  </a:lnTo>
                  <a:cubicBezTo>
                    <a:pt x="6680" y="2093"/>
                    <a:pt x="6663" y="2060"/>
                    <a:pt x="6646" y="2043"/>
                  </a:cubicBezTo>
                  <a:lnTo>
                    <a:pt x="6847" y="1926"/>
                  </a:lnTo>
                  <a:close/>
                  <a:moveTo>
                    <a:pt x="6864" y="1909"/>
                  </a:moveTo>
                  <a:lnTo>
                    <a:pt x="6629" y="2043"/>
                  </a:lnTo>
                  <a:cubicBezTo>
                    <a:pt x="6646" y="2076"/>
                    <a:pt x="6663" y="2110"/>
                    <a:pt x="6680" y="2143"/>
                  </a:cubicBezTo>
                  <a:lnTo>
                    <a:pt x="6914" y="2026"/>
                  </a:lnTo>
                  <a:lnTo>
                    <a:pt x="6864" y="1909"/>
                  </a:lnTo>
                  <a:close/>
                  <a:moveTo>
                    <a:pt x="352" y="2043"/>
                  </a:moveTo>
                  <a:cubicBezTo>
                    <a:pt x="336" y="2076"/>
                    <a:pt x="319" y="2110"/>
                    <a:pt x="302" y="2160"/>
                  </a:cubicBezTo>
                  <a:lnTo>
                    <a:pt x="537" y="2277"/>
                  </a:lnTo>
                  <a:lnTo>
                    <a:pt x="537" y="2261"/>
                  </a:lnTo>
                  <a:cubicBezTo>
                    <a:pt x="553" y="2227"/>
                    <a:pt x="570" y="2194"/>
                    <a:pt x="587" y="2160"/>
                  </a:cubicBezTo>
                  <a:lnTo>
                    <a:pt x="386" y="2060"/>
                  </a:lnTo>
                  <a:lnTo>
                    <a:pt x="570" y="2160"/>
                  </a:lnTo>
                  <a:lnTo>
                    <a:pt x="537" y="2244"/>
                  </a:lnTo>
                  <a:lnTo>
                    <a:pt x="319" y="2160"/>
                  </a:lnTo>
                  <a:lnTo>
                    <a:pt x="386" y="2060"/>
                  </a:lnTo>
                  <a:lnTo>
                    <a:pt x="352" y="2043"/>
                  </a:lnTo>
                  <a:close/>
                  <a:moveTo>
                    <a:pt x="202" y="2394"/>
                  </a:moveTo>
                  <a:cubicBezTo>
                    <a:pt x="202" y="2428"/>
                    <a:pt x="185" y="2478"/>
                    <a:pt x="168" y="2512"/>
                  </a:cubicBezTo>
                  <a:lnTo>
                    <a:pt x="403" y="2595"/>
                  </a:lnTo>
                  <a:lnTo>
                    <a:pt x="453" y="2478"/>
                  </a:lnTo>
                  <a:lnTo>
                    <a:pt x="327" y="2436"/>
                  </a:lnTo>
                  <a:lnTo>
                    <a:pt x="327" y="2436"/>
                  </a:lnTo>
                  <a:lnTo>
                    <a:pt x="436" y="2478"/>
                  </a:lnTo>
                  <a:lnTo>
                    <a:pt x="403" y="2579"/>
                  </a:lnTo>
                  <a:lnTo>
                    <a:pt x="185" y="2495"/>
                  </a:lnTo>
                  <a:lnTo>
                    <a:pt x="202" y="2495"/>
                  </a:lnTo>
                  <a:cubicBezTo>
                    <a:pt x="202" y="2463"/>
                    <a:pt x="217" y="2432"/>
                    <a:pt x="218" y="2400"/>
                  </a:cubicBezTo>
                  <a:lnTo>
                    <a:pt x="218" y="2400"/>
                  </a:lnTo>
                  <a:lnTo>
                    <a:pt x="327" y="2436"/>
                  </a:lnTo>
                  <a:lnTo>
                    <a:pt x="327" y="2436"/>
                  </a:lnTo>
                  <a:lnTo>
                    <a:pt x="218" y="2394"/>
                  </a:lnTo>
                  <a:cubicBezTo>
                    <a:pt x="218" y="2396"/>
                    <a:pt x="218" y="2398"/>
                    <a:pt x="218" y="2400"/>
                  </a:cubicBezTo>
                  <a:lnTo>
                    <a:pt x="218" y="2400"/>
                  </a:lnTo>
                  <a:lnTo>
                    <a:pt x="202" y="2394"/>
                  </a:lnTo>
                  <a:close/>
                  <a:moveTo>
                    <a:pt x="101" y="2746"/>
                  </a:moveTo>
                  <a:cubicBezTo>
                    <a:pt x="85" y="2796"/>
                    <a:pt x="68" y="2830"/>
                    <a:pt x="68" y="2863"/>
                  </a:cubicBezTo>
                  <a:lnTo>
                    <a:pt x="319" y="2930"/>
                  </a:lnTo>
                  <a:lnTo>
                    <a:pt x="336" y="2813"/>
                  </a:lnTo>
                  <a:lnTo>
                    <a:pt x="218" y="2779"/>
                  </a:lnTo>
                  <a:lnTo>
                    <a:pt x="218" y="2779"/>
                  </a:lnTo>
                  <a:lnTo>
                    <a:pt x="319" y="2813"/>
                  </a:lnTo>
                  <a:lnTo>
                    <a:pt x="302" y="2897"/>
                  </a:lnTo>
                  <a:lnTo>
                    <a:pt x="85" y="2863"/>
                  </a:lnTo>
                  <a:lnTo>
                    <a:pt x="101" y="2846"/>
                  </a:lnTo>
                  <a:cubicBezTo>
                    <a:pt x="101" y="2815"/>
                    <a:pt x="116" y="2783"/>
                    <a:pt x="118" y="2751"/>
                  </a:cubicBezTo>
                  <a:lnTo>
                    <a:pt x="118" y="2751"/>
                  </a:lnTo>
                  <a:lnTo>
                    <a:pt x="218" y="2779"/>
                  </a:lnTo>
                  <a:lnTo>
                    <a:pt x="218" y="2779"/>
                  </a:lnTo>
                  <a:lnTo>
                    <a:pt x="118" y="2746"/>
                  </a:lnTo>
                  <a:cubicBezTo>
                    <a:pt x="118" y="2748"/>
                    <a:pt x="118" y="2749"/>
                    <a:pt x="118" y="2751"/>
                  </a:cubicBezTo>
                  <a:lnTo>
                    <a:pt x="118" y="2751"/>
                  </a:lnTo>
                  <a:lnTo>
                    <a:pt x="101" y="2746"/>
                  </a:lnTo>
                  <a:close/>
                  <a:moveTo>
                    <a:pt x="34" y="3114"/>
                  </a:moveTo>
                  <a:cubicBezTo>
                    <a:pt x="18" y="3148"/>
                    <a:pt x="18" y="3198"/>
                    <a:pt x="18" y="3231"/>
                  </a:cubicBezTo>
                  <a:lnTo>
                    <a:pt x="253" y="3263"/>
                  </a:lnTo>
                  <a:lnTo>
                    <a:pt x="253" y="3263"/>
                  </a:lnTo>
                  <a:cubicBezTo>
                    <a:pt x="269" y="3229"/>
                    <a:pt x="269" y="3180"/>
                    <a:pt x="269" y="3148"/>
                  </a:cubicBezTo>
                  <a:lnTo>
                    <a:pt x="269" y="3148"/>
                  </a:lnTo>
                  <a:lnTo>
                    <a:pt x="252" y="3248"/>
                  </a:lnTo>
                  <a:lnTo>
                    <a:pt x="34" y="3215"/>
                  </a:lnTo>
                  <a:cubicBezTo>
                    <a:pt x="34" y="3167"/>
                    <a:pt x="50" y="3134"/>
                    <a:pt x="51" y="3117"/>
                  </a:cubicBezTo>
                  <a:lnTo>
                    <a:pt x="51" y="3117"/>
                  </a:lnTo>
                  <a:lnTo>
                    <a:pt x="269" y="3148"/>
                  </a:lnTo>
                  <a:lnTo>
                    <a:pt x="51" y="3114"/>
                  </a:lnTo>
                  <a:cubicBezTo>
                    <a:pt x="51" y="3115"/>
                    <a:pt x="51" y="3116"/>
                    <a:pt x="51" y="3117"/>
                  </a:cubicBezTo>
                  <a:lnTo>
                    <a:pt x="51" y="3117"/>
                  </a:lnTo>
                  <a:lnTo>
                    <a:pt x="34" y="3114"/>
                  </a:lnTo>
                  <a:close/>
                  <a:moveTo>
                    <a:pt x="253" y="3263"/>
                  </a:moveTo>
                  <a:cubicBezTo>
                    <a:pt x="253" y="3263"/>
                    <a:pt x="252" y="3264"/>
                    <a:pt x="252" y="3265"/>
                  </a:cubicBezTo>
                  <a:lnTo>
                    <a:pt x="269" y="3265"/>
                  </a:lnTo>
                  <a:lnTo>
                    <a:pt x="253" y="3263"/>
                  </a:lnTo>
                  <a:close/>
                  <a:moveTo>
                    <a:pt x="7265" y="3332"/>
                  </a:moveTo>
                  <a:lnTo>
                    <a:pt x="7157" y="3340"/>
                  </a:lnTo>
                  <a:lnTo>
                    <a:pt x="7157" y="3340"/>
                  </a:lnTo>
                  <a:lnTo>
                    <a:pt x="7265" y="3333"/>
                  </a:lnTo>
                  <a:lnTo>
                    <a:pt x="7265" y="3333"/>
                  </a:lnTo>
                  <a:lnTo>
                    <a:pt x="7265" y="3332"/>
                  </a:lnTo>
                  <a:close/>
                  <a:moveTo>
                    <a:pt x="7157" y="3340"/>
                  </a:moveTo>
                  <a:lnTo>
                    <a:pt x="7031" y="3349"/>
                  </a:lnTo>
                  <a:lnTo>
                    <a:pt x="7031" y="3449"/>
                  </a:lnTo>
                  <a:cubicBezTo>
                    <a:pt x="7048" y="3416"/>
                    <a:pt x="7048" y="3382"/>
                    <a:pt x="7048" y="3349"/>
                  </a:cubicBezTo>
                  <a:lnTo>
                    <a:pt x="7157" y="3340"/>
                  </a:lnTo>
                  <a:close/>
                  <a:moveTo>
                    <a:pt x="7282" y="3332"/>
                  </a:moveTo>
                  <a:lnTo>
                    <a:pt x="7265" y="3333"/>
                  </a:lnTo>
                  <a:lnTo>
                    <a:pt x="7265" y="3333"/>
                  </a:lnTo>
                  <a:lnTo>
                    <a:pt x="7265" y="3449"/>
                  </a:lnTo>
                  <a:lnTo>
                    <a:pt x="7031" y="3449"/>
                  </a:lnTo>
                  <a:lnTo>
                    <a:pt x="7031" y="3466"/>
                  </a:lnTo>
                  <a:lnTo>
                    <a:pt x="7282" y="3449"/>
                  </a:lnTo>
                  <a:lnTo>
                    <a:pt x="7282" y="3332"/>
                  </a:lnTo>
                  <a:close/>
                  <a:moveTo>
                    <a:pt x="1" y="3482"/>
                  </a:moveTo>
                  <a:lnTo>
                    <a:pt x="1" y="3600"/>
                  </a:lnTo>
                  <a:lnTo>
                    <a:pt x="252" y="3600"/>
                  </a:lnTo>
                  <a:lnTo>
                    <a:pt x="252" y="3499"/>
                  </a:lnTo>
                  <a:lnTo>
                    <a:pt x="235" y="3498"/>
                  </a:lnTo>
                  <a:lnTo>
                    <a:pt x="235" y="3498"/>
                  </a:lnTo>
                  <a:lnTo>
                    <a:pt x="235" y="3583"/>
                  </a:lnTo>
                  <a:lnTo>
                    <a:pt x="18" y="3583"/>
                  </a:lnTo>
                  <a:cubicBezTo>
                    <a:pt x="18" y="3534"/>
                    <a:pt x="18" y="3501"/>
                    <a:pt x="18" y="3484"/>
                  </a:cubicBezTo>
                  <a:lnTo>
                    <a:pt x="18" y="3484"/>
                  </a:lnTo>
                  <a:lnTo>
                    <a:pt x="235" y="3498"/>
                  </a:lnTo>
                  <a:lnTo>
                    <a:pt x="235" y="3498"/>
                  </a:lnTo>
                  <a:lnTo>
                    <a:pt x="235" y="3482"/>
                  </a:lnTo>
                  <a:lnTo>
                    <a:pt x="18" y="3482"/>
                  </a:lnTo>
                  <a:cubicBezTo>
                    <a:pt x="18" y="3483"/>
                    <a:pt x="18" y="3483"/>
                    <a:pt x="18" y="3484"/>
                  </a:cubicBezTo>
                  <a:lnTo>
                    <a:pt x="18" y="3484"/>
                  </a:lnTo>
                  <a:lnTo>
                    <a:pt x="1" y="3482"/>
                  </a:lnTo>
                  <a:close/>
                  <a:moveTo>
                    <a:pt x="7031" y="3700"/>
                  </a:moveTo>
                  <a:lnTo>
                    <a:pt x="7031" y="3817"/>
                  </a:lnTo>
                  <a:lnTo>
                    <a:pt x="7282" y="3817"/>
                  </a:lnTo>
                  <a:lnTo>
                    <a:pt x="7282" y="3700"/>
                  </a:lnTo>
                  <a:lnTo>
                    <a:pt x="7249" y="3700"/>
                  </a:lnTo>
                  <a:lnTo>
                    <a:pt x="7249" y="3800"/>
                  </a:lnTo>
                  <a:lnTo>
                    <a:pt x="7048" y="3800"/>
                  </a:lnTo>
                  <a:cubicBezTo>
                    <a:pt x="7048" y="3767"/>
                    <a:pt x="7048" y="3734"/>
                    <a:pt x="7048" y="3700"/>
                  </a:cubicBezTo>
                  <a:close/>
                  <a:moveTo>
                    <a:pt x="1" y="3817"/>
                  </a:moveTo>
                  <a:lnTo>
                    <a:pt x="1" y="3951"/>
                  </a:lnTo>
                  <a:lnTo>
                    <a:pt x="252" y="3934"/>
                  </a:lnTo>
                  <a:lnTo>
                    <a:pt x="252" y="3918"/>
                  </a:lnTo>
                  <a:lnTo>
                    <a:pt x="252" y="3817"/>
                  </a:lnTo>
                  <a:lnTo>
                    <a:pt x="235" y="3817"/>
                  </a:lnTo>
                  <a:lnTo>
                    <a:pt x="235" y="3901"/>
                  </a:lnTo>
                  <a:lnTo>
                    <a:pt x="18" y="3934"/>
                  </a:lnTo>
                  <a:lnTo>
                    <a:pt x="18" y="3817"/>
                  </a:lnTo>
                  <a:close/>
                  <a:moveTo>
                    <a:pt x="269" y="4169"/>
                  </a:moveTo>
                  <a:lnTo>
                    <a:pt x="160" y="4185"/>
                  </a:lnTo>
                  <a:lnTo>
                    <a:pt x="160" y="4185"/>
                  </a:lnTo>
                  <a:lnTo>
                    <a:pt x="269" y="4171"/>
                  </a:lnTo>
                  <a:lnTo>
                    <a:pt x="269" y="4171"/>
                  </a:lnTo>
                  <a:cubicBezTo>
                    <a:pt x="269" y="4204"/>
                    <a:pt x="285" y="4236"/>
                    <a:pt x="285" y="4269"/>
                  </a:cubicBezTo>
                  <a:lnTo>
                    <a:pt x="68" y="4303"/>
                  </a:lnTo>
                  <a:lnTo>
                    <a:pt x="51" y="4202"/>
                  </a:lnTo>
                  <a:lnTo>
                    <a:pt x="160" y="4185"/>
                  </a:lnTo>
                  <a:lnTo>
                    <a:pt x="160" y="4185"/>
                  </a:lnTo>
                  <a:lnTo>
                    <a:pt x="34" y="4202"/>
                  </a:lnTo>
                  <a:cubicBezTo>
                    <a:pt x="51" y="4236"/>
                    <a:pt x="68" y="4286"/>
                    <a:pt x="68" y="4319"/>
                  </a:cubicBezTo>
                  <a:lnTo>
                    <a:pt x="302" y="4269"/>
                  </a:lnTo>
                  <a:lnTo>
                    <a:pt x="285" y="4169"/>
                  </a:lnTo>
                  <a:lnTo>
                    <a:pt x="269" y="4171"/>
                  </a:lnTo>
                  <a:lnTo>
                    <a:pt x="269" y="4171"/>
                  </a:lnTo>
                  <a:cubicBezTo>
                    <a:pt x="269" y="4170"/>
                    <a:pt x="269" y="4169"/>
                    <a:pt x="269" y="4169"/>
                  </a:cubicBezTo>
                  <a:close/>
                  <a:moveTo>
                    <a:pt x="336" y="4504"/>
                  </a:moveTo>
                  <a:lnTo>
                    <a:pt x="135" y="4554"/>
                  </a:lnTo>
                  <a:cubicBezTo>
                    <a:pt x="135" y="4557"/>
                    <a:pt x="135" y="4561"/>
                    <a:pt x="135" y="4566"/>
                  </a:cubicBezTo>
                  <a:lnTo>
                    <a:pt x="135" y="4566"/>
                  </a:lnTo>
                  <a:lnTo>
                    <a:pt x="337" y="4508"/>
                  </a:lnTo>
                  <a:lnTo>
                    <a:pt x="337" y="4508"/>
                  </a:lnTo>
                  <a:lnTo>
                    <a:pt x="336" y="4504"/>
                  </a:lnTo>
                  <a:close/>
                  <a:moveTo>
                    <a:pt x="352" y="4504"/>
                  </a:moveTo>
                  <a:lnTo>
                    <a:pt x="337" y="4508"/>
                  </a:lnTo>
                  <a:lnTo>
                    <a:pt x="337" y="4508"/>
                  </a:lnTo>
                  <a:lnTo>
                    <a:pt x="369" y="4604"/>
                  </a:lnTo>
                  <a:lnTo>
                    <a:pt x="166" y="4666"/>
                  </a:lnTo>
                  <a:lnTo>
                    <a:pt x="166" y="4666"/>
                  </a:lnTo>
                  <a:cubicBezTo>
                    <a:pt x="152" y="4637"/>
                    <a:pt x="138" y="4597"/>
                    <a:pt x="135" y="4566"/>
                  </a:cubicBezTo>
                  <a:lnTo>
                    <a:pt x="135" y="4566"/>
                  </a:lnTo>
                  <a:lnTo>
                    <a:pt x="118" y="4570"/>
                  </a:lnTo>
                  <a:lnTo>
                    <a:pt x="152" y="4688"/>
                  </a:lnTo>
                  <a:lnTo>
                    <a:pt x="385" y="4604"/>
                  </a:lnTo>
                  <a:lnTo>
                    <a:pt x="385" y="4604"/>
                  </a:lnTo>
                  <a:cubicBezTo>
                    <a:pt x="385" y="4610"/>
                    <a:pt x="386" y="4615"/>
                    <a:pt x="386" y="4621"/>
                  </a:cubicBezTo>
                  <a:lnTo>
                    <a:pt x="386" y="4604"/>
                  </a:lnTo>
                  <a:lnTo>
                    <a:pt x="385" y="4604"/>
                  </a:lnTo>
                  <a:lnTo>
                    <a:pt x="385" y="4604"/>
                  </a:lnTo>
                  <a:cubicBezTo>
                    <a:pt x="379" y="4563"/>
                    <a:pt x="352" y="4533"/>
                    <a:pt x="352" y="4504"/>
                  </a:cubicBezTo>
                  <a:close/>
                  <a:moveTo>
                    <a:pt x="352" y="4872"/>
                  </a:moveTo>
                  <a:lnTo>
                    <a:pt x="252" y="4905"/>
                  </a:lnTo>
                  <a:cubicBezTo>
                    <a:pt x="252" y="4908"/>
                    <a:pt x="252" y="4911"/>
                    <a:pt x="252" y="4915"/>
                  </a:cubicBezTo>
                  <a:lnTo>
                    <a:pt x="252" y="4915"/>
                  </a:lnTo>
                  <a:lnTo>
                    <a:pt x="352" y="4872"/>
                  </a:lnTo>
                  <a:close/>
                  <a:moveTo>
                    <a:pt x="470" y="4822"/>
                  </a:moveTo>
                  <a:lnTo>
                    <a:pt x="352" y="4872"/>
                  </a:lnTo>
                  <a:lnTo>
                    <a:pt x="352" y="4872"/>
                  </a:lnTo>
                  <a:lnTo>
                    <a:pt x="453" y="4838"/>
                  </a:lnTo>
                  <a:cubicBezTo>
                    <a:pt x="470" y="4855"/>
                    <a:pt x="486" y="4888"/>
                    <a:pt x="486" y="4922"/>
                  </a:cubicBezTo>
                  <a:lnTo>
                    <a:pt x="285" y="5006"/>
                  </a:lnTo>
                  <a:cubicBezTo>
                    <a:pt x="270" y="4975"/>
                    <a:pt x="255" y="4945"/>
                    <a:pt x="252" y="4915"/>
                  </a:cubicBezTo>
                  <a:lnTo>
                    <a:pt x="252" y="4915"/>
                  </a:lnTo>
                  <a:lnTo>
                    <a:pt x="235" y="4922"/>
                  </a:lnTo>
                  <a:lnTo>
                    <a:pt x="269" y="5022"/>
                  </a:lnTo>
                  <a:lnTo>
                    <a:pt x="503" y="4939"/>
                  </a:lnTo>
                  <a:cubicBezTo>
                    <a:pt x="486" y="4905"/>
                    <a:pt x="470" y="4855"/>
                    <a:pt x="470" y="4822"/>
                  </a:cubicBezTo>
                  <a:close/>
                  <a:moveTo>
                    <a:pt x="6747" y="5022"/>
                  </a:moveTo>
                  <a:lnTo>
                    <a:pt x="6696" y="5123"/>
                  </a:lnTo>
                  <a:cubicBezTo>
                    <a:pt x="6712" y="5091"/>
                    <a:pt x="6728" y="5059"/>
                    <a:pt x="6758" y="5027"/>
                  </a:cubicBezTo>
                  <a:lnTo>
                    <a:pt x="6758" y="5027"/>
                  </a:lnTo>
                  <a:lnTo>
                    <a:pt x="6864" y="5073"/>
                  </a:lnTo>
                  <a:lnTo>
                    <a:pt x="6864" y="5073"/>
                  </a:lnTo>
                  <a:lnTo>
                    <a:pt x="6763" y="5022"/>
                  </a:lnTo>
                  <a:cubicBezTo>
                    <a:pt x="6762" y="5024"/>
                    <a:pt x="6760" y="5026"/>
                    <a:pt x="6758" y="5027"/>
                  </a:cubicBezTo>
                  <a:lnTo>
                    <a:pt x="6758" y="5027"/>
                  </a:lnTo>
                  <a:lnTo>
                    <a:pt x="6747" y="5022"/>
                  </a:lnTo>
                  <a:close/>
                  <a:moveTo>
                    <a:pt x="6864" y="5073"/>
                  </a:moveTo>
                  <a:lnTo>
                    <a:pt x="6964" y="5123"/>
                  </a:lnTo>
                  <a:lnTo>
                    <a:pt x="6931" y="5207"/>
                  </a:lnTo>
                  <a:lnTo>
                    <a:pt x="6713" y="5123"/>
                  </a:lnTo>
                  <a:lnTo>
                    <a:pt x="6696" y="5123"/>
                  </a:lnTo>
                  <a:lnTo>
                    <a:pt x="6931" y="5240"/>
                  </a:lnTo>
                  <a:lnTo>
                    <a:pt x="6981" y="5123"/>
                  </a:lnTo>
                  <a:lnTo>
                    <a:pt x="6864" y="5073"/>
                  </a:lnTo>
                  <a:close/>
                  <a:moveTo>
                    <a:pt x="587" y="5140"/>
                  </a:moveTo>
                  <a:lnTo>
                    <a:pt x="386" y="5240"/>
                  </a:lnTo>
                  <a:cubicBezTo>
                    <a:pt x="387" y="5242"/>
                    <a:pt x="388" y="5244"/>
                    <a:pt x="389" y="5246"/>
                  </a:cubicBezTo>
                  <a:lnTo>
                    <a:pt x="587" y="5140"/>
                  </a:lnTo>
                  <a:close/>
                  <a:moveTo>
                    <a:pt x="587" y="5140"/>
                  </a:moveTo>
                  <a:lnTo>
                    <a:pt x="587" y="5140"/>
                  </a:lnTo>
                  <a:cubicBezTo>
                    <a:pt x="603" y="5173"/>
                    <a:pt x="620" y="5207"/>
                    <a:pt x="637" y="5240"/>
                  </a:cubicBezTo>
                  <a:lnTo>
                    <a:pt x="436" y="5340"/>
                  </a:lnTo>
                  <a:cubicBezTo>
                    <a:pt x="420" y="5309"/>
                    <a:pt x="405" y="5278"/>
                    <a:pt x="389" y="5246"/>
                  </a:cubicBezTo>
                  <a:lnTo>
                    <a:pt x="389" y="5246"/>
                  </a:lnTo>
                  <a:lnTo>
                    <a:pt x="369" y="5257"/>
                  </a:lnTo>
                  <a:lnTo>
                    <a:pt x="436" y="5357"/>
                  </a:lnTo>
                  <a:lnTo>
                    <a:pt x="654" y="5240"/>
                  </a:lnTo>
                  <a:lnTo>
                    <a:pt x="587" y="5140"/>
                  </a:lnTo>
                  <a:close/>
                  <a:moveTo>
                    <a:pt x="6659" y="5366"/>
                  </a:moveTo>
                  <a:lnTo>
                    <a:pt x="6790" y="5453"/>
                  </a:lnTo>
                  <a:cubicBezTo>
                    <a:pt x="6793" y="5449"/>
                    <a:pt x="6795" y="5445"/>
                    <a:pt x="6797" y="5441"/>
                  </a:cubicBezTo>
                  <a:lnTo>
                    <a:pt x="6659" y="5366"/>
                  </a:lnTo>
                  <a:close/>
                  <a:moveTo>
                    <a:pt x="6596" y="5324"/>
                  </a:moveTo>
                  <a:lnTo>
                    <a:pt x="6529" y="5424"/>
                  </a:lnTo>
                  <a:lnTo>
                    <a:pt x="6747" y="5558"/>
                  </a:lnTo>
                  <a:lnTo>
                    <a:pt x="6797" y="5458"/>
                  </a:lnTo>
                  <a:lnTo>
                    <a:pt x="6790" y="5453"/>
                  </a:lnTo>
                  <a:lnTo>
                    <a:pt x="6790" y="5453"/>
                  </a:lnTo>
                  <a:cubicBezTo>
                    <a:pt x="6776" y="5483"/>
                    <a:pt x="6761" y="5512"/>
                    <a:pt x="6747" y="5541"/>
                  </a:cubicBezTo>
                  <a:lnTo>
                    <a:pt x="6562" y="5424"/>
                  </a:lnTo>
                  <a:lnTo>
                    <a:pt x="6613" y="5340"/>
                  </a:lnTo>
                  <a:lnTo>
                    <a:pt x="6659" y="5366"/>
                  </a:lnTo>
                  <a:lnTo>
                    <a:pt x="6659" y="5366"/>
                  </a:lnTo>
                  <a:lnTo>
                    <a:pt x="6596" y="5324"/>
                  </a:lnTo>
                  <a:close/>
                  <a:moveTo>
                    <a:pt x="754" y="5458"/>
                  </a:moveTo>
                  <a:lnTo>
                    <a:pt x="804" y="5541"/>
                  </a:lnTo>
                  <a:lnTo>
                    <a:pt x="620" y="5658"/>
                  </a:lnTo>
                  <a:lnTo>
                    <a:pt x="570" y="5575"/>
                  </a:lnTo>
                  <a:lnTo>
                    <a:pt x="754" y="5458"/>
                  </a:lnTo>
                  <a:close/>
                  <a:moveTo>
                    <a:pt x="771" y="5441"/>
                  </a:moveTo>
                  <a:lnTo>
                    <a:pt x="553" y="5575"/>
                  </a:lnTo>
                  <a:lnTo>
                    <a:pt x="620" y="5675"/>
                  </a:lnTo>
                  <a:lnTo>
                    <a:pt x="821" y="5541"/>
                  </a:lnTo>
                  <a:lnTo>
                    <a:pt x="771" y="5441"/>
                  </a:lnTo>
                  <a:close/>
                  <a:moveTo>
                    <a:pt x="6412" y="5625"/>
                  </a:moveTo>
                  <a:lnTo>
                    <a:pt x="6596" y="5759"/>
                  </a:lnTo>
                  <a:lnTo>
                    <a:pt x="6529" y="5843"/>
                  </a:lnTo>
                  <a:lnTo>
                    <a:pt x="6362" y="5709"/>
                  </a:lnTo>
                  <a:lnTo>
                    <a:pt x="6412" y="5625"/>
                  </a:lnTo>
                  <a:close/>
                  <a:moveTo>
                    <a:pt x="6395" y="5608"/>
                  </a:moveTo>
                  <a:lnTo>
                    <a:pt x="6328" y="5709"/>
                  </a:lnTo>
                  <a:lnTo>
                    <a:pt x="6529" y="5859"/>
                  </a:lnTo>
                  <a:cubicBezTo>
                    <a:pt x="6562" y="5826"/>
                    <a:pt x="6579" y="5792"/>
                    <a:pt x="6613" y="5759"/>
                  </a:cubicBezTo>
                  <a:lnTo>
                    <a:pt x="6395" y="5608"/>
                  </a:lnTo>
                  <a:close/>
                  <a:moveTo>
                    <a:pt x="972" y="5725"/>
                  </a:moveTo>
                  <a:lnTo>
                    <a:pt x="771" y="5876"/>
                  </a:lnTo>
                  <a:lnTo>
                    <a:pt x="955" y="5742"/>
                  </a:lnTo>
                  <a:lnTo>
                    <a:pt x="1022" y="5809"/>
                  </a:lnTo>
                  <a:lnTo>
                    <a:pt x="838" y="5960"/>
                  </a:lnTo>
                  <a:lnTo>
                    <a:pt x="771" y="5876"/>
                  </a:lnTo>
                  <a:lnTo>
                    <a:pt x="771" y="5876"/>
                  </a:lnTo>
                  <a:cubicBezTo>
                    <a:pt x="788" y="5910"/>
                    <a:pt x="821" y="5943"/>
                    <a:pt x="838" y="5977"/>
                  </a:cubicBezTo>
                  <a:lnTo>
                    <a:pt x="1039" y="5809"/>
                  </a:lnTo>
                  <a:cubicBezTo>
                    <a:pt x="1005" y="5776"/>
                    <a:pt x="988" y="5759"/>
                    <a:pt x="972" y="5725"/>
                  </a:cubicBezTo>
                  <a:close/>
                  <a:moveTo>
                    <a:pt x="1189" y="5993"/>
                  </a:moveTo>
                  <a:lnTo>
                    <a:pt x="1181" y="6000"/>
                  </a:lnTo>
                  <a:lnTo>
                    <a:pt x="1181" y="6000"/>
                  </a:lnTo>
                  <a:lnTo>
                    <a:pt x="1256" y="6060"/>
                  </a:lnTo>
                  <a:lnTo>
                    <a:pt x="1189" y="5993"/>
                  </a:lnTo>
                  <a:close/>
                  <a:moveTo>
                    <a:pt x="6211" y="5893"/>
                  </a:moveTo>
                  <a:lnTo>
                    <a:pt x="6362" y="6043"/>
                  </a:lnTo>
                  <a:cubicBezTo>
                    <a:pt x="6345" y="6060"/>
                    <a:pt x="6328" y="6094"/>
                    <a:pt x="6295" y="6110"/>
                  </a:cubicBezTo>
                  <a:lnTo>
                    <a:pt x="6127" y="5960"/>
                  </a:lnTo>
                  <a:lnTo>
                    <a:pt x="6211" y="5893"/>
                  </a:lnTo>
                  <a:close/>
                  <a:moveTo>
                    <a:pt x="6194" y="5876"/>
                  </a:moveTo>
                  <a:cubicBezTo>
                    <a:pt x="6161" y="5910"/>
                    <a:pt x="6144" y="5943"/>
                    <a:pt x="6110" y="5960"/>
                  </a:cubicBezTo>
                  <a:lnTo>
                    <a:pt x="6295" y="6144"/>
                  </a:lnTo>
                  <a:lnTo>
                    <a:pt x="6295" y="6127"/>
                  </a:lnTo>
                  <a:cubicBezTo>
                    <a:pt x="6328" y="6110"/>
                    <a:pt x="6345" y="6077"/>
                    <a:pt x="6378" y="6043"/>
                  </a:cubicBezTo>
                  <a:lnTo>
                    <a:pt x="6194" y="5876"/>
                  </a:lnTo>
                  <a:close/>
                  <a:moveTo>
                    <a:pt x="1173" y="5993"/>
                  </a:moveTo>
                  <a:lnTo>
                    <a:pt x="1022" y="6144"/>
                  </a:lnTo>
                  <a:lnTo>
                    <a:pt x="1023" y="6145"/>
                  </a:lnTo>
                  <a:lnTo>
                    <a:pt x="1181" y="6000"/>
                  </a:lnTo>
                  <a:lnTo>
                    <a:pt x="1181" y="6000"/>
                  </a:lnTo>
                  <a:lnTo>
                    <a:pt x="1173" y="5993"/>
                  </a:lnTo>
                  <a:close/>
                  <a:moveTo>
                    <a:pt x="5960" y="6144"/>
                  </a:moveTo>
                  <a:lnTo>
                    <a:pt x="5959" y="6145"/>
                  </a:lnTo>
                  <a:lnTo>
                    <a:pt x="5959" y="6145"/>
                  </a:lnTo>
                  <a:lnTo>
                    <a:pt x="6027" y="6219"/>
                  </a:lnTo>
                  <a:lnTo>
                    <a:pt x="6027" y="6219"/>
                  </a:lnTo>
                  <a:lnTo>
                    <a:pt x="5960" y="6144"/>
                  </a:lnTo>
                  <a:close/>
                  <a:moveTo>
                    <a:pt x="1256" y="6060"/>
                  </a:moveTo>
                  <a:lnTo>
                    <a:pt x="1089" y="6228"/>
                  </a:lnTo>
                  <a:lnTo>
                    <a:pt x="1023" y="6145"/>
                  </a:lnTo>
                  <a:lnTo>
                    <a:pt x="1005" y="6161"/>
                  </a:lnTo>
                  <a:lnTo>
                    <a:pt x="1089" y="6244"/>
                  </a:lnTo>
                  <a:lnTo>
                    <a:pt x="1273" y="6077"/>
                  </a:lnTo>
                  <a:lnTo>
                    <a:pt x="1256" y="6060"/>
                  </a:lnTo>
                  <a:close/>
                  <a:moveTo>
                    <a:pt x="1424" y="6228"/>
                  </a:moveTo>
                  <a:lnTo>
                    <a:pt x="1357" y="6311"/>
                  </a:lnTo>
                  <a:lnTo>
                    <a:pt x="1425" y="6229"/>
                  </a:lnTo>
                  <a:lnTo>
                    <a:pt x="1425" y="6229"/>
                  </a:lnTo>
                  <a:lnTo>
                    <a:pt x="1424" y="6228"/>
                  </a:lnTo>
                  <a:close/>
                  <a:moveTo>
                    <a:pt x="1357" y="6311"/>
                  </a:moveTo>
                  <a:lnTo>
                    <a:pt x="1357" y="6311"/>
                  </a:lnTo>
                  <a:lnTo>
                    <a:pt x="1357" y="6311"/>
                  </a:lnTo>
                  <a:close/>
                  <a:moveTo>
                    <a:pt x="5943" y="6127"/>
                  </a:moveTo>
                  <a:lnTo>
                    <a:pt x="5859" y="6211"/>
                  </a:lnTo>
                  <a:lnTo>
                    <a:pt x="6010" y="6395"/>
                  </a:lnTo>
                  <a:lnTo>
                    <a:pt x="6110" y="6311"/>
                  </a:lnTo>
                  <a:lnTo>
                    <a:pt x="6027" y="6219"/>
                  </a:lnTo>
                  <a:lnTo>
                    <a:pt x="6027" y="6219"/>
                  </a:lnTo>
                  <a:lnTo>
                    <a:pt x="6094" y="6295"/>
                  </a:lnTo>
                  <a:cubicBezTo>
                    <a:pt x="6077" y="6328"/>
                    <a:pt x="6043" y="6345"/>
                    <a:pt x="6027" y="6378"/>
                  </a:cubicBezTo>
                  <a:lnTo>
                    <a:pt x="5876" y="6211"/>
                  </a:lnTo>
                  <a:lnTo>
                    <a:pt x="5959" y="6145"/>
                  </a:lnTo>
                  <a:lnTo>
                    <a:pt x="5959" y="6145"/>
                  </a:lnTo>
                  <a:lnTo>
                    <a:pt x="5943" y="6127"/>
                  </a:lnTo>
                  <a:close/>
                  <a:moveTo>
                    <a:pt x="1440" y="6211"/>
                  </a:moveTo>
                  <a:lnTo>
                    <a:pt x="1425" y="6229"/>
                  </a:lnTo>
                  <a:lnTo>
                    <a:pt x="1425" y="6229"/>
                  </a:lnTo>
                  <a:lnTo>
                    <a:pt x="1507" y="6295"/>
                  </a:lnTo>
                  <a:lnTo>
                    <a:pt x="1373" y="6462"/>
                  </a:lnTo>
                  <a:lnTo>
                    <a:pt x="1290" y="6395"/>
                  </a:lnTo>
                  <a:lnTo>
                    <a:pt x="1357" y="6311"/>
                  </a:lnTo>
                  <a:lnTo>
                    <a:pt x="1273" y="6412"/>
                  </a:lnTo>
                  <a:cubicBezTo>
                    <a:pt x="1306" y="6428"/>
                    <a:pt x="1340" y="6462"/>
                    <a:pt x="1373" y="6495"/>
                  </a:cubicBezTo>
                  <a:lnTo>
                    <a:pt x="1524" y="6295"/>
                  </a:lnTo>
                  <a:lnTo>
                    <a:pt x="1440" y="6211"/>
                  </a:lnTo>
                  <a:close/>
                  <a:moveTo>
                    <a:pt x="1725" y="6428"/>
                  </a:moveTo>
                  <a:lnTo>
                    <a:pt x="1666" y="6521"/>
                  </a:lnTo>
                  <a:lnTo>
                    <a:pt x="1728" y="6431"/>
                  </a:lnTo>
                  <a:lnTo>
                    <a:pt x="1728" y="6431"/>
                  </a:lnTo>
                  <a:lnTo>
                    <a:pt x="1725" y="6428"/>
                  </a:lnTo>
                  <a:close/>
                  <a:moveTo>
                    <a:pt x="5761" y="6469"/>
                  </a:moveTo>
                  <a:lnTo>
                    <a:pt x="5805" y="6532"/>
                  </a:lnTo>
                  <a:lnTo>
                    <a:pt x="5805" y="6532"/>
                  </a:lnTo>
                  <a:lnTo>
                    <a:pt x="5809" y="6529"/>
                  </a:lnTo>
                  <a:lnTo>
                    <a:pt x="5761" y="6469"/>
                  </a:lnTo>
                  <a:close/>
                  <a:moveTo>
                    <a:pt x="5675" y="6345"/>
                  </a:moveTo>
                  <a:lnTo>
                    <a:pt x="5575" y="6412"/>
                  </a:lnTo>
                  <a:lnTo>
                    <a:pt x="5725" y="6629"/>
                  </a:lnTo>
                  <a:lnTo>
                    <a:pt x="5826" y="6562"/>
                  </a:lnTo>
                  <a:lnTo>
                    <a:pt x="5805" y="6532"/>
                  </a:lnTo>
                  <a:lnTo>
                    <a:pt x="5805" y="6532"/>
                  </a:lnTo>
                  <a:lnTo>
                    <a:pt x="5725" y="6596"/>
                  </a:lnTo>
                  <a:lnTo>
                    <a:pt x="5592" y="6412"/>
                  </a:lnTo>
                  <a:lnTo>
                    <a:pt x="5675" y="6361"/>
                  </a:lnTo>
                  <a:lnTo>
                    <a:pt x="5761" y="6469"/>
                  </a:lnTo>
                  <a:lnTo>
                    <a:pt x="5675" y="6345"/>
                  </a:lnTo>
                  <a:close/>
                  <a:moveTo>
                    <a:pt x="2010" y="6613"/>
                  </a:moveTo>
                  <a:lnTo>
                    <a:pt x="1982" y="6668"/>
                  </a:lnTo>
                  <a:lnTo>
                    <a:pt x="1982" y="6668"/>
                  </a:lnTo>
                  <a:lnTo>
                    <a:pt x="2014" y="6615"/>
                  </a:lnTo>
                  <a:lnTo>
                    <a:pt x="2014" y="6615"/>
                  </a:lnTo>
                  <a:lnTo>
                    <a:pt x="2010" y="6613"/>
                  </a:lnTo>
                  <a:close/>
                  <a:moveTo>
                    <a:pt x="1742" y="6412"/>
                  </a:moveTo>
                  <a:lnTo>
                    <a:pt x="1728" y="6431"/>
                  </a:lnTo>
                  <a:lnTo>
                    <a:pt x="1728" y="6431"/>
                  </a:lnTo>
                  <a:lnTo>
                    <a:pt x="1809" y="6495"/>
                  </a:lnTo>
                  <a:lnTo>
                    <a:pt x="1691" y="6680"/>
                  </a:lnTo>
                  <a:lnTo>
                    <a:pt x="1608" y="6613"/>
                  </a:lnTo>
                  <a:lnTo>
                    <a:pt x="1666" y="6521"/>
                  </a:lnTo>
                  <a:lnTo>
                    <a:pt x="1591" y="6629"/>
                  </a:lnTo>
                  <a:lnTo>
                    <a:pt x="1691" y="6696"/>
                  </a:lnTo>
                  <a:lnTo>
                    <a:pt x="1825" y="6479"/>
                  </a:lnTo>
                  <a:cubicBezTo>
                    <a:pt x="1792" y="6462"/>
                    <a:pt x="1775" y="6445"/>
                    <a:pt x="1742" y="6412"/>
                  </a:cubicBezTo>
                  <a:close/>
                  <a:moveTo>
                    <a:pt x="5449" y="6654"/>
                  </a:moveTo>
                  <a:lnTo>
                    <a:pt x="5501" y="6750"/>
                  </a:lnTo>
                  <a:lnTo>
                    <a:pt x="5508" y="6746"/>
                  </a:lnTo>
                  <a:lnTo>
                    <a:pt x="5449" y="6654"/>
                  </a:lnTo>
                  <a:close/>
                  <a:moveTo>
                    <a:pt x="5089" y="6696"/>
                  </a:moveTo>
                  <a:lnTo>
                    <a:pt x="4989" y="6746"/>
                  </a:lnTo>
                  <a:lnTo>
                    <a:pt x="5089" y="6713"/>
                  </a:lnTo>
                  <a:lnTo>
                    <a:pt x="5140" y="6813"/>
                  </a:lnTo>
                  <a:lnTo>
                    <a:pt x="5089" y="6696"/>
                  </a:lnTo>
                  <a:close/>
                  <a:moveTo>
                    <a:pt x="5391" y="6546"/>
                  </a:moveTo>
                  <a:lnTo>
                    <a:pt x="5290" y="6613"/>
                  </a:lnTo>
                  <a:lnTo>
                    <a:pt x="5407" y="6813"/>
                  </a:lnTo>
                  <a:lnTo>
                    <a:pt x="5508" y="6763"/>
                  </a:lnTo>
                  <a:lnTo>
                    <a:pt x="5501" y="6750"/>
                  </a:lnTo>
                  <a:lnTo>
                    <a:pt x="5407" y="6797"/>
                  </a:lnTo>
                  <a:lnTo>
                    <a:pt x="5307" y="6613"/>
                  </a:lnTo>
                  <a:cubicBezTo>
                    <a:pt x="5340" y="6596"/>
                    <a:pt x="5357" y="6579"/>
                    <a:pt x="5391" y="6562"/>
                  </a:cubicBezTo>
                  <a:lnTo>
                    <a:pt x="5449" y="6654"/>
                  </a:lnTo>
                  <a:lnTo>
                    <a:pt x="5391" y="6546"/>
                  </a:lnTo>
                  <a:close/>
                  <a:moveTo>
                    <a:pt x="5140" y="6813"/>
                  </a:moveTo>
                  <a:lnTo>
                    <a:pt x="5140" y="6813"/>
                  </a:lnTo>
                  <a:lnTo>
                    <a:pt x="5140" y="6813"/>
                  </a:lnTo>
                  <a:close/>
                  <a:moveTo>
                    <a:pt x="2026" y="6596"/>
                  </a:moveTo>
                  <a:lnTo>
                    <a:pt x="2014" y="6615"/>
                  </a:lnTo>
                  <a:lnTo>
                    <a:pt x="2014" y="6615"/>
                  </a:lnTo>
                  <a:lnTo>
                    <a:pt x="2093" y="6663"/>
                  </a:lnTo>
                  <a:lnTo>
                    <a:pt x="1993" y="6864"/>
                  </a:lnTo>
                  <a:lnTo>
                    <a:pt x="1909" y="6813"/>
                  </a:lnTo>
                  <a:lnTo>
                    <a:pt x="1982" y="6668"/>
                  </a:lnTo>
                  <a:lnTo>
                    <a:pt x="1982" y="6668"/>
                  </a:lnTo>
                  <a:lnTo>
                    <a:pt x="1892" y="6813"/>
                  </a:lnTo>
                  <a:lnTo>
                    <a:pt x="2010" y="6880"/>
                  </a:lnTo>
                  <a:lnTo>
                    <a:pt x="2127" y="6646"/>
                  </a:lnTo>
                  <a:lnTo>
                    <a:pt x="2026" y="6596"/>
                  </a:lnTo>
                  <a:close/>
                  <a:moveTo>
                    <a:pt x="5140" y="6813"/>
                  </a:moveTo>
                  <a:lnTo>
                    <a:pt x="5184" y="6917"/>
                  </a:lnTo>
                  <a:lnTo>
                    <a:pt x="5184" y="6917"/>
                  </a:lnTo>
                  <a:lnTo>
                    <a:pt x="5190" y="6914"/>
                  </a:lnTo>
                  <a:lnTo>
                    <a:pt x="5140" y="6813"/>
                  </a:lnTo>
                  <a:close/>
                  <a:moveTo>
                    <a:pt x="4989" y="6746"/>
                  </a:moveTo>
                  <a:lnTo>
                    <a:pt x="5089" y="6981"/>
                  </a:lnTo>
                  <a:cubicBezTo>
                    <a:pt x="5123" y="6964"/>
                    <a:pt x="5156" y="6947"/>
                    <a:pt x="5190" y="6931"/>
                  </a:cubicBezTo>
                  <a:lnTo>
                    <a:pt x="5184" y="6917"/>
                  </a:lnTo>
                  <a:lnTo>
                    <a:pt x="5184" y="6917"/>
                  </a:lnTo>
                  <a:lnTo>
                    <a:pt x="5089" y="6964"/>
                  </a:lnTo>
                  <a:lnTo>
                    <a:pt x="4989" y="6746"/>
                  </a:lnTo>
                  <a:close/>
                  <a:moveTo>
                    <a:pt x="4675" y="6879"/>
                  </a:moveTo>
                  <a:lnTo>
                    <a:pt x="4671" y="6880"/>
                  </a:lnTo>
                  <a:lnTo>
                    <a:pt x="4704" y="6989"/>
                  </a:lnTo>
                  <a:lnTo>
                    <a:pt x="4675" y="6879"/>
                  </a:lnTo>
                  <a:close/>
                  <a:moveTo>
                    <a:pt x="2328" y="6763"/>
                  </a:moveTo>
                  <a:lnTo>
                    <a:pt x="2411" y="6797"/>
                  </a:lnTo>
                  <a:lnTo>
                    <a:pt x="2328" y="7014"/>
                  </a:lnTo>
                  <a:lnTo>
                    <a:pt x="2244" y="6964"/>
                  </a:lnTo>
                  <a:lnTo>
                    <a:pt x="2328" y="6763"/>
                  </a:lnTo>
                  <a:close/>
                  <a:moveTo>
                    <a:pt x="2328" y="6746"/>
                  </a:moveTo>
                  <a:lnTo>
                    <a:pt x="2227" y="6981"/>
                  </a:lnTo>
                  <a:lnTo>
                    <a:pt x="2344" y="7031"/>
                  </a:lnTo>
                  <a:lnTo>
                    <a:pt x="2428" y="6797"/>
                  </a:lnTo>
                  <a:lnTo>
                    <a:pt x="2328" y="6746"/>
                  </a:lnTo>
                  <a:close/>
                  <a:moveTo>
                    <a:pt x="4771" y="6830"/>
                  </a:moveTo>
                  <a:lnTo>
                    <a:pt x="4671" y="6864"/>
                  </a:lnTo>
                  <a:lnTo>
                    <a:pt x="4675" y="6879"/>
                  </a:lnTo>
                  <a:lnTo>
                    <a:pt x="4675" y="6879"/>
                  </a:lnTo>
                  <a:lnTo>
                    <a:pt x="4771" y="6847"/>
                  </a:lnTo>
                  <a:lnTo>
                    <a:pt x="4838" y="7065"/>
                  </a:lnTo>
                  <a:lnTo>
                    <a:pt x="4738" y="7098"/>
                  </a:lnTo>
                  <a:lnTo>
                    <a:pt x="4704" y="6989"/>
                  </a:lnTo>
                  <a:lnTo>
                    <a:pt x="4738" y="7115"/>
                  </a:lnTo>
                  <a:lnTo>
                    <a:pt x="4855" y="7065"/>
                  </a:lnTo>
                  <a:lnTo>
                    <a:pt x="4771" y="683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6" name="Shape 246"/>
        <p:cNvGrpSpPr/>
        <p:nvPr/>
      </p:nvGrpSpPr>
      <p:grpSpPr>
        <a:xfrm>
          <a:off x="0" y="0"/>
          <a:ext cx="0" cy="0"/>
          <a:chOff x="0" y="0"/>
          <a:chExt cx="0" cy="0"/>
        </a:xfrm>
      </p:grpSpPr>
      <p:sp>
        <p:nvSpPr>
          <p:cNvPr id="247" name="Google Shape;247;p9"/>
          <p:cNvSpPr txBox="1"/>
          <p:nvPr>
            <p:ph type="title"/>
          </p:nvPr>
        </p:nvSpPr>
        <p:spPr>
          <a:xfrm>
            <a:off x="4677475" y="1583100"/>
            <a:ext cx="3751500" cy="1977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48" name="Google Shape;248;p9"/>
          <p:cNvSpPr/>
          <p:nvPr/>
        </p:nvSpPr>
        <p:spPr>
          <a:xfrm>
            <a:off x="2683963" y="29868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9" name="Google Shape;249;p9"/>
          <p:cNvGrpSpPr/>
          <p:nvPr/>
        </p:nvGrpSpPr>
        <p:grpSpPr>
          <a:xfrm>
            <a:off x="165650" y="260513"/>
            <a:ext cx="8807500" cy="4622450"/>
            <a:chOff x="165650" y="260513"/>
            <a:chExt cx="8807500" cy="4622450"/>
          </a:xfrm>
        </p:grpSpPr>
        <p:grpSp>
          <p:nvGrpSpPr>
            <p:cNvPr id="250" name="Google Shape;250;p9"/>
            <p:cNvGrpSpPr/>
            <p:nvPr/>
          </p:nvGrpSpPr>
          <p:grpSpPr>
            <a:xfrm>
              <a:off x="3017550" y="260513"/>
              <a:ext cx="5955600" cy="4596012"/>
              <a:chOff x="3002250" y="299588"/>
              <a:chExt cx="5955600" cy="4596012"/>
            </a:xfrm>
          </p:grpSpPr>
          <p:cxnSp>
            <p:nvCxnSpPr>
              <p:cNvPr id="251" name="Google Shape;251;p9"/>
              <p:cNvCxnSpPr/>
              <p:nvPr/>
            </p:nvCxnSpPr>
            <p:spPr>
              <a:xfrm>
                <a:off x="8953075" y="299588"/>
                <a:ext cx="0" cy="4596000"/>
              </a:xfrm>
              <a:prstGeom prst="straightConnector1">
                <a:avLst/>
              </a:prstGeom>
              <a:noFill/>
              <a:ln cap="flat" cmpd="sng" w="9525">
                <a:solidFill>
                  <a:schemeClr val="dk1"/>
                </a:solidFill>
                <a:prstDash val="solid"/>
                <a:round/>
                <a:headEnd len="sm" w="sm" type="none"/>
                <a:tailEnd len="sm" w="sm" type="none"/>
              </a:ln>
            </p:spPr>
          </p:cxnSp>
          <p:cxnSp>
            <p:nvCxnSpPr>
              <p:cNvPr id="252" name="Google Shape;252;p9"/>
              <p:cNvCxnSpPr/>
              <p:nvPr/>
            </p:nvCxnSpPr>
            <p:spPr>
              <a:xfrm rot="10800000">
                <a:off x="3002250" y="300625"/>
                <a:ext cx="5955600" cy="0"/>
              </a:xfrm>
              <a:prstGeom prst="straightConnector1">
                <a:avLst/>
              </a:prstGeom>
              <a:noFill/>
              <a:ln cap="flat" cmpd="sng" w="9525">
                <a:solidFill>
                  <a:schemeClr val="dk1"/>
                </a:solidFill>
                <a:prstDash val="solid"/>
                <a:round/>
                <a:headEnd len="sm" w="sm" type="none"/>
                <a:tailEnd len="sm" w="sm" type="none"/>
              </a:ln>
            </p:spPr>
          </p:cxnSp>
          <p:cxnSp>
            <p:nvCxnSpPr>
              <p:cNvPr id="253" name="Google Shape;253;p9"/>
              <p:cNvCxnSpPr/>
              <p:nvPr/>
            </p:nvCxnSpPr>
            <p:spPr>
              <a:xfrm rot="10800000">
                <a:off x="3002250" y="4895600"/>
                <a:ext cx="5955600" cy="0"/>
              </a:xfrm>
              <a:prstGeom prst="straightConnector1">
                <a:avLst/>
              </a:prstGeom>
              <a:noFill/>
              <a:ln cap="flat" cmpd="sng" w="9525">
                <a:solidFill>
                  <a:schemeClr val="dk1"/>
                </a:solidFill>
                <a:prstDash val="solid"/>
                <a:round/>
                <a:headEnd len="sm" w="sm" type="none"/>
                <a:tailEnd len="sm" w="sm" type="none"/>
              </a:ln>
            </p:spPr>
          </p:cxnSp>
        </p:grpSp>
        <p:cxnSp>
          <p:nvCxnSpPr>
            <p:cNvPr id="254" name="Google Shape;254;p9"/>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sp>
        <p:nvSpPr>
          <p:cNvPr id="255" name="Google Shape;255;p9"/>
          <p:cNvSpPr/>
          <p:nvPr>
            <p:ph idx="2" type="pic"/>
          </p:nvPr>
        </p:nvSpPr>
        <p:spPr>
          <a:xfrm>
            <a:off x="431500" y="474300"/>
            <a:ext cx="3786900" cy="4194900"/>
          </a:xfrm>
          <a:prstGeom prst="snip2DiagRect">
            <a:avLst>
              <a:gd fmla="val 0" name="adj1"/>
              <a:gd fmla="val 16667" name="adj2"/>
            </a:avLst>
          </a:prstGeom>
          <a:noFill/>
          <a:ln>
            <a:noFill/>
          </a:ln>
        </p:spPr>
      </p:sp>
      <p:grpSp>
        <p:nvGrpSpPr>
          <p:cNvPr id="256" name="Google Shape;256;p9"/>
          <p:cNvGrpSpPr/>
          <p:nvPr/>
        </p:nvGrpSpPr>
        <p:grpSpPr>
          <a:xfrm rot="5400000">
            <a:off x="7975683" y="3709133"/>
            <a:ext cx="642876" cy="1352058"/>
            <a:chOff x="3447799" y="584684"/>
            <a:chExt cx="362756" cy="762926"/>
          </a:xfrm>
        </p:grpSpPr>
        <p:sp>
          <p:nvSpPr>
            <p:cNvPr id="257" name="Google Shape;257;p9"/>
            <p:cNvSpPr/>
            <p:nvPr/>
          </p:nvSpPr>
          <p:spPr>
            <a:xfrm>
              <a:off x="3762429" y="1074504"/>
              <a:ext cx="40626" cy="35146"/>
            </a:xfrm>
            <a:custGeom>
              <a:rect b="b" l="l" r="r" t="t"/>
              <a:pathLst>
                <a:path extrusionOk="0" h="1565" w="1809">
                  <a:moveTo>
                    <a:pt x="1038" y="0"/>
                  </a:moveTo>
                  <a:cubicBezTo>
                    <a:pt x="335" y="0"/>
                    <a:pt x="0" y="837"/>
                    <a:pt x="486" y="1339"/>
                  </a:cubicBezTo>
                  <a:cubicBezTo>
                    <a:pt x="641" y="1495"/>
                    <a:pt x="833" y="1565"/>
                    <a:pt x="1022" y="1565"/>
                  </a:cubicBezTo>
                  <a:cubicBezTo>
                    <a:pt x="1422" y="1565"/>
                    <a:pt x="1808" y="1253"/>
                    <a:pt x="1808" y="787"/>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9"/>
            <p:cNvSpPr/>
            <p:nvPr/>
          </p:nvSpPr>
          <p:spPr>
            <a:xfrm>
              <a:off x="3717312" y="1166221"/>
              <a:ext cx="41007" cy="40626"/>
            </a:xfrm>
            <a:custGeom>
              <a:rect b="b" l="l" r="r" t="t"/>
              <a:pathLst>
                <a:path extrusionOk="0" fill="none" h="1809" w="1826">
                  <a:moveTo>
                    <a:pt x="1825" y="770"/>
                  </a:moveTo>
                  <a:cubicBezTo>
                    <a:pt x="1825" y="1457"/>
                    <a:pt x="988" y="1808"/>
                    <a:pt x="486" y="1323"/>
                  </a:cubicBezTo>
                  <a:cubicBezTo>
                    <a:pt x="1" y="821"/>
                    <a:pt x="352" y="1"/>
                    <a:pt x="1038" y="1"/>
                  </a:cubicBezTo>
                  <a:cubicBezTo>
                    <a:pt x="1474" y="1"/>
                    <a:pt x="1825" y="335"/>
                    <a:pt x="1825"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9"/>
            <p:cNvSpPr/>
            <p:nvPr/>
          </p:nvSpPr>
          <p:spPr>
            <a:xfrm>
              <a:off x="3504931" y="1038415"/>
              <a:ext cx="40626" cy="40626"/>
            </a:xfrm>
            <a:custGeom>
              <a:rect b="b" l="l" r="r" t="t"/>
              <a:pathLst>
                <a:path extrusionOk="0" fill="none" h="1809" w="1809">
                  <a:moveTo>
                    <a:pt x="1808" y="770"/>
                  </a:moveTo>
                  <a:cubicBezTo>
                    <a:pt x="1808" y="1457"/>
                    <a:pt x="971" y="1808"/>
                    <a:pt x="486" y="1323"/>
                  </a:cubicBezTo>
                  <a:cubicBezTo>
                    <a:pt x="0" y="837"/>
                    <a:pt x="335" y="0"/>
                    <a:pt x="1038" y="0"/>
                  </a:cubicBezTo>
                  <a:cubicBezTo>
                    <a:pt x="1457" y="0"/>
                    <a:pt x="1808" y="335"/>
                    <a:pt x="1808"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9"/>
            <p:cNvSpPr/>
            <p:nvPr/>
          </p:nvSpPr>
          <p:spPr>
            <a:xfrm>
              <a:off x="3642124" y="1151938"/>
              <a:ext cx="40626" cy="40626"/>
            </a:xfrm>
            <a:custGeom>
              <a:rect b="b" l="l" r="r" t="t"/>
              <a:pathLst>
                <a:path extrusionOk="0" fill="none" h="1809" w="1809">
                  <a:moveTo>
                    <a:pt x="1809" y="770"/>
                  </a:moveTo>
                  <a:cubicBezTo>
                    <a:pt x="1809" y="1473"/>
                    <a:pt x="972" y="1808"/>
                    <a:pt x="486" y="1323"/>
                  </a:cubicBezTo>
                  <a:cubicBezTo>
                    <a:pt x="1" y="837"/>
                    <a:pt x="352" y="0"/>
                    <a:pt x="1039" y="0"/>
                  </a:cubicBezTo>
                  <a:cubicBezTo>
                    <a:pt x="1474" y="0"/>
                    <a:pt x="1809" y="352"/>
                    <a:pt x="1809" y="77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9"/>
            <p:cNvSpPr/>
            <p:nvPr/>
          </p:nvSpPr>
          <p:spPr>
            <a:xfrm>
              <a:off x="3508322" y="1295149"/>
              <a:ext cx="40985" cy="41007"/>
            </a:xfrm>
            <a:custGeom>
              <a:rect b="b" l="l" r="r" t="t"/>
              <a:pathLst>
                <a:path extrusionOk="0" fill="none" h="1826" w="1825">
                  <a:moveTo>
                    <a:pt x="1825" y="788"/>
                  </a:moveTo>
                  <a:cubicBezTo>
                    <a:pt x="1825" y="1474"/>
                    <a:pt x="988" y="1825"/>
                    <a:pt x="485" y="1340"/>
                  </a:cubicBezTo>
                  <a:cubicBezTo>
                    <a:pt x="0" y="838"/>
                    <a:pt x="352" y="1"/>
                    <a:pt x="1038" y="18"/>
                  </a:cubicBezTo>
                  <a:cubicBezTo>
                    <a:pt x="1473" y="18"/>
                    <a:pt x="1808" y="352"/>
                    <a:pt x="1825" y="788"/>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9"/>
            <p:cNvSpPr/>
            <p:nvPr/>
          </p:nvSpPr>
          <p:spPr>
            <a:xfrm>
              <a:off x="3473356" y="983147"/>
              <a:ext cx="40985" cy="35056"/>
            </a:xfrm>
            <a:custGeom>
              <a:rect b="b" l="l" r="r" t="t"/>
              <a:pathLst>
                <a:path extrusionOk="0" h="1561" w="1825">
                  <a:moveTo>
                    <a:pt x="1055" y="1"/>
                  </a:moveTo>
                  <a:cubicBezTo>
                    <a:pt x="352" y="1"/>
                    <a:pt x="0" y="838"/>
                    <a:pt x="502" y="1323"/>
                  </a:cubicBezTo>
                  <a:cubicBezTo>
                    <a:pt x="661" y="1487"/>
                    <a:pt x="857" y="1560"/>
                    <a:pt x="1049" y="1560"/>
                  </a:cubicBezTo>
                  <a:cubicBezTo>
                    <a:pt x="1445" y="1560"/>
                    <a:pt x="1825" y="1250"/>
                    <a:pt x="1825" y="788"/>
                  </a:cubicBezTo>
                  <a:cubicBezTo>
                    <a:pt x="1825" y="352"/>
                    <a:pt x="1473" y="1"/>
                    <a:pt x="1055"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9"/>
            <p:cNvSpPr/>
            <p:nvPr/>
          </p:nvSpPr>
          <p:spPr>
            <a:xfrm>
              <a:off x="3615445" y="1200042"/>
              <a:ext cx="40626" cy="34876"/>
            </a:xfrm>
            <a:custGeom>
              <a:rect b="b" l="l" r="r" t="t"/>
              <a:pathLst>
                <a:path extrusionOk="0" h="1553" w="1809">
                  <a:moveTo>
                    <a:pt x="1038" y="1"/>
                  </a:moveTo>
                  <a:cubicBezTo>
                    <a:pt x="335" y="1"/>
                    <a:pt x="1" y="838"/>
                    <a:pt x="486" y="1323"/>
                  </a:cubicBezTo>
                  <a:cubicBezTo>
                    <a:pt x="644" y="1481"/>
                    <a:pt x="839" y="1552"/>
                    <a:pt x="1030" y="1552"/>
                  </a:cubicBezTo>
                  <a:cubicBezTo>
                    <a:pt x="1427" y="1552"/>
                    <a:pt x="1808" y="1245"/>
                    <a:pt x="1808" y="771"/>
                  </a:cubicBezTo>
                  <a:cubicBezTo>
                    <a:pt x="1808" y="352"/>
                    <a:pt x="1457"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9"/>
            <p:cNvSpPr/>
            <p:nvPr/>
          </p:nvSpPr>
          <p:spPr>
            <a:xfrm>
              <a:off x="3574100" y="926397"/>
              <a:ext cx="40985" cy="35146"/>
            </a:xfrm>
            <a:custGeom>
              <a:rect b="b" l="l" r="r" t="t"/>
              <a:pathLst>
                <a:path extrusionOk="0" h="1565" w="1825">
                  <a:moveTo>
                    <a:pt x="1038" y="0"/>
                  </a:moveTo>
                  <a:cubicBezTo>
                    <a:pt x="352" y="0"/>
                    <a:pt x="0" y="837"/>
                    <a:pt x="486" y="1339"/>
                  </a:cubicBezTo>
                  <a:cubicBezTo>
                    <a:pt x="647" y="1495"/>
                    <a:pt x="842" y="1565"/>
                    <a:pt x="1034" y="1565"/>
                  </a:cubicBezTo>
                  <a:cubicBezTo>
                    <a:pt x="1439" y="1565"/>
                    <a:pt x="1825" y="1253"/>
                    <a:pt x="1825" y="787"/>
                  </a:cubicBezTo>
                  <a:cubicBezTo>
                    <a:pt x="1825"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9"/>
            <p:cNvSpPr/>
            <p:nvPr/>
          </p:nvSpPr>
          <p:spPr>
            <a:xfrm>
              <a:off x="3574100" y="1312823"/>
              <a:ext cx="40985" cy="34787"/>
            </a:xfrm>
            <a:custGeom>
              <a:rect b="b" l="l" r="r" t="t"/>
              <a:pathLst>
                <a:path extrusionOk="0" h="1549" w="1825">
                  <a:moveTo>
                    <a:pt x="1038" y="1"/>
                  </a:moveTo>
                  <a:cubicBezTo>
                    <a:pt x="352" y="1"/>
                    <a:pt x="0" y="837"/>
                    <a:pt x="486" y="1323"/>
                  </a:cubicBezTo>
                  <a:cubicBezTo>
                    <a:pt x="647" y="1479"/>
                    <a:pt x="842" y="1548"/>
                    <a:pt x="1034" y="1548"/>
                  </a:cubicBezTo>
                  <a:cubicBezTo>
                    <a:pt x="1439" y="1548"/>
                    <a:pt x="1825" y="1237"/>
                    <a:pt x="1825" y="771"/>
                  </a:cubicBezTo>
                  <a:cubicBezTo>
                    <a:pt x="1825" y="352"/>
                    <a:pt x="1473" y="1"/>
                    <a:pt x="1038" y="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9"/>
            <p:cNvSpPr/>
            <p:nvPr/>
          </p:nvSpPr>
          <p:spPr>
            <a:xfrm>
              <a:off x="3638756" y="1272983"/>
              <a:ext cx="40626" cy="34854"/>
            </a:xfrm>
            <a:custGeom>
              <a:rect b="b" l="l" r="r" t="t"/>
              <a:pathLst>
                <a:path extrusionOk="0" h="1552" w="1809">
                  <a:moveTo>
                    <a:pt x="1038" y="0"/>
                  </a:moveTo>
                  <a:cubicBezTo>
                    <a:pt x="352" y="0"/>
                    <a:pt x="0" y="837"/>
                    <a:pt x="486" y="1323"/>
                  </a:cubicBezTo>
                  <a:cubicBezTo>
                    <a:pt x="643" y="1480"/>
                    <a:pt x="838" y="1551"/>
                    <a:pt x="1030" y="1551"/>
                  </a:cubicBezTo>
                  <a:cubicBezTo>
                    <a:pt x="1427" y="1551"/>
                    <a:pt x="1808" y="1245"/>
                    <a:pt x="1808" y="770"/>
                  </a:cubicBezTo>
                  <a:cubicBezTo>
                    <a:pt x="1808" y="352"/>
                    <a:pt x="1473" y="0"/>
                    <a:pt x="1038" y="0"/>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9"/>
            <p:cNvSpPr/>
            <p:nvPr/>
          </p:nvSpPr>
          <p:spPr>
            <a:xfrm>
              <a:off x="3447799" y="996307"/>
              <a:ext cx="124055" cy="302255"/>
            </a:xfrm>
            <a:custGeom>
              <a:rect b="b" l="l" r="r" t="t"/>
              <a:pathLst>
                <a:path extrusionOk="0" fill="none" h="13459" w="5524">
                  <a:moveTo>
                    <a:pt x="0" y="1"/>
                  </a:moveTo>
                  <a:lnTo>
                    <a:pt x="0" y="2009"/>
                  </a:lnTo>
                  <a:lnTo>
                    <a:pt x="5524" y="7483"/>
                  </a:lnTo>
                  <a:lnTo>
                    <a:pt x="5524" y="12270"/>
                  </a:lnTo>
                  <a:lnTo>
                    <a:pt x="4252" y="13458"/>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9"/>
            <p:cNvSpPr/>
            <p:nvPr/>
          </p:nvSpPr>
          <p:spPr>
            <a:xfrm>
              <a:off x="3597411" y="961341"/>
              <a:ext cx="22" cy="368797"/>
            </a:xfrm>
            <a:custGeom>
              <a:rect b="b" l="l" r="r" t="t"/>
              <a:pathLst>
                <a:path extrusionOk="0" fill="none" h="16422" w="1">
                  <a:moveTo>
                    <a:pt x="0" y="1"/>
                  </a:moveTo>
                  <a:lnTo>
                    <a:pt x="0" y="16422"/>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9"/>
            <p:cNvSpPr/>
            <p:nvPr/>
          </p:nvSpPr>
          <p:spPr>
            <a:xfrm>
              <a:off x="3497026" y="594475"/>
              <a:ext cx="72201" cy="388694"/>
            </a:xfrm>
            <a:custGeom>
              <a:rect b="b" l="l" r="r" t="t"/>
              <a:pathLst>
                <a:path extrusionOk="0" fill="none" h="17308" w="3215">
                  <a:moveTo>
                    <a:pt x="1" y="17308"/>
                  </a:moveTo>
                  <a:lnTo>
                    <a:pt x="1" y="6997"/>
                  </a:lnTo>
                  <a:lnTo>
                    <a:pt x="3215" y="3783"/>
                  </a:lnTo>
                  <a:lnTo>
                    <a:pt x="3215"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9"/>
            <p:cNvSpPr/>
            <p:nvPr/>
          </p:nvSpPr>
          <p:spPr>
            <a:xfrm>
              <a:off x="3528242" y="586188"/>
              <a:ext cx="69192" cy="451867"/>
            </a:xfrm>
            <a:custGeom>
              <a:rect b="b" l="l" r="r" t="t"/>
              <a:pathLst>
                <a:path extrusionOk="0" fill="none" h="20121" w="3081">
                  <a:moveTo>
                    <a:pt x="3080" y="1"/>
                  </a:moveTo>
                  <a:lnTo>
                    <a:pt x="3080" y="7366"/>
                  </a:lnTo>
                  <a:lnTo>
                    <a:pt x="0" y="10596"/>
                  </a:lnTo>
                  <a:lnTo>
                    <a:pt x="0" y="2012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9"/>
            <p:cNvSpPr/>
            <p:nvPr/>
          </p:nvSpPr>
          <p:spPr>
            <a:xfrm>
              <a:off x="3638756" y="647857"/>
              <a:ext cx="42871" cy="559731"/>
            </a:xfrm>
            <a:custGeom>
              <a:rect b="b" l="l" r="r" t="t"/>
              <a:pathLst>
                <a:path extrusionOk="0" fill="none" h="24924" w="1909">
                  <a:moveTo>
                    <a:pt x="268" y="0"/>
                  </a:moveTo>
                  <a:lnTo>
                    <a:pt x="268" y="1440"/>
                  </a:lnTo>
                  <a:lnTo>
                    <a:pt x="1908" y="3097"/>
                  </a:lnTo>
                  <a:lnTo>
                    <a:pt x="1908" y="12186"/>
                  </a:lnTo>
                  <a:lnTo>
                    <a:pt x="0" y="14094"/>
                  </a:lnTo>
                  <a:lnTo>
                    <a:pt x="0" y="24924"/>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9"/>
            <p:cNvSpPr/>
            <p:nvPr/>
          </p:nvSpPr>
          <p:spPr>
            <a:xfrm>
              <a:off x="3665435" y="616641"/>
              <a:ext cx="43635" cy="534938"/>
            </a:xfrm>
            <a:custGeom>
              <a:rect b="b" l="l" r="r" t="t"/>
              <a:pathLst>
                <a:path extrusionOk="0" fill="none" h="23820" w="1943">
                  <a:moveTo>
                    <a:pt x="1" y="23820"/>
                  </a:moveTo>
                  <a:lnTo>
                    <a:pt x="1" y="16103"/>
                  </a:lnTo>
                  <a:lnTo>
                    <a:pt x="1942" y="14162"/>
                  </a:lnTo>
                  <a:lnTo>
                    <a:pt x="1942" y="4236"/>
                  </a:lnTo>
                  <a:lnTo>
                    <a:pt x="436" y="2880"/>
                  </a:lnTo>
                  <a:lnTo>
                    <a:pt x="436" y="1"/>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9"/>
            <p:cNvSpPr/>
            <p:nvPr/>
          </p:nvSpPr>
          <p:spPr>
            <a:xfrm>
              <a:off x="3665435" y="584684"/>
              <a:ext cx="95130" cy="705615"/>
            </a:xfrm>
            <a:custGeom>
              <a:rect b="b" l="l" r="r" t="t"/>
              <a:pathLst>
                <a:path extrusionOk="0" fill="none" h="31420" w="4236">
                  <a:moveTo>
                    <a:pt x="4236" y="1"/>
                  </a:moveTo>
                  <a:lnTo>
                    <a:pt x="1808" y="2428"/>
                  </a:lnTo>
                  <a:lnTo>
                    <a:pt x="1808" y="4119"/>
                  </a:lnTo>
                  <a:lnTo>
                    <a:pt x="3064" y="5374"/>
                  </a:lnTo>
                  <a:lnTo>
                    <a:pt x="3064" y="16204"/>
                  </a:lnTo>
                  <a:lnTo>
                    <a:pt x="1273" y="17995"/>
                  </a:lnTo>
                  <a:lnTo>
                    <a:pt x="1273" y="29009"/>
                  </a:lnTo>
                  <a:lnTo>
                    <a:pt x="1" y="30281"/>
                  </a:lnTo>
                  <a:lnTo>
                    <a:pt x="1" y="31419"/>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9"/>
            <p:cNvSpPr/>
            <p:nvPr/>
          </p:nvSpPr>
          <p:spPr>
            <a:xfrm>
              <a:off x="3740623" y="668136"/>
              <a:ext cx="50776" cy="498107"/>
            </a:xfrm>
            <a:custGeom>
              <a:rect b="b" l="l" r="r" t="t"/>
              <a:pathLst>
                <a:path extrusionOk="0" fill="none" h="22180" w="2261">
                  <a:moveTo>
                    <a:pt x="603" y="1"/>
                  </a:moveTo>
                  <a:lnTo>
                    <a:pt x="603" y="6914"/>
                  </a:lnTo>
                  <a:lnTo>
                    <a:pt x="2260" y="8588"/>
                  </a:lnTo>
                  <a:lnTo>
                    <a:pt x="2260" y="12421"/>
                  </a:lnTo>
                  <a:lnTo>
                    <a:pt x="0" y="14664"/>
                  </a:lnTo>
                  <a:lnTo>
                    <a:pt x="0" y="2218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9"/>
            <p:cNvSpPr/>
            <p:nvPr/>
          </p:nvSpPr>
          <p:spPr>
            <a:xfrm>
              <a:off x="3760924" y="638829"/>
              <a:ext cx="49631" cy="439067"/>
            </a:xfrm>
            <a:custGeom>
              <a:rect b="b" l="l" r="r" t="t"/>
              <a:pathLst>
                <a:path extrusionOk="0" fill="none" h="19551" w="2210">
                  <a:moveTo>
                    <a:pt x="670" y="19551"/>
                  </a:moveTo>
                  <a:lnTo>
                    <a:pt x="0" y="18898"/>
                  </a:lnTo>
                  <a:lnTo>
                    <a:pt x="0" y="16421"/>
                  </a:lnTo>
                  <a:lnTo>
                    <a:pt x="2210" y="14195"/>
                  </a:lnTo>
                  <a:lnTo>
                    <a:pt x="2210" y="9776"/>
                  </a:lnTo>
                  <a:lnTo>
                    <a:pt x="268" y="7834"/>
                  </a:lnTo>
                  <a:lnTo>
                    <a:pt x="268" y="1842"/>
                  </a:lnTo>
                  <a:lnTo>
                    <a:pt x="1088" y="1038"/>
                  </a:lnTo>
                  <a:lnTo>
                    <a:pt x="1088" y="0"/>
                  </a:lnTo>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 name="Google Shape;276;p9"/>
          <p:cNvGrpSpPr/>
          <p:nvPr/>
        </p:nvGrpSpPr>
        <p:grpSpPr>
          <a:xfrm>
            <a:off x="4054602" y="260518"/>
            <a:ext cx="518768" cy="294703"/>
            <a:chOff x="3654925" y="3120254"/>
            <a:chExt cx="518768" cy="294703"/>
          </a:xfrm>
        </p:grpSpPr>
        <p:sp>
          <p:nvSpPr>
            <p:cNvPr id="277" name="Google Shape;277;p9"/>
            <p:cNvSpPr/>
            <p:nvPr/>
          </p:nvSpPr>
          <p:spPr>
            <a:xfrm>
              <a:off x="3654925" y="3325419"/>
              <a:ext cx="104787" cy="89538"/>
            </a:xfrm>
            <a:custGeom>
              <a:rect b="b" l="l" r="r" t="t"/>
              <a:pathLst>
                <a:path extrusionOk="0" h="3987" w="4666">
                  <a:moveTo>
                    <a:pt x="2029" y="1"/>
                  </a:moveTo>
                  <a:cubicBezTo>
                    <a:pt x="2022" y="1"/>
                    <a:pt x="2016" y="1"/>
                    <a:pt x="2009" y="1"/>
                  </a:cubicBezTo>
                  <a:cubicBezTo>
                    <a:pt x="904" y="1"/>
                    <a:pt x="0" y="888"/>
                    <a:pt x="17" y="1993"/>
                  </a:cubicBezTo>
                  <a:cubicBezTo>
                    <a:pt x="17" y="3193"/>
                    <a:pt x="997" y="3987"/>
                    <a:pt x="2020" y="3987"/>
                  </a:cubicBezTo>
                  <a:cubicBezTo>
                    <a:pt x="2509" y="3987"/>
                    <a:pt x="3008" y="3805"/>
                    <a:pt x="3415" y="3399"/>
                  </a:cubicBezTo>
                  <a:cubicBezTo>
                    <a:pt x="4665" y="2148"/>
                    <a:pt x="3790" y="1"/>
                    <a:pt x="20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9"/>
            <p:cNvSpPr/>
            <p:nvPr/>
          </p:nvSpPr>
          <p:spPr>
            <a:xfrm>
              <a:off x="3760924" y="3325419"/>
              <a:ext cx="104899" cy="89538"/>
            </a:xfrm>
            <a:custGeom>
              <a:rect b="b" l="l" r="r" t="t"/>
              <a:pathLst>
                <a:path extrusionOk="0" h="3987" w="4671">
                  <a:moveTo>
                    <a:pt x="1979" y="1"/>
                  </a:moveTo>
                  <a:cubicBezTo>
                    <a:pt x="888" y="1"/>
                    <a:pt x="0" y="898"/>
                    <a:pt x="17" y="1993"/>
                  </a:cubicBezTo>
                  <a:cubicBezTo>
                    <a:pt x="17" y="3193"/>
                    <a:pt x="997" y="3987"/>
                    <a:pt x="2020" y="3987"/>
                  </a:cubicBezTo>
                  <a:cubicBezTo>
                    <a:pt x="2509" y="3987"/>
                    <a:pt x="3009" y="3805"/>
                    <a:pt x="3415" y="3399"/>
                  </a:cubicBezTo>
                  <a:cubicBezTo>
                    <a:pt x="4670" y="2143"/>
                    <a:pt x="3783" y="1"/>
                    <a:pt x="2009" y="1"/>
                  </a:cubicBezTo>
                  <a:cubicBezTo>
                    <a:pt x="1999" y="1"/>
                    <a:pt x="1989" y="1"/>
                    <a:pt x="197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9"/>
            <p:cNvSpPr/>
            <p:nvPr/>
          </p:nvSpPr>
          <p:spPr>
            <a:xfrm>
              <a:off x="3866542" y="3325060"/>
              <a:ext cx="89493" cy="89852"/>
            </a:xfrm>
            <a:custGeom>
              <a:rect b="b" l="l" r="r" t="t"/>
              <a:pathLst>
                <a:path extrusionOk="0" h="4001" w="3985">
                  <a:moveTo>
                    <a:pt x="1993" y="0"/>
                  </a:moveTo>
                  <a:cubicBezTo>
                    <a:pt x="888" y="0"/>
                    <a:pt x="1" y="904"/>
                    <a:pt x="1" y="2009"/>
                  </a:cubicBezTo>
                  <a:cubicBezTo>
                    <a:pt x="1" y="3097"/>
                    <a:pt x="888" y="4001"/>
                    <a:pt x="1993" y="4001"/>
                  </a:cubicBezTo>
                  <a:cubicBezTo>
                    <a:pt x="3097" y="4001"/>
                    <a:pt x="3985" y="3097"/>
                    <a:pt x="3985" y="2009"/>
                  </a:cubicBezTo>
                  <a:cubicBezTo>
                    <a:pt x="3985" y="904"/>
                    <a:pt x="3097" y="0"/>
                    <a:pt x="19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9"/>
            <p:cNvSpPr/>
            <p:nvPr/>
          </p:nvSpPr>
          <p:spPr>
            <a:xfrm>
              <a:off x="3972564" y="3325060"/>
              <a:ext cx="89471" cy="89852"/>
            </a:xfrm>
            <a:custGeom>
              <a:rect b="b" l="l" r="r" t="t"/>
              <a:pathLst>
                <a:path extrusionOk="0" h="4001" w="3984">
                  <a:moveTo>
                    <a:pt x="1992" y="0"/>
                  </a:moveTo>
                  <a:cubicBezTo>
                    <a:pt x="887" y="0"/>
                    <a:pt x="0" y="904"/>
                    <a:pt x="0" y="2009"/>
                  </a:cubicBezTo>
                  <a:cubicBezTo>
                    <a:pt x="0" y="3097"/>
                    <a:pt x="887" y="4001"/>
                    <a:pt x="1992" y="4001"/>
                  </a:cubicBezTo>
                  <a:cubicBezTo>
                    <a:pt x="3097" y="4001"/>
                    <a:pt x="3984" y="3097"/>
                    <a:pt x="3984" y="2009"/>
                  </a:cubicBezTo>
                  <a:cubicBezTo>
                    <a:pt x="3984" y="904"/>
                    <a:pt x="3097" y="0"/>
                    <a:pt x="199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9"/>
            <p:cNvSpPr/>
            <p:nvPr/>
          </p:nvSpPr>
          <p:spPr>
            <a:xfrm>
              <a:off x="4084200" y="3325060"/>
              <a:ext cx="89493" cy="89852"/>
            </a:xfrm>
            <a:custGeom>
              <a:rect b="b" l="l" r="r" t="t"/>
              <a:pathLst>
                <a:path extrusionOk="0" h="4001" w="3985">
                  <a:moveTo>
                    <a:pt x="1992" y="0"/>
                  </a:moveTo>
                  <a:cubicBezTo>
                    <a:pt x="888" y="0"/>
                    <a:pt x="0" y="904"/>
                    <a:pt x="0" y="2009"/>
                  </a:cubicBezTo>
                  <a:cubicBezTo>
                    <a:pt x="0" y="3097"/>
                    <a:pt x="888"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9"/>
            <p:cNvSpPr/>
            <p:nvPr/>
          </p:nvSpPr>
          <p:spPr>
            <a:xfrm>
              <a:off x="3700018" y="3123579"/>
              <a:ext cx="22" cy="208600"/>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9"/>
            <p:cNvSpPr/>
            <p:nvPr/>
          </p:nvSpPr>
          <p:spPr>
            <a:xfrm>
              <a:off x="3806021" y="3123579"/>
              <a:ext cx="22" cy="208600"/>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9"/>
            <p:cNvSpPr/>
            <p:nvPr/>
          </p:nvSpPr>
          <p:spPr>
            <a:xfrm>
              <a:off x="3908868" y="3120254"/>
              <a:ext cx="1900" cy="211343"/>
            </a:xfrm>
            <a:custGeom>
              <a:rect b="b" l="l" r="r" t="t"/>
              <a:pathLst>
                <a:path extrusionOk="0" h="8572" w="1">
                  <a:moveTo>
                    <a:pt x="1" y="8571"/>
                  </a:moveTo>
                  <a:lnTo>
                    <a:pt x="1"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9"/>
            <p:cNvSpPr/>
            <p:nvPr/>
          </p:nvSpPr>
          <p:spPr>
            <a:xfrm flipH="1">
              <a:off x="4017749" y="3123579"/>
              <a:ext cx="1700" cy="208600"/>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9"/>
            <p:cNvSpPr/>
            <p:nvPr/>
          </p:nvSpPr>
          <p:spPr>
            <a:xfrm flipH="1">
              <a:off x="4127497" y="3121454"/>
              <a:ext cx="1650" cy="212521"/>
            </a:xfrm>
            <a:custGeom>
              <a:rect b="b" l="l" r="r" t="t"/>
              <a:pathLst>
                <a:path extrusionOk="0" h="8572" w="1">
                  <a:moveTo>
                    <a:pt x="0" y="8571"/>
                  </a:moveTo>
                  <a:lnTo>
                    <a:pt x="0"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87" name="Shape 287"/>
        <p:cNvGrpSpPr/>
        <p:nvPr/>
      </p:nvGrpSpPr>
      <p:grpSpPr>
        <a:xfrm>
          <a:off x="0" y="0"/>
          <a:ext cx="0" cy="0"/>
          <a:chOff x="0" y="0"/>
          <a:chExt cx="0" cy="0"/>
        </a:xfrm>
      </p:grpSpPr>
      <p:sp>
        <p:nvSpPr>
          <p:cNvPr id="288" name="Google Shape;288;p10"/>
          <p:cNvSpPr/>
          <p:nvPr/>
        </p:nvSpPr>
        <p:spPr>
          <a:xfrm>
            <a:off x="-973425" y="2744250"/>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0"/>
          <p:cNvSpPr/>
          <p:nvPr/>
        </p:nvSpPr>
        <p:spPr>
          <a:xfrm>
            <a:off x="6728800" y="-1154275"/>
            <a:ext cx="3524700" cy="3524700"/>
          </a:xfrm>
          <a:prstGeom prst="ellipse">
            <a:avLst/>
          </a:prstGeom>
          <a:gradFill>
            <a:gsLst>
              <a:gs pos="0">
                <a:schemeClr val="lt2"/>
              </a:gs>
              <a:gs pos="50000">
                <a:srgbClr val="000000">
                  <a:alpha val="0"/>
                </a:srgbClr>
              </a:gs>
              <a:gs pos="100000">
                <a:srgbClr val="000000">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91" name="Google Shape;291;p10"/>
          <p:cNvSpPr txBox="1"/>
          <p:nvPr>
            <p:ph idx="1" type="subTitle"/>
          </p:nvPr>
        </p:nvSpPr>
        <p:spPr>
          <a:xfrm>
            <a:off x="719999" y="2515150"/>
            <a:ext cx="2246700" cy="46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2" name="Google Shape;292;p10"/>
          <p:cNvSpPr txBox="1"/>
          <p:nvPr>
            <p:ph idx="2" type="subTitle"/>
          </p:nvPr>
        </p:nvSpPr>
        <p:spPr>
          <a:xfrm>
            <a:off x="720000" y="2877800"/>
            <a:ext cx="2246700" cy="96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10"/>
          <p:cNvSpPr txBox="1"/>
          <p:nvPr>
            <p:ph idx="3" type="subTitle"/>
          </p:nvPr>
        </p:nvSpPr>
        <p:spPr>
          <a:xfrm>
            <a:off x="3448649" y="2896150"/>
            <a:ext cx="2246700" cy="46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4" name="Google Shape;294;p10"/>
          <p:cNvSpPr txBox="1"/>
          <p:nvPr>
            <p:ph idx="4" type="subTitle"/>
          </p:nvPr>
        </p:nvSpPr>
        <p:spPr>
          <a:xfrm>
            <a:off x="3448650" y="3258800"/>
            <a:ext cx="2246700" cy="96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5" name="Google Shape;295;p10"/>
          <p:cNvSpPr txBox="1"/>
          <p:nvPr>
            <p:ph idx="5" type="subTitle"/>
          </p:nvPr>
        </p:nvSpPr>
        <p:spPr>
          <a:xfrm>
            <a:off x="6177299" y="3277150"/>
            <a:ext cx="2246700" cy="46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4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6" name="Google Shape;296;p10"/>
          <p:cNvSpPr txBox="1"/>
          <p:nvPr>
            <p:ph idx="6" type="subTitle"/>
          </p:nvPr>
        </p:nvSpPr>
        <p:spPr>
          <a:xfrm>
            <a:off x="6177300" y="3639800"/>
            <a:ext cx="2246700" cy="96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97" name="Google Shape;297;p10"/>
          <p:cNvGrpSpPr/>
          <p:nvPr/>
        </p:nvGrpSpPr>
        <p:grpSpPr>
          <a:xfrm rot="10800000">
            <a:off x="164900" y="260513"/>
            <a:ext cx="8813438" cy="4625213"/>
            <a:chOff x="165650" y="257750"/>
            <a:chExt cx="8813438" cy="4625213"/>
          </a:xfrm>
        </p:grpSpPr>
        <p:grpSp>
          <p:nvGrpSpPr>
            <p:cNvPr id="298" name="Google Shape;298;p10"/>
            <p:cNvGrpSpPr/>
            <p:nvPr/>
          </p:nvGrpSpPr>
          <p:grpSpPr>
            <a:xfrm>
              <a:off x="3017486" y="257750"/>
              <a:ext cx="5961602" cy="4599900"/>
              <a:chOff x="3002186" y="296825"/>
              <a:chExt cx="5961602" cy="4599900"/>
            </a:xfrm>
          </p:grpSpPr>
          <p:cxnSp>
            <p:nvCxnSpPr>
              <p:cNvPr id="299" name="Google Shape;299;p10"/>
              <p:cNvCxnSpPr/>
              <p:nvPr/>
            </p:nvCxnSpPr>
            <p:spPr>
              <a:xfrm>
                <a:off x="8959013" y="296825"/>
                <a:ext cx="0" cy="4599900"/>
              </a:xfrm>
              <a:prstGeom prst="straightConnector1">
                <a:avLst/>
              </a:prstGeom>
              <a:noFill/>
              <a:ln cap="flat" cmpd="sng" w="9525">
                <a:solidFill>
                  <a:schemeClr val="dk1"/>
                </a:solidFill>
                <a:prstDash val="solid"/>
                <a:round/>
                <a:headEnd len="sm" w="sm" type="none"/>
                <a:tailEnd len="sm" w="sm" type="none"/>
              </a:ln>
            </p:spPr>
          </p:cxnSp>
          <p:cxnSp>
            <p:nvCxnSpPr>
              <p:cNvPr id="300" name="Google Shape;300;p10"/>
              <p:cNvCxnSpPr/>
              <p:nvPr/>
            </p:nvCxnSpPr>
            <p:spPr>
              <a:xfrm rot="10800000">
                <a:off x="3002186" y="300625"/>
                <a:ext cx="5959500" cy="0"/>
              </a:xfrm>
              <a:prstGeom prst="straightConnector1">
                <a:avLst/>
              </a:prstGeom>
              <a:noFill/>
              <a:ln cap="flat" cmpd="sng" w="9525">
                <a:solidFill>
                  <a:schemeClr val="dk1"/>
                </a:solidFill>
                <a:prstDash val="solid"/>
                <a:round/>
                <a:headEnd len="sm" w="sm" type="none"/>
                <a:tailEnd len="sm" w="sm" type="none"/>
              </a:ln>
            </p:spPr>
          </p:cxnSp>
          <p:cxnSp>
            <p:nvCxnSpPr>
              <p:cNvPr id="301" name="Google Shape;301;p10"/>
              <p:cNvCxnSpPr/>
              <p:nvPr/>
            </p:nvCxnSpPr>
            <p:spPr>
              <a:xfrm rot="10800000">
                <a:off x="3002488" y="4895600"/>
                <a:ext cx="5961300" cy="0"/>
              </a:xfrm>
              <a:prstGeom prst="straightConnector1">
                <a:avLst/>
              </a:prstGeom>
              <a:noFill/>
              <a:ln cap="flat" cmpd="sng" w="9525">
                <a:solidFill>
                  <a:schemeClr val="dk1"/>
                </a:solidFill>
                <a:prstDash val="solid"/>
                <a:round/>
                <a:headEnd len="sm" w="sm" type="none"/>
                <a:tailEnd len="sm" w="sm" type="none"/>
              </a:ln>
            </p:spPr>
          </p:cxnSp>
        </p:grpSp>
        <p:cxnSp>
          <p:nvCxnSpPr>
            <p:cNvPr id="302" name="Google Shape;302;p10"/>
            <p:cNvCxnSpPr/>
            <p:nvPr/>
          </p:nvCxnSpPr>
          <p:spPr>
            <a:xfrm>
              <a:off x="165650" y="286963"/>
              <a:ext cx="0" cy="4596000"/>
            </a:xfrm>
            <a:prstGeom prst="straightConnector1">
              <a:avLst/>
            </a:prstGeom>
            <a:noFill/>
            <a:ln cap="flat" cmpd="sng" w="9525">
              <a:solidFill>
                <a:schemeClr val="dk1"/>
              </a:solidFill>
              <a:prstDash val="solid"/>
              <a:round/>
              <a:headEnd len="sm" w="sm" type="none"/>
              <a:tailEnd len="sm" w="sm" type="none"/>
            </a:ln>
          </p:spPr>
        </p:cxnSp>
      </p:grpSp>
      <p:grpSp>
        <p:nvGrpSpPr>
          <p:cNvPr id="303" name="Google Shape;303;p10"/>
          <p:cNvGrpSpPr/>
          <p:nvPr/>
        </p:nvGrpSpPr>
        <p:grpSpPr>
          <a:xfrm rot="5400000">
            <a:off x="8581525" y="374209"/>
            <a:ext cx="518768" cy="291386"/>
            <a:chOff x="3654925" y="3123571"/>
            <a:chExt cx="518768" cy="291386"/>
          </a:xfrm>
        </p:grpSpPr>
        <p:sp>
          <p:nvSpPr>
            <p:cNvPr id="304" name="Google Shape;304;p10"/>
            <p:cNvSpPr/>
            <p:nvPr/>
          </p:nvSpPr>
          <p:spPr>
            <a:xfrm>
              <a:off x="3654925" y="3325419"/>
              <a:ext cx="104787" cy="89538"/>
            </a:xfrm>
            <a:custGeom>
              <a:rect b="b" l="l" r="r" t="t"/>
              <a:pathLst>
                <a:path extrusionOk="0" h="3987" w="4666">
                  <a:moveTo>
                    <a:pt x="2029" y="1"/>
                  </a:moveTo>
                  <a:cubicBezTo>
                    <a:pt x="2022" y="1"/>
                    <a:pt x="2016" y="1"/>
                    <a:pt x="2009" y="1"/>
                  </a:cubicBezTo>
                  <a:cubicBezTo>
                    <a:pt x="904" y="1"/>
                    <a:pt x="0" y="888"/>
                    <a:pt x="17" y="1993"/>
                  </a:cubicBezTo>
                  <a:cubicBezTo>
                    <a:pt x="17" y="3193"/>
                    <a:pt x="997" y="3987"/>
                    <a:pt x="2020" y="3987"/>
                  </a:cubicBezTo>
                  <a:cubicBezTo>
                    <a:pt x="2509" y="3987"/>
                    <a:pt x="3008" y="3805"/>
                    <a:pt x="3415" y="3399"/>
                  </a:cubicBezTo>
                  <a:cubicBezTo>
                    <a:pt x="4665" y="2148"/>
                    <a:pt x="3790" y="1"/>
                    <a:pt x="202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0"/>
            <p:cNvSpPr/>
            <p:nvPr/>
          </p:nvSpPr>
          <p:spPr>
            <a:xfrm>
              <a:off x="3760924" y="3325419"/>
              <a:ext cx="104899" cy="89538"/>
            </a:xfrm>
            <a:custGeom>
              <a:rect b="b" l="l" r="r" t="t"/>
              <a:pathLst>
                <a:path extrusionOk="0" h="3987" w="4671">
                  <a:moveTo>
                    <a:pt x="1979" y="1"/>
                  </a:moveTo>
                  <a:cubicBezTo>
                    <a:pt x="888" y="1"/>
                    <a:pt x="0" y="898"/>
                    <a:pt x="17" y="1993"/>
                  </a:cubicBezTo>
                  <a:cubicBezTo>
                    <a:pt x="17" y="3193"/>
                    <a:pt x="997" y="3987"/>
                    <a:pt x="2020" y="3987"/>
                  </a:cubicBezTo>
                  <a:cubicBezTo>
                    <a:pt x="2509" y="3987"/>
                    <a:pt x="3009" y="3805"/>
                    <a:pt x="3415" y="3399"/>
                  </a:cubicBezTo>
                  <a:cubicBezTo>
                    <a:pt x="4670" y="2143"/>
                    <a:pt x="3783" y="1"/>
                    <a:pt x="2009" y="1"/>
                  </a:cubicBezTo>
                  <a:cubicBezTo>
                    <a:pt x="1999" y="1"/>
                    <a:pt x="1989" y="1"/>
                    <a:pt x="19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0"/>
            <p:cNvSpPr/>
            <p:nvPr/>
          </p:nvSpPr>
          <p:spPr>
            <a:xfrm>
              <a:off x="3866542" y="3325060"/>
              <a:ext cx="89493" cy="89852"/>
            </a:xfrm>
            <a:custGeom>
              <a:rect b="b" l="l" r="r" t="t"/>
              <a:pathLst>
                <a:path extrusionOk="0" h="4001" w="3985">
                  <a:moveTo>
                    <a:pt x="1993" y="0"/>
                  </a:moveTo>
                  <a:cubicBezTo>
                    <a:pt x="888" y="0"/>
                    <a:pt x="1" y="904"/>
                    <a:pt x="1" y="2009"/>
                  </a:cubicBezTo>
                  <a:cubicBezTo>
                    <a:pt x="1" y="3097"/>
                    <a:pt x="888" y="4001"/>
                    <a:pt x="1993" y="4001"/>
                  </a:cubicBezTo>
                  <a:cubicBezTo>
                    <a:pt x="3097" y="4001"/>
                    <a:pt x="3985" y="3097"/>
                    <a:pt x="3985" y="2009"/>
                  </a:cubicBezTo>
                  <a:cubicBezTo>
                    <a:pt x="3985" y="904"/>
                    <a:pt x="3097" y="0"/>
                    <a:pt x="199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0"/>
            <p:cNvSpPr/>
            <p:nvPr/>
          </p:nvSpPr>
          <p:spPr>
            <a:xfrm>
              <a:off x="3972564" y="3325060"/>
              <a:ext cx="89471" cy="89852"/>
            </a:xfrm>
            <a:custGeom>
              <a:rect b="b" l="l" r="r" t="t"/>
              <a:pathLst>
                <a:path extrusionOk="0" h="4001" w="3984">
                  <a:moveTo>
                    <a:pt x="1992" y="0"/>
                  </a:moveTo>
                  <a:cubicBezTo>
                    <a:pt x="887" y="0"/>
                    <a:pt x="0" y="904"/>
                    <a:pt x="0" y="2009"/>
                  </a:cubicBezTo>
                  <a:cubicBezTo>
                    <a:pt x="0" y="3097"/>
                    <a:pt x="887" y="4001"/>
                    <a:pt x="1992" y="4001"/>
                  </a:cubicBezTo>
                  <a:cubicBezTo>
                    <a:pt x="3097" y="4001"/>
                    <a:pt x="3984" y="3097"/>
                    <a:pt x="3984" y="2009"/>
                  </a:cubicBezTo>
                  <a:cubicBezTo>
                    <a:pt x="3984" y="904"/>
                    <a:pt x="3097" y="0"/>
                    <a:pt x="199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0"/>
            <p:cNvSpPr/>
            <p:nvPr/>
          </p:nvSpPr>
          <p:spPr>
            <a:xfrm>
              <a:off x="4084200" y="3325060"/>
              <a:ext cx="89493" cy="89852"/>
            </a:xfrm>
            <a:custGeom>
              <a:rect b="b" l="l" r="r" t="t"/>
              <a:pathLst>
                <a:path extrusionOk="0" h="4001" w="3985">
                  <a:moveTo>
                    <a:pt x="1992" y="0"/>
                  </a:moveTo>
                  <a:cubicBezTo>
                    <a:pt x="888" y="0"/>
                    <a:pt x="0" y="904"/>
                    <a:pt x="0" y="2009"/>
                  </a:cubicBezTo>
                  <a:cubicBezTo>
                    <a:pt x="0" y="3097"/>
                    <a:pt x="888" y="4001"/>
                    <a:pt x="1992" y="4001"/>
                  </a:cubicBezTo>
                  <a:cubicBezTo>
                    <a:pt x="3097" y="4001"/>
                    <a:pt x="3984" y="3097"/>
                    <a:pt x="3984" y="2009"/>
                  </a:cubicBezTo>
                  <a:cubicBezTo>
                    <a:pt x="3984" y="904"/>
                    <a:pt x="3097" y="0"/>
                    <a:pt x="199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0"/>
            <p:cNvSpPr/>
            <p:nvPr/>
          </p:nvSpPr>
          <p:spPr>
            <a:xfrm>
              <a:off x="3700020" y="3123571"/>
              <a:ext cx="22" cy="201511"/>
            </a:xfrm>
            <a:custGeom>
              <a:rect b="b" l="l" r="r" t="t"/>
              <a:pathLst>
                <a:path extrusionOk="0" h="8973" w="1">
                  <a:moveTo>
                    <a:pt x="1" y="8972"/>
                  </a:moveTo>
                  <a:lnTo>
                    <a:pt x="1" y="0"/>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0"/>
            <p:cNvSpPr/>
            <p:nvPr/>
          </p:nvSpPr>
          <p:spPr>
            <a:xfrm>
              <a:off x="3806019" y="3123571"/>
              <a:ext cx="22" cy="201511"/>
            </a:xfrm>
            <a:custGeom>
              <a:rect b="b" l="l" r="r" t="t"/>
              <a:pathLst>
                <a:path extrusionOk="0" h="8973" w="1">
                  <a:moveTo>
                    <a:pt x="1" y="8972"/>
                  </a:moveTo>
                  <a:lnTo>
                    <a:pt x="1" y="0"/>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0"/>
            <p:cNvSpPr/>
            <p:nvPr/>
          </p:nvSpPr>
          <p:spPr>
            <a:xfrm>
              <a:off x="3911277" y="3132577"/>
              <a:ext cx="22" cy="192506"/>
            </a:xfrm>
            <a:custGeom>
              <a:rect b="b" l="l" r="r" t="t"/>
              <a:pathLst>
                <a:path extrusionOk="0" h="8572" w="1">
                  <a:moveTo>
                    <a:pt x="1" y="8571"/>
                  </a:moveTo>
                  <a:lnTo>
                    <a:pt x="1" y="1"/>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0"/>
            <p:cNvSpPr/>
            <p:nvPr/>
          </p:nvSpPr>
          <p:spPr>
            <a:xfrm>
              <a:off x="4017277" y="3123571"/>
              <a:ext cx="22" cy="201511"/>
            </a:xfrm>
            <a:custGeom>
              <a:rect b="b" l="l" r="r" t="t"/>
              <a:pathLst>
                <a:path extrusionOk="0" h="8973" w="1">
                  <a:moveTo>
                    <a:pt x="1" y="8972"/>
                  </a:moveTo>
                  <a:lnTo>
                    <a:pt x="1" y="0"/>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0"/>
            <p:cNvSpPr/>
            <p:nvPr/>
          </p:nvSpPr>
          <p:spPr>
            <a:xfrm>
              <a:off x="4128935" y="3132577"/>
              <a:ext cx="22" cy="192506"/>
            </a:xfrm>
            <a:custGeom>
              <a:rect b="b" l="l" r="r" t="t"/>
              <a:pathLst>
                <a:path extrusionOk="0" h="8572" w="1">
                  <a:moveTo>
                    <a:pt x="0" y="8571"/>
                  </a:moveTo>
                  <a:lnTo>
                    <a:pt x="0" y="1"/>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 name="Google Shape;314;p10"/>
          <p:cNvGrpSpPr/>
          <p:nvPr/>
        </p:nvGrpSpPr>
        <p:grpSpPr>
          <a:xfrm>
            <a:off x="308679" y="255838"/>
            <a:ext cx="8669659" cy="4629880"/>
            <a:chOff x="308679" y="260513"/>
            <a:chExt cx="8669659" cy="4629880"/>
          </a:xfrm>
        </p:grpSpPr>
        <p:cxnSp>
          <p:nvCxnSpPr>
            <p:cNvPr id="315" name="Google Shape;315;p10"/>
            <p:cNvCxnSpPr/>
            <p:nvPr/>
          </p:nvCxnSpPr>
          <p:spPr>
            <a:xfrm rot="10800000">
              <a:off x="8978338" y="260513"/>
              <a:ext cx="0" cy="4596000"/>
            </a:xfrm>
            <a:prstGeom prst="straightConnector1">
              <a:avLst/>
            </a:prstGeom>
            <a:noFill/>
            <a:ln cap="flat" cmpd="sng" w="9525">
              <a:solidFill>
                <a:schemeClr val="dk1"/>
              </a:solidFill>
              <a:prstDash val="solid"/>
              <a:round/>
              <a:headEnd len="sm" w="sm" type="none"/>
              <a:tailEnd len="sm" w="sm" type="none"/>
            </a:ln>
          </p:spPr>
        </p:cxnSp>
        <p:grpSp>
          <p:nvGrpSpPr>
            <p:cNvPr id="316" name="Google Shape;316;p10"/>
            <p:cNvGrpSpPr/>
            <p:nvPr/>
          </p:nvGrpSpPr>
          <p:grpSpPr>
            <a:xfrm rot="10800000">
              <a:off x="308679" y="4324682"/>
              <a:ext cx="343982" cy="565711"/>
              <a:chOff x="4335679" y="240044"/>
              <a:chExt cx="343982" cy="565711"/>
            </a:xfrm>
          </p:grpSpPr>
          <p:sp>
            <p:nvSpPr>
              <p:cNvPr id="317" name="Google Shape;317;p10"/>
              <p:cNvSpPr/>
              <p:nvPr/>
            </p:nvSpPr>
            <p:spPr>
              <a:xfrm>
                <a:off x="4427396" y="542958"/>
                <a:ext cx="163536" cy="163558"/>
              </a:xfrm>
              <a:custGeom>
                <a:rect b="b" l="l" r="r" t="t"/>
                <a:pathLst>
                  <a:path extrusionOk="0" h="7283" w="7282">
                    <a:moveTo>
                      <a:pt x="3415" y="1"/>
                    </a:moveTo>
                    <a:cubicBezTo>
                      <a:pt x="3281" y="1"/>
                      <a:pt x="3164" y="18"/>
                      <a:pt x="3047" y="34"/>
                    </a:cubicBezTo>
                    <a:lnTo>
                      <a:pt x="3064" y="219"/>
                    </a:lnTo>
                    <a:cubicBezTo>
                      <a:pt x="3181" y="202"/>
                      <a:pt x="3298" y="185"/>
                      <a:pt x="3415" y="185"/>
                    </a:cubicBezTo>
                    <a:lnTo>
                      <a:pt x="3415" y="1"/>
                    </a:lnTo>
                    <a:close/>
                    <a:moveTo>
                      <a:pt x="3867" y="1"/>
                    </a:moveTo>
                    <a:lnTo>
                      <a:pt x="3867" y="185"/>
                    </a:lnTo>
                    <a:cubicBezTo>
                      <a:pt x="3985" y="185"/>
                      <a:pt x="4102" y="202"/>
                      <a:pt x="4202" y="219"/>
                    </a:cubicBezTo>
                    <a:lnTo>
                      <a:pt x="4236" y="34"/>
                    </a:lnTo>
                    <a:cubicBezTo>
                      <a:pt x="4118" y="18"/>
                      <a:pt x="4001" y="1"/>
                      <a:pt x="3867" y="1"/>
                    </a:cubicBezTo>
                    <a:close/>
                    <a:moveTo>
                      <a:pt x="4688" y="135"/>
                    </a:moveTo>
                    <a:lnTo>
                      <a:pt x="4637" y="319"/>
                    </a:lnTo>
                    <a:cubicBezTo>
                      <a:pt x="4754" y="352"/>
                      <a:pt x="4855" y="386"/>
                      <a:pt x="4972" y="436"/>
                    </a:cubicBezTo>
                    <a:lnTo>
                      <a:pt x="5039" y="269"/>
                    </a:lnTo>
                    <a:cubicBezTo>
                      <a:pt x="4922" y="219"/>
                      <a:pt x="4805" y="168"/>
                      <a:pt x="4688" y="135"/>
                    </a:cubicBezTo>
                    <a:close/>
                    <a:moveTo>
                      <a:pt x="2595" y="135"/>
                    </a:moveTo>
                    <a:cubicBezTo>
                      <a:pt x="2478" y="185"/>
                      <a:pt x="2361" y="219"/>
                      <a:pt x="2244" y="269"/>
                    </a:cubicBezTo>
                    <a:lnTo>
                      <a:pt x="2327" y="453"/>
                    </a:lnTo>
                    <a:cubicBezTo>
                      <a:pt x="2428" y="403"/>
                      <a:pt x="2528" y="352"/>
                      <a:pt x="2645" y="319"/>
                    </a:cubicBezTo>
                    <a:lnTo>
                      <a:pt x="2595" y="135"/>
                    </a:lnTo>
                    <a:close/>
                    <a:moveTo>
                      <a:pt x="1842" y="470"/>
                    </a:moveTo>
                    <a:cubicBezTo>
                      <a:pt x="1725" y="537"/>
                      <a:pt x="1624" y="604"/>
                      <a:pt x="1524" y="671"/>
                    </a:cubicBezTo>
                    <a:lnTo>
                      <a:pt x="1624" y="821"/>
                    </a:lnTo>
                    <a:cubicBezTo>
                      <a:pt x="1725" y="754"/>
                      <a:pt x="1825" y="687"/>
                      <a:pt x="1926" y="620"/>
                    </a:cubicBezTo>
                    <a:lnTo>
                      <a:pt x="1842" y="470"/>
                    </a:lnTo>
                    <a:close/>
                    <a:moveTo>
                      <a:pt x="5457" y="470"/>
                    </a:moveTo>
                    <a:lnTo>
                      <a:pt x="5374" y="620"/>
                    </a:lnTo>
                    <a:lnTo>
                      <a:pt x="5374" y="637"/>
                    </a:lnTo>
                    <a:cubicBezTo>
                      <a:pt x="5474" y="687"/>
                      <a:pt x="5575" y="754"/>
                      <a:pt x="5658" y="821"/>
                    </a:cubicBezTo>
                    <a:lnTo>
                      <a:pt x="5776" y="671"/>
                    </a:lnTo>
                    <a:cubicBezTo>
                      <a:pt x="5675" y="604"/>
                      <a:pt x="5575" y="537"/>
                      <a:pt x="5457" y="470"/>
                    </a:cubicBezTo>
                    <a:close/>
                    <a:moveTo>
                      <a:pt x="6127" y="955"/>
                    </a:moveTo>
                    <a:lnTo>
                      <a:pt x="6010" y="1089"/>
                    </a:lnTo>
                    <a:lnTo>
                      <a:pt x="6010" y="1106"/>
                    </a:lnTo>
                    <a:cubicBezTo>
                      <a:pt x="6094" y="1189"/>
                      <a:pt x="6177" y="1273"/>
                      <a:pt x="6244" y="1340"/>
                    </a:cubicBezTo>
                    <a:lnTo>
                      <a:pt x="6395" y="1223"/>
                    </a:lnTo>
                    <a:cubicBezTo>
                      <a:pt x="6311" y="1139"/>
                      <a:pt x="6227" y="1056"/>
                      <a:pt x="6127" y="955"/>
                    </a:cubicBezTo>
                    <a:close/>
                    <a:moveTo>
                      <a:pt x="1172" y="972"/>
                    </a:moveTo>
                    <a:cubicBezTo>
                      <a:pt x="1072" y="1056"/>
                      <a:pt x="988" y="1139"/>
                      <a:pt x="905" y="1240"/>
                    </a:cubicBezTo>
                    <a:lnTo>
                      <a:pt x="1055" y="1357"/>
                    </a:lnTo>
                    <a:cubicBezTo>
                      <a:pt x="1122" y="1273"/>
                      <a:pt x="1206" y="1189"/>
                      <a:pt x="1290" y="1106"/>
                    </a:cubicBezTo>
                    <a:lnTo>
                      <a:pt x="1172" y="972"/>
                    </a:lnTo>
                    <a:close/>
                    <a:moveTo>
                      <a:pt x="637" y="1608"/>
                    </a:moveTo>
                    <a:cubicBezTo>
                      <a:pt x="553" y="1708"/>
                      <a:pt x="503" y="1809"/>
                      <a:pt x="436" y="1926"/>
                    </a:cubicBezTo>
                    <a:lnTo>
                      <a:pt x="603" y="2010"/>
                    </a:lnTo>
                    <a:cubicBezTo>
                      <a:pt x="654" y="1909"/>
                      <a:pt x="704" y="1809"/>
                      <a:pt x="771" y="1708"/>
                    </a:cubicBezTo>
                    <a:lnTo>
                      <a:pt x="637" y="1608"/>
                    </a:lnTo>
                    <a:close/>
                    <a:moveTo>
                      <a:pt x="6679" y="1608"/>
                    </a:moveTo>
                    <a:lnTo>
                      <a:pt x="6529" y="1708"/>
                    </a:lnTo>
                    <a:cubicBezTo>
                      <a:pt x="6579" y="1809"/>
                      <a:pt x="6646" y="1909"/>
                      <a:pt x="6696" y="2010"/>
                    </a:cubicBezTo>
                    <a:lnTo>
                      <a:pt x="6864" y="1909"/>
                    </a:lnTo>
                    <a:cubicBezTo>
                      <a:pt x="6797" y="1809"/>
                      <a:pt x="6746" y="1708"/>
                      <a:pt x="6679" y="1608"/>
                    </a:cubicBezTo>
                    <a:close/>
                    <a:moveTo>
                      <a:pt x="7048" y="2344"/>
                    </a:moveTo>
                    <a:lnTo>
                      <a:pt x="6880" y="2411"/>
                    </a:lnTo>
                    <a:cubicBezTo>
                      <a:pt x="6930" y="2512"/>
                      <a:pt x="6964" y="2629"/>
                      <a:pt x="6997" y="2729"/>
                    </a:cubicBezTo>
                    <a:lnTo>
                      <a:pt x="7165" y="2696"/>
                    </a:lnTo>
                    <a:cubicBezTo>
                      <a:pt x="7131" y="2579"/>
                      <a:pt x="7098" y="2462"/>
                      <a:pt x="7048" y="2344"/>
                    </a:cubicBezTo>
                    <a:close/>
                    <a:moveTo>
                      <a:pt x="235" y="2344"/>
                    </a:moveTo>
                    <a:cubicBezTo>
                      <a:pt x="185" y="2462"/>
                      <a:pt x="151" y="2579"/>
                      <a:pt x="118" y="2696"/>
                    </a:cubicBezTo>
                    <a:lnTo>
                      <a:pt x="302" y="2746"/>
                    </a:lnTo>
                    <a:cubicBezTo>
                      <a:pt x="319" y="2629"/>
                      <a:pt x="369" y="2512"/>
                      <a:pt x="402" y="2411"/>
                    </a:cubicBezTo>
                    <a:lnTo>
                      <a:pt x="235" y="2344"/>
                    </a:lnTo>
                    <a:close/>
                    <a:moveTo>
                      <a:pt x="7265" y="3148"/>
                    </a:moveTo>
                    <a:lnTo>
                      <a:pt x="7081" y="3165"/>
                    </a:lnTo>
                    <a:lnTo>
                      <a:pt x="7081" y="3181"/>
                    </a:lnTo>
                    <a:cubicBezTo>
                      <a:pt x="7098" y="3282"/>
                      <a:pt x="7098" y="3399"/>
                      <a:pt x="7115" y="3516"/>
                    </a:cubicBezTo>
                    <a:lnTo>
                      <a:pt x="7282" y="3516"/>
                    </a:lnTo>
                    <a:cubicBezTo>
                      <a:pt x="7282" y="3399"/>
                      <a:pt x="7282" y="3265"/>
                      <a:pt x="7265" y="3148"/>
                    </a:cubicBezTo>
                    <a:close/>
                    <a:moveTo>
                      <a:pt x="34" y="3148"/>
                    </a:moveTo>
                    <a:cubicBezTo>
                      <a:pt x="17" y="3265"/>
                      <a:pt x="1" y="3399"/>
                      <a:pt x="1" y="3516"/>
                    </a:cubicBezTo>
                    <a:lnTo>
                      <a:pt x="185" y="3533"/>
                    </a:lnTo>
                    <a:cubicBezTo>
                      <a:pt x="185" y="3416"/>
                      <a:pt x="202" y="3298"/>
                      <a:pt x="218" y="3181"/>
                    </a:cubicBezTo>
                    <a:lnTo>
                      <a:pt x="34" y="3148"/>
                    </a:lnTo>
                    <a:close/>
                    <a:moveTo>
                      <a:pt x="202" y="3968"/>
                    </a:moveTo>
                    <a:lnTo>
                      <a:pt x="17" y="3985"/>
                    </a:lnTo>
                    <a:cubicBezTo>
                      <a:pt x="34" y="4102"/>
                      <a:pt x="51" y="4236"/>
                      <a:pt x="68" y="4353"/>
                    </a:cubicBezTo>
                    <a:lnTo>
                      <a:pt x="252" y="4320"/>
                    </a:lnTo>
                    <a:cubicBezTo>
                      <a:pt x="218" y="4202"/>
                      <a:pt x="202" y="4085"/>
                      <a:pt x="202" y="3968"/>
                    </a:cubicBezTo>
                    <a:close/>
                    <a:moveTo>
                      <a:pt x="7098" y="3968"/>
                    </a:moveTo>
                    <a:cubicBezTo>
                      <a:pt x="7081" y="4085"/>
                      <a:pt x="7064" y="4202"/>
                      <a:pt x="7048" y="4320"/>
                    </a:cubicBezTo>
                    <a:lnTo>
                      <a:pt x="7215" y="4353"/>
                    </a:lnTo>
                    <a:cubicBezTo>
                      <a:pt x="7249" y="4219"/>
                      <a:pt x="7265" y="4102"/>
                      <a:pt x="7265" y="3985"/>
                    </a:cubicBezTo>
                    <a:lnTo>
                      <a:pt x="7098" y="3968"/>
                    </a:lnTo>
                    <a:close/>
                    <a:moveTo>
                      <a:pt x="369" y="4721"/>
                    </a:moveTo>
                    <a:lnTo>
                      <a:pt x="185" y="4788"/>
                    </a:lnTo>
                    <a:lnTo>
                      <a:pt x="185" y="4805"/>
                    </a:lnTo>
                    <a:cubicBezTo>
                      <a:pt x="235" y="4922"/>
                      <a:pt x="269" y="5039"/>
                      <a:pt x="319" y="5123"/>
                    </a:cubicBezTo>
                    <a:lnTo>
                      <a:pt x="486" y="5056"/>
                    </a:lnTo>
                    <a:cubicBezTo>
                      <a:pt x="436" y="4956"/>
                      <a:pt x="402" y="4838"/>
                      <a:pt x="369" y="4721"/>
                    </a:cubicBezTo>
                    <a:close/>
                    <a:moveTo>
                      <a:pt x="6930" y="4738"/>
                    </a:moveTo>
                    <a:cubicBezTo>
                      <a:pt x="6897" y="4855"/>
                      <a:pt x="6847" y="4956"/>
                      <a:pt x="6797" y="5073"/>
                    </a:cubicBezTo>
                    <a:lnTo>
                      <a:pt x="6964" y="5140"/>
                    </a:lnTo>
                    <a:cubicBezTo>
                      <a:pt x="7014" y="5023"/>
                      <a:pt x="7064" y="4905"/>
                      <a:pt x="7098" y="4788"/>
                    </a:cubicBezTo>
                    <a:lnTo>
                      <a:pt x="6930" y="4738"/>
                    </a:lnTo>
                    <a:close/>
                    <a:moveTo>
                      <a:pt x="6596" y="5441"/>
                    </a:moveTo>
                    <a:cubicBezTo>
                      <a:pt x="6529" y="5558"/>
                      <a:pt x="6462" y="5642"/>
                      <a:pt x="6395" y="5742"/>
                    </a:cubicBezTo>
                    <a:lnTo>
                      <a:pt x="6546" y="5843"/>
                    </a:lnTo>
                    <a:cubicBezTo>
                      <a:pt x="6612" y="5759"/>
                      <a:pt x="6679" y="5659"/>
                      <a:pt x="6746" y="5541"/>
                    </a:cubicBezTo>
                    <a:lnTo>
                      <a:pt x="6596" y="5441"/>
                    </a:lnTo>
                    <a:close/>
                    <a:moveTo>
                      <a:pt x="704" y="5458"/>
                    </a:moveTo>
                    <a:lnTo>
                      <a:pt x="553" y="5558"/>
                    </a:lnTo>
                    <a:lnTo>
                      <a:pt x="536" y="5558"/>
                    </a:lnTo>
                    <a:cubicBezTo>
                      <a:pt x="620" y="5659"/>
                      <a:pt x="687" y="5759"/>
                      <a:pt x="771" y="5859"/>
                    </a:cubicBezTo>
                    <a:lnTo>
                      <a:pt x="921" y="5742"/>
                    </a:lnTo>
                    <a:cubicBezTo>
                      <a:pt x="838" y="5659"/>
                      <a:pt x="771" y="5558"/>
                      <a:pt x="704" y="5458"/>
                    </a:cubicBezTo>
                    <a:close/>
                    <a:moveTo>
                      <a:pt x="6094" y="6077"/>
                    </a:moveTo>
                    <a:cubicBezTo>
                      <a:pt x="6010" y="6161"/>
                      <a:pt x="5926" y="6228"/>
                      <a:pt x="5842" y="6311"/>
                    </a:cubicBezTo>
                    <a:lnTo>
                      <a:pt x="5960" y="6445"/>
                    </a:lnTo>
                    <a:cubicBezTo>
                      <a:pt x="6043" y="6362"/>
                      <a:pt x="6144" y="6295"/>
                      <a:pt x="6227" y="6194"/>
                    </a:cubicBezTo>
                    <a:lnTo>
                      <a:pt x="6094" y="6077"/>
                    </a:lnTo>
                    <a:close/>
                    <a:moveTo>
                      <a:pt x="1189" y="6077"/>
                    </a:moveTo>
                    <a:lnTo>
                      <a:pt x="1072" y="6211"/>
                    </a:lnTo>
                    <a:cubicBezTo>
                      <a:pt x="1156" y="6295"/>
                      <a:pt x="1239" y="6378"/>
                      <a:pt x="1340" y="6462"/>
                    </a:cubicBezTo>
                    <a:lnTo>
                      <a:pt x="1457" y="6311"/>
                    </a:lnTo>
                    <a:cubicBezTo>
                      <a:pt x="1357" y="6244"/>
                      <a:pt x="1273" y="6161"/>
                      <a:pt x="1189" y="6077"/>
                    </a:cubicBezTo>
                    <a:close/>
                    <a:moveTo>
                      <a:pt x="1808" y="6562"/>
                    </a:moveTo>
                    <a:lnTo>
                      <a:pt x="1708" y="6730"/>
                    </a:lnTo>
                    <a:cubicBezTo>
                      <a:pt x="1808" y="6780"/>
                      <a:pt x="1926" y="6847"/>
                      <a:pt x="2026" y="6897"/>
                    </a:cubicBezTo>
                    <a:lnTo>
                      <a:pt x="2110" y="6747"/>
                    </a:lnTo>
                    <a:cubicBezTo>
                      <a:pt x="2009" y="6696"/>
                      <a:pt x="1909" y="6629"/>
                      <a:pt x="1808" y="6562"/>
                    </a:cubicBezTo>
                    <a:close/>
                    <a:moveTo>
                      <a:pt x="5474" y="6562"/>
                    </a:moveTo>
                    <a:cubicBezTo>
                      <a:pt x="5374" y="6629"/>
                      <a:pt x="5273" y="6680"/>
                      <a:pt x="5156" y="6730"/>
                    </a:cubicBezTo>
                    <a:lnTo>
                      <a:pt x="5240" y="6897"/>
                    </a:lnTo>
                    <a:cubicBezTo>
                      <a:pt x="5357" y="6847"/>
                      <a:pt x="5457" y="6780"/>
                      <a:pt x="5558" y="6713"/>
                    </a:cubicBezTo>
                    <a:lnTo>
                      <a:pt x="5474" y="6562"/>
                    </a:lnTo>
                    <a:close/>
                    <a:moveTo>
                      <a:pt x="2512" y="6914"/>
                    </a:moveTo>
                    <a:lnTo>
                      <a:pt x="2461" y="7081"/>
                    </a:lnTo>
                    <a:cubicBezTo>
                      <a:pt x="2578" y="7132"/>
                      <a:pt x="2696" y="7148"/>
                      <a:pt x="2813" y="7182"/>
                    </a:cubicBezTo>
                    <a:lnTo>
                      <a:pt x="2846" y="7014"/>
                    </a:lnTo>
                    <a:cubicBezTo>
                      <a:pt x="2746" y="6981"/>
                      <a:pt x="2629" y="6947"/>
                      <a:pt x="2512" y="6914"/>
                    </a:cubicBezTo>
                    <a:close/>
                    <a:moveTo>
                      <a:pt x="4754" y="6914"/>
                    </a:moveTo>
                    <a:cubicBezTo>
                      <a:pt x="4654" y="6947"/>
                      <a:pt x="4537" y="6981"/>
                      <a:pt x="4420" y="7014"/>
                    </a:cubicBezTo>
                    <a:lnTo>
                      <a:pt x="4470" y="7182"/>
                    </a:lnTo>
                    <a:cubicBezTo>
                      <a:pt x="4587" y="7148"/>
                      <a:pt x="4704" y="7115"/>
                      <a:pt x="4821" y="7081"/>
                    </a:cubicBezTo>
                    <a:lnTo>
                      <a:pt x="4754" y="6914"/>
                    </a:lnTo>
                    <a:close/>
                    <a:moveTo>
                      <a:pt x="3281" y="7081"/>
                    </a:moveTo>
                    <a:lnTo>
                      <a:pt x="3265" y="7266"/>
                    </a:lnTo>
                    <a:lnTo>
                      <a:pt x="3281" y="7266"/>
                    </a:lnTo>
                    <a:cubicBezTo>
                      <a:pt x="3399" y="7266"/>
                      <a:pt x="3516" y="7282"/>
                      <a:pt x="3633" y="7282"/>
                    </a:cubicBezTo>
                    <a:cubicBezTo>
                      <a:pt x="3767" y="7282"/>
                      <a:pt x="3884" y="7266"/>
                      <a:pt x="4001" y="7266"/>
                    </a:cubicBezTo>
                    <a:lnTo>
                      <a:pt x="3985" y="7081"/>
                    </a:lnTo>
                    <a:cubicBezTo>
                      <a:pt x="3867" y="7098"/>
                      <a:pt x="3750" y="7098"/>
                      <a:pt x="3633" y="7098"/>
                    </a:cubicBezTo>
                    <a:cubicBezTo>
                      <a:pt x="3516" y="7098"/>
                      <a:pt x="3399" y="7081"/>
                      <a:pt x="3281" y="7081"/>
                    </a:cubicBezTo>
                    <a:close/>
                  </a:path>
                </a:pathLst>
              </a:custGeom>
              <a:solidFill>
                <a:schemeClr val="dk1"/>
              </a:solidFill>
              <a:ln cap="flat" cmpd="sng" w="9525">
                <a:solidFill>
                  <a:schemeClr val="dk1"/>
                </a:solidFill>
                <a:prstDash val="solid"/>
                <a:miter lim="1673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0"/>
              <p:cNvSpPr/>
              <p:nvPr/>
            </p:nvSpPr>
            <p:spPr>
              <a:xfrm>
                <a:off x="4518753" y="240044"/>
                <a:ext cx="22" cy="181951"/>
              </a:xfrm>
              <a:custGeom>
                <a:rect b="b" l="l" r="r" t="t"/>
                <a:pathLst>
                  <a:path extrusionOk="0" h="8102" w="1">
                    <a:moveTo>
                      <a:pt x="0" y="0"/>
                    </a:moveTo>
                    <a:lnTo>
                      <a:pt x="0" y="8101"/>
                    </a:lnTo>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0"/>
              <p:cNvSpPr/>
              <p:nvPr/>
            </p:nvSpPr>
            <p:spPr>
              <a:xfrm>
                <a:off x="4335679" y="457260"/>
                <a:ext cx="343982" cy="348495"/>
              </a:xfrm>
              <a:custGeom>
                <a:rect b="b" l="l" r="r" t="t"/>
                <a:pathLst>
                  <a:path extrusionOk="0" h="15518" w="15317">
                    <a:moveTo>
                      <a:pt x="7717" y="34"/>
                    </a:moveTo>
                    <a:lnTo>
                      <a:pt x="7717" y="503"/>
                    </a:lnTo>
                    <a:lnTo>
                      <a:pt x="7499" y="503"/>
                    </a:lnTo>
                    <a:lnTo>
                      <a:pt x="7483" y="34"/>
                    </a:lnTo>
                    <a:close/>
                    <a:moveTo>
                      <a:pt x="7449" y="1"/>
                    </a:moveTo>
                    <a:lnTo>
                      <a:pt x="7449" y="536"/>
                    </a:lnTo>
                    <a:lnTo>
                      <a:pt x="7734" y="536"/>
                    </a:lnTo>
                    <a:lnTo>
                      <a:pt x="7734" y="1"/>
                    </a:lnTo>
                    <a:close/>
                    <a:moveTo>
                      <a:pt x="8269" y="51"/>
                    </a:moveTo>
                    <a:cubicBezTo>
                      <a:pt x="8336" y="68"/>
                      <a:pt x="8420" y="84"/>
                      <a:pt x="8504" y="84"/>
                    </a:cubicBezTo>
                    <a:lnTo>
                      <a:pt x="8453" y="536"/>
                    </a:lnTo>
                    <a:lnTo>
                      <a:pt x="8236" y="519"/>
                    </a:lnTo>
                    <a:lnTo>
                      <a:pt x="8269" y="51"/>
                    </a:lnTo>
                    <a:close/>
                    <a:moveTo>
                      <a:pt x="6930" y="84"/>
                    </a:moveTo>
                    <a:lnTo>
                      <a:pt x="6964" y="553"/>
                    </a:lnTo>
                    <a:lnTo>
                      <a:pt x="6763" y="570"/>
                    </a:lnTo>
                    <a:lnTo>
                      <a:pt x="6696" y="101"/>
                    </a:lnTo>
                    <a:lnTo>
                      <a:pt x="6930" y="84"/>
                    </a:lnTo>
                    <a:close/>
                    <a:moveTo>
                      <a:pt x="8236" y="17"/>
                    </a:moveTo>
                    <a:lnTo>
                      <a:pt x="8202" y="553"/>
                    </a:lnTo>
                    <a:lnTo>
                      <a:pt x="8219" y="553"/>
                    </a:lnTo>
                    <a:cubicBezTo>
                      <a:pt x="8303" y="553"/>
                      <a:pt x="8387" y="570"/>
                      <a:pt x="8453" y="570"/>
                    </a:cubicBezTo>
                    <a:lnTo>
                      <a:pt x="8470" y="570"/>
                    </a:lnTo>
                    <a:lnTo>
                      <a:pt x="8537" y="34"/>
                    </a:lnTo>
                    <a:lnTo>
                      <a:pt x="8520" y="34"/>
                    </a:lnTo>
                    <a:lnTo>
                      <a:pt x="8253" y="17"/>
                    </a:lnTo>
                    <a:close/>
                    <a:moveTo>
                      <a:pt x="6930" y="51"/>
                    </a:moveTo>
                    <a:lnTo>
                      <a:pt x="6679" y="84"/>
                    </a:lnTo>
                    <a:lnTo>
                      <a:pt x="6662" y="84"/>
                    </a:lnTo>
                    <a:lnTo>
                      <a:pt x="6729" y="603"/>
                    </a:lnTo>
                    <a:lnTo>
                      <a:pt x="6746" y="603"/>
                    </a:lnTo>
                    <a:lnTo>
                      <a:pt x="6997" y="570"/>
                    </a:lnTo>
                    <a:lnTo>
                      <a:pt x="7014" y="570"/>
                    </a:lnTo>
                    <a:lnTo>
                      <a:pt x="6947" y="51"/>
                    </a:lnTo>
                    <a:close/>
                    <a:moveTo>
                      <a:pt x="9039" y="151"/>
                    </a:moveTo>
                    <a:lnTo>
                      <a:pt x="9274" y="185"/>
                    </a:lnTo>
                    <a:lnTo>
                      <a:pt x="9173" y="653"/>
                    </a:lnTo>
                    <a:cubicBezTo>
                      <a:pt x="9106" y="637"/>
                      <a:pt x="9039" y="620"/>
                      <a:pt x="8972" y="620"/>
                    </a:cubicBezTo>
                    <a:lnTo>
                      <a:pt x="9039" y="151"/>
                    </a:lnTo>
                    <a:close/>
                    <a:moveTo>
                      <a:pt x="9023" y="118"/>
                    </a:moveTo>
                    <a:lnTo>
                      <a:pt x="8922" y="637"/>
                    </a:lnTo>
                    <a:lnTo>
                      <a:pt x="8939" y="637"/>
                    </a:lnTo>
                    <a:lnTo>
                      <a:pt x="9190" y="687"/>
                    </a:lnTo>
                    <a:lnTo>
                      <a:pt x="9207" y="687"/>
                    </a:lnTo>
                    <a:lnTo>
                      <a:pt x="9307" y="168"/>
                    </a:lnTo>
                    <a:lnTo>
                      <a:pt x="9290" y="168"/>
                    </a:lnTo>
                    <a:cubicBezTo>
                      <a:pt x="9207" y="134"/>
                      <a:pt x="9123" y="118"/>
                      <a:pt x="9039" y="118"/>
                    </a:cubicBezTo>
                    <a:close/>
                    <a:moveTo>
                      <a:pt x="6144" y="201"/>
                    </a:moveTo>
                    <a:lnTo>
                      <a:pt x="6244" y="653"/>
                    </a:lnTo>
                    <a:lnTo>
                      <a:pt x="6043" y="704"/>
                    </a:lnTo>
                    <a:lnTo>
                      <a:pt x="5926" y="252"/>
                    </a:lnTo>
                    <a:lnTo>
                      <a:pt x="6144" y="201"/>
                    </a:lnTo>
                    <a:close/>
                    <a:moveTo>
                      <a:pt x="6160" y="168"/>
                    </a:moveTo>
                    <a:lnTo>
                      <a:pt x="5909" y="218"/>
                    </a:lnTo>
                    <a:lnTo>
                      <a:pt x="5892" y="218"/>
                    </a:lnTo>
                    <a:lnTo>
                      <a:pt x="6010" y="737"/>
                    </a:lnTo>
                    <a:lnTo>
                      <a:pt x="6026" y="737"/>
                    </a:lnTo>
                    <a:lnTo>
                      <a:pt x="6277" y="687"/>
                    </a:lnTo>
                    <a:lnTo>
                      <a:pt x="6177" y="168"/>
                    </a:lnTo>
                    <a:close/>
                    <a:moveTo>
                      <a:pt x="9826" y="319"/>
                    </a:moveTo>
                    <a:lnTo>
                      <a:pt x="10027" y="386"/>
                    </a:lnTo>
                    <a:lnTo>
                      <a:pt x="9910" y="838"/>
                    </a:lnTo>
                    <a:lnTo>
                      <a:pt x="9692" y="771"/>
                    </a:lnTo>
                    <a:lnTo>
                      <a:pt x="9826" y="319"/>
                    </a:lnTo>
                    <a:close/>
                    <a:moveTo>
                      <a:pt x="9793" y="285"/>
                    </a:moveTo>
                    <a:lnTo>
                      <a:pt x="9642" y="787"/>
                    </a:lnTo>
                    <a:lnTo>
                      <a:pt x="9659" y="787"/>
                    </a:lnTo>
                    <a:lnTo>
                      <a:pt x="9893" y="871"/>
                    </a:lnTo>
                    <a:lnTo>
                      <a:pt x="9910" y="871"/>
                    </a:lnTo>
                    <a:lnTo>
                      <a:pt x="10077" y="352"/>
                    </a:lnTo>
                    <a:lnTo>
                      <a:pt x="10060" y="352"/>
                    </a:lnTo>
                    <a:lnTo>
                      <a:pt x="9809" y="285"/>
                    </a:lnTo>
                    <a:close/>
                    <a:moveTo>
                      <a:pt x="5390" y="402"/>
                    </a:moveTo>
                    <a:lnTo>
                      <a:pt x="5558" y="854"/>
                    </a:lnTo>
                    <a:lnTo>
                      <a:pt x="5340" y="921"/>
                    </a:lnTo>
                    <a:lnTo>
                      <a:pt x="5189" y="469"/>
                    </a:lnTo>
                    <a:lnTo>
                      <a:pt x="5390" y="402"/>
                    </a:lnTo>
                    <a:close/>
                    <a:moveTo>
                      <a:pt x="5407" y="369"/>
                    </a:moveTo>
                    <a:cubicBezTo>
                      <a:pt x="5323" y="402"/>
                      <a:pt x="5240" y="419"/>
                      <a:pt x="5156" y="453"/>
                    </a:cubicBezTo>
                    <a:lnTo>
                      <a:pt x="5139" y="453"/>
                    </a:lnTo>
                    <a:lnTo>
                      <a:pt x="5307" y="955"/>
                    </a:lnTo>
                    <a:lnTo>
                      <a:pt x="5323" y="955"/>
                    </a:lnTo>
                    <a:lnTo>
                      <a:pt x="5558" y="888"/>
                    </a:lnTo>
                    <a:lnTo>
                      <a:pt x="5574" y="888"/>
                    </a:lnTo>
                    <a:lnTo>
                      <a:pt x="5424" y="369"/>
                    </a:lnTo>
                    <a:close/>
                    <a:moveTo>
                      <a:pt x="10563" y="570"/>
                    </a:moveTo>
                    <a:lnTo>
                      <a:pt x="10763" y="653"/>
                    </a:lnTo>
                    <a:lnTo>
                      <a:pt x="10579" y="1089"/>
                    </a:lnTo>
                    <a:lnTo>
                      <a:pt x="10378" y="1005"/>
                    </a:lnTo>
                    <a:lnTo>
                      <a:pt x="10563" y="570"/>
                    </a:lnTo>
                    <a:close/>
                    <a:moveTo>
                      <a:pt x="10529" y="519"/>
                    </a:moveTo>
                    <a:lnTo>
                      <a:pt x="10328" y="1038"/>
                    </a:lnTo>
                    <a:lnTo>
                      <a:pt x="10345" y="1038"/>
                    </a:lnTo>
                    <a:lnTo>
                      <a:pt x="10579" y="1122"/>
                    </a:lnTo>
                    <a:lnTo>
                      <a:pt x="10596" y="1122"/>
                    </a:lnTo>
                    <a:lnTo>
                      <a:pt x="10814" y="620"/>
                    </a:lnTo>
                    <a:lnTo>
                      <a:pt x="10797" y="620"/>
                    </a:lnTo>
                    <a:lnTo>
                      <a:pt x="10546" y="519"/>
                    </a:lnTo>
                    <a:close/>
                    <a:moveTo>
                      <a:pt x="11266" y="888"/>
                    </a:moveTo>
                    <a:cubicBezTo>
                      <a:pt x="11333" y="921"/>
                      <a:pt x="11399" y="955"/>
                      <a:pt x="11466" y="988"/>
                    </a:cubicBezTo>
                    <a:lnTo>
                      <a:pt x="11249" y="1407"/>
                    </a:lnTo>
                    <a:cubicBezTo>
                      <a:pt x="11182" y="1373"/>
                      <a:pt x="11115" y="1340"/>
                      <a:pt x="11048" y="1306"/>
                    </a:cubicBezTo>
                    <a:lnTo>
                      <a:pt x="11266" y="888"/>
                    </a:lnTo>
                    <a:close/>
                    <a:moveTo>
                      <a:pt x="11249" y="838"/>
                    </a:moveTo>
                    <a:lnTo>
                      <a:pt x="11014" y="1323"/>
                    </a:lnTo>
                    <a:lnTo>
                      <a:pt x="11031" y="1323"/>
                    </a:lnTo>
                    <a:lnTo>
                      <a:pt x="11232" y="1423"/>
                    </a:lnTo>
                    <a:lnTo>
                      <a:pt x="11249" y="1423"/>
                    </a:lnTo>
                    <a:lnTo>
                      <a:pt x="11517" y="971"/>
                    </a:lnTo>
                    <a:lnTo>
                      <a:pt x="11500" y="971"/>
                    </a:lnTo>
                    <a:lnTo>
                      <a:pt x="11266" y="838"/>
                    </a:lnTo>
                    <a:close/>
                    <a:moveTo>
                      <a:pt x="11935" y="1273"/>
                    </a:moveTo>
                    <a:lnTo>
                      <a:pt x="12119" y="1407"/>
                    </a:lnTo>
                    <a:lnTo>
                      <a:pt x="11851" y="1792"/>
                    </a:lnTo>
                    <a:lnTo>
                      <a:pt x="11684" y="1674"/>
                    </a:lnTo>
                    <a:lnTo>
                      <a:pt x="11935" y="1273"/>
                    </a:lnTo>
                    <a:close/>
                    <a:moveTo>
                      <a:pt x="11918" y="1222"/>
                    </a:moveTo>
                    <a:lnTo>
                      <a:pt x="11634" y="1674"/>
                    </a:lnTo>
                    <a:lnTo>
                      <a:pt x="11835" y="1808"/>
                    </a:lnTo>
                    <a:lnTo>
                      <a:pt x="11851" y="1808"/>
                    </a:lnTo>
                    <a:lnTo>
                      <a:pt x="12153" y="1373"/>
                    </a:lnTo>
                    <a:cubicBezTo>
                      <a:pt x="12086" y="1323"/>
                      <a:pt x="12019" y="1273"/>
                      <a:pt x="11935" y="1222"/>
                    </a:cubicBezTo>
                    <a:close/>
                    <a:moveTo>
                      <a:pt x="12571" y="1725"/>
                    </a:moveTo>
                    <a:lnTo>
                      <a:pt x="12755" y="1875"/>
                    </a:lnTo>
                    <a:lnTo>
                      <a:pt x="12454" y="2227"/>
                    </a:lnTo>
                    <a:lnTo>
                      <a:pt x="12287" y="2093"/>
                    </a:lnTo>
                    <a:lnTo>
                      <a:pt x="12571" y="1725"/>
                    </a:lnTo>
                    <a:close/>
                    <a:moveTo>
                      <a:pt x="12571" y="1691"/>
                    </a:moveTo>
                    <a:lnTo>
                      <a:pt x="12236" y="2110"/>
                    </a:lnTo>
                    <a:lnTo>
                      <a:pt x="12253" y="2110"/>
                    </a:lnTo>
                    <a:cubicBezTo>
                      <a:pt x="12320" y="2160"/>
                      <a:pt x="12387" y="2210"/>
                      <a:pt x="12454" y="2277"/>
                    </a:cubicBezTo>
                    <a:lnTo>
                      <a:pt x="12806" y="1875"/>
                    </a:lnTo>
                    <a:lnTo>
                      <a:pt x="12789" y="1859"/>
                    </a:lnTo>
                    <a:cubicBezTo>
                      <a:pt x="12722" y="1808"/>
                      <a:pt x="12655" y="1758"/>
                      <a:pt x="12588" y="1691"/>
                    </a:cubicBezTo>
                    <a:close/>
                    <a:moveTo>
                      <a:pt x="13157" y="2244"/>
                    </a:moveTo>
                    <a:lnTo>
                      <a:pt x="13308" y="2411"/>
                    </a:lnTo>
                    <a:lnTo>
                      <a:pt x="12973" y="2746"/>
                    </a:lnTo>
                    <a:cubicBezTo>
                      <a:pt x="12923" y="2679"/>
                      <a:pt x="12872" y="2629"/>
                      <a:pt x="12822" y="2595"/>
                    </a:cubicBezTo>
                    <a:lnTo>
                      <a:pt x="13157" y="2244"/>
                    </a:lnTo>
                    <a:close/>
                    <a:moveTo>
                      <a:pt x="13157" y="2210"/>
                    </a:moveTo>
                    <a:lnTo>
                      <a:pt x="12789" y="2595"/>
                    </a:lnTo>
                    <a:lnTo>
                      <a:pt x="12806" y="2595"/>
                    </a:lnTo>
                    <a:cubicBezTo>
                      <a:pt x="12856" y="2662"/>
                      <a:pt x="12923" y="2712"/>
                      <a:pt x="12973" y="2779"/>
                    </a:cubicBezTo>
                    <a:lnTo>
                      <a:pt x="13358" y="2411"/>
                    </a:lnTo>
                    <a:lnTo>
                      <a:pt x="13358" y="2394"/>
                    </a:lnTo>
                    <a:lnTo>
                      <a:pt x="13174" y="2210"/>
                    </a:lnTo>
                    <a:close/>
                    <a:moveTo>
                      <a:pt x="13693" y="2829"/>
                    </a:moveTo>
                    <a:lnTo>
                      <a:pt x="13827" y="3014"/>
                    </a:lnTo>
                    <a:lnTo>
                      <a:pt x="13458" y="3298"/>
                    </a:lnTo>
                    <a:lnTo>
                      <a:pt x="13324" y="3131"/>
                    </a:lnTo>
                    <a:lnTo>
                      <a:pt x="13693" y="2829"/>
                    </a:lnTo>
                    <a:close/>
                    <a:moveTo>
                      <a:pt x="13693" y="2779"/>
                    </a:moveTo>
                    <a:lnTo>
                      <a:pt x="13274" y="3131"/>
                    </a:lnTo>
                    <a:lnTo>
                      <a:pt x="13291" y="3147"/>
                    </a:lnTo>
                    <a:cubicBezTo>
                      <a:pt x="13341" y="3198"/>
                      <a:pt x="13391" y="3265"/>
                      <a:pt x="13442" y="3332"/>
                    </a:cubicBezTo>
                    <a:lnTo>
                      <a:pt x="13458" y="3348"/>
                    </a:lnTo>
                    <a:lnTo>
                      <a:pt x="13877" y="3014"/>
                    </a:lnTo>
                    <a:lnTo>
                      <a:pt x="13860" y="2997"/>
                    </a:lnTo>
                    <a:cubicBezTo>
                      <a:pt x="13810" y="2930"/>
                      <a:pt x="13760" y="2863"/>
                      <a:pt x="13693" y="2796"/>
                    </a:cubicBezTo>
                    <a:lnTo>
                      <a:pt x="13693" y="2779"/>
                    </a:lnTo>
                    <a:close/>
                    <a:moveTo>
                      <a:pt x="14145" y="3449"/>
                    </a:moveTo>
                    <a:lnTo>
                      <a:pt x="14262" y="3633"/>
                    </a:lnTo>
                    <a:lnTo>
                      <a:pt x="13877" y="3884"/>
                    </a:lnTo>
                    <a:lnTo>
                      <a:pt x="13760" y="3717"/>
                    </a:lnTo>
                    <a:lnTo>
                      <a:pt x="14145" y="3449"/>
                    </a:lnTo>
                    <a:close/>
                    <a:moveTo>
                      <a:pt x="14178" y="3399"/>
                    </a:moveTo>
                    <a:lnTo>
                      <a:pt x="13726" y="3700"/>
                    </a:lnTo>
                    <a:lnTo>
                      <a:pt x="13726" y="3717"/>
                    </a:lnTo>
                    <a:cubicBezTo>
                      <a:pt x="13776" y="3783"/>
                      <a:pt x="13827" y="3850"/>
                      <a:pt x="13860" y="3917"/>
                    </a:cubicBezTo>
                    <a:lnTo>
                      <a:pt x="13860" y="3934"/>
                    </a:lnTo>
                    <a:lnTo>
                      <a:pt x="14312" y="3650"/>
                    </a:lnTo>
                    <a:lnTo>
                      <a:pt x="14312" y="3633"/>
                    </a:lnTo>
                    <a:cubicBezTo>
                      <a:pt x="14262" y="3566"/>
                      <a:pt x="14228" y="3499"/>
                      <a:pt x="14178" y="3415"/>
                    </a:cubicBezTo>
                    <a:lnTo>
                      <a:pt x="14178" y="3399"/>
                    </a:lnTo>
                    <a:close/>
                    <a:moveTo>
                      <a:pt x="1172" y="3700"/>
                    </a:moveTo>
                    <a:lnTo>
                      <a:pt x="1574" y="3951"/>
                    </a:lnTo>
                    <a:lnTo>
                      <a:pt x="1474" y="4135"/>
                    </a:lnTo>
                    <a:lnTo>
                      <a:pt x="1055" y="3901"/>
                    </a:lnTo>
                    <a:lnTo>
                      <a:pt x="1172" y="3700"/>
                    </a:lnTo>
                    <a:close/>
                    <a:moveTo>
                      <a:pt x="1139" y="3666"/>
                    </a:moveTo>
                    <a:cubicBezTo>
                      <a:pt x="1089" y="3750"/>
                      <a:pt x="1055" y="3817"/>
                      <a:pt x="1005" y="3901"/>
                    </a:cubicBezTo>
                    <a:lnTo>
                      <a:pt x="1005" y="3917"/>
                    </a:lnTo>
                    <a:lnTo>
                      <a:pt x="1474" y="4185"/>
                    </a:lnTo>
                    <a:lnTo>
                      <a:pt x="1474" y="4168"/>
                    </a:lnTo>
                    <a:lnTo>
                      <a:pt x="1591" y="3951"/>
                    </a:lnTo>
                    <a:lnTo>
                      <a:pt x="1591" y="3934"/>
                    </a:lnTo>
                    <a:lnTo>
                      <a:pt x="1139" y="3666"/>
                    </a:lnTo>
                    <a:close/>
                    <a:moveTo>
                      <a:pt x="14563" y="4118"/>
                    </a:moveTo>
                    <a:cubicBezTo>
                      <a:pt x="14597" y="4185"/>
                      <a:pt x="14630" y="4269"/>
                      <a:pt x="14647" y="4319"/>
                    </a:cubicBezTo>
                    <a:lnTo>
                      <a:pt x="14228" y="4537"/>
                    </a:lnTo>
                    <a:lnTo>
                      <a:pt x="14128" y="4336"/>
                    </a:lnTo>
                    <a:lnTo>
                      <a:pt x="14546" y="4118"/>
                    </a:lnTo>
                    <a:close/>
                    <a:moveTo>
                      <a:pt x="14563" y="4085"/>
                    </a:moveTo>
                    <a:lnTo>
                      <a:pt x="14094" y="4336"/>
                    </a:lnTo>
                    <a:lnTo>
                      <a:pt x="14094" y="4353"/>
                    </a:lnTo>
                    <a:lnTo>
                      <a:pt x="14212" y="4570"/>
                    </a:lnTo>
                    <a:lnTo>
                      <a:pt x="14680" y="4336"/>
                    </a:lnTo>
                    <a:lnTo>
                      <a:pt x="14680" y="4319"/>
                    </a:lnTo>
                    <a:cubicBezTo>
                      <a:pt x="14647" y="4252"/>
                      <a:pt x="14597" y="4168"/>
                      <a:pt x="14563" y="4085"/>
                    </a:cubicBezTo>
                    <a:close/>
                    <a:moveTo>
                      <a:pt x="787" y="4386"/>
                    </a:moveTo>
                    <a:lnTo>
                      <a:pt x="1206" y="4587"/>
                    </a:lnTo>
                    <a:cubicBezTo>
                      <a:pt x="1172" y="4654"/>
                      <a:pt x="1139" y="4721"/>
                      <a:pt x="1105" y="4788"/>
                    </a:cubicBezTo>
                    <a:lnTo>
                      <a:pt x="687" y="4587"/>
                    </a:lnTo>
                    <a:cubicBezTo>
                      <a:pt x="720" y="4520"/>
                      <a:pt x="754" y="4453"/>
                      <a:pt x="787" y="4386"/>
                    </a:cubicBezTo>
                    <a:close/>
                    <a:moveTo>
                      <a:pt x="771" y="4336"/>
                    </a:moveTo>
                    <a:lnTo>
                      <a:pt x="771" y="4353"/>
                    </a:lnTo>
                    <a:cubicBezTo>
                      <a:pt x="737" y="4420"/>
                      <a:pt x="704" y="4487"/>
                      <a:pt x="670" y="4570"/>
                    </a:cubicBezTo>
                    <a:lnTo>
                      <a:pt x="653" y="4604"/>
                    </a:lnTo>
                    <a:lnTo>
                      <a:pt x="653" y="4620"/>
                    </a:lnTo>
                    <a:lnTo>
                      <a:pt x="1139" y="4821"/>
                    </a:lnTo>
                    <a:lnTo>
                      <a:pt x="1139" y="4805"/>
                    </a:lnTo>
                    <a:cubicBezTo>
                      <a:pt x="1172" y="4738"/>
                      <a:pt x="1206" y="4654"/>
                      <a:pt x="1256" y="4587"/>
                    </a:cubicBezTo>
                    <a:lnTo>
                      <a:pt x="1256" y="4570"/>
                    </a:lnTo>
                    <a:lnTo>
                      <a:pt x="771" y="4336"/>
                    </a:lnTo>
                    <a:close/>
                    <a:moveTo>
                      <a:pt x="14881" y="4838"/>
                    </a:moveTo>
                    <a:cubicBezTo>
                      <a:pt x="14915" y="4905"/>
                      <a:pt x="14948" y="4972"/>
                      <a:pt x="14965" y="5056"/>
                    </a:cubicBezTo>
                    <a:lnTo>
                      <a:pt x="14530" y="5223"/>
                    </a:lnTo>
                    <a:cubicBezTo>
                      <a:pt x="14496" y="5139"/>
                      <a:pt x="14463" y="5072"/>
                      <a:pt x="14446" y="5005"/>
                    </a:cubicBezTo>
                    <a:lnTo>
                      <a:pt x="14881" y="4838"/>
                    </a:lnTo>
                    <a:close/>
                    <a:moveTo>
                      <a:pt x="14898" y="4788"/>
                    </a:moveTo>
                    <a:lnTo>
                      <a:pt x="14396" y="4989"/>
                    </a:lnTo>
                    <a:lnTo>
                      <a:pt x="14396" y="5005"/>
                    </a:lnTo>
                    <a:cubicBezTo>
                      <a:pt x="14429" y="5072"/>
                      <a:pt x="14463" y="5156"/>
                      <a:pt x="14496" y="5223"/>
                    </a:cubicBezTo>
                    <a:lnTo>
                      <a:pt x="14496" y="5240"/>
                    </a:lnTo>
                    <a:lnTo>
                      <a:pt x="14998" y="5056"/>
                    </a:lnTo>
                    <a:lnTo>
                      <a:pt x="14998" y="5039"/>
                    </a:lnTo>
                    <a:cubicBezTo>
                      <a:pt x="14965" y="4955"/>
                      <a:pt x="14931" y="4872"/>
                      <a:pt x="14898" y="4788"/>
                    </a:cubicBezTo>
                    <a:close/>
                    <a:moveTo>
                      <a:pt x="486" y="5106"/>
                    </a:moveTo>
                    <a:lnTo>
                      <a:pt x="921" y="5273"/>
                    </a:lnTo>
                    <a:lnTo>
                      <a:pt x="854" y="5457"/>
                    </a:lnTo>
                    <a:lnTo>
                      <a:pt x="402" y="5323"/>
                    </a:lnTo>
                    <a:cubicBezTo>
                      <a:pt x="436" y="5256"/>
                      <a:pt x="452" y="5173"/>
                      <a:pt x="486" y="5106"/>
                    </a:cubicBezTo>
                    <a:close/>
                    <a:moveTo>
                      <a:pt x="469" y="5056"/>
                    </a:moveTo>
                    <a:lnTo>
                      <a:pt x="469" y="5072"/>
                    </a:lnTo>
                    <a:cubicBezTo>
                      <a:pt x="436" y="5156"/>
                      <a:pt x="402" y="5240"/>
                      <a:pt x="386" y="5323"/>
                    </a:cubicBezTo>
                    <a:lnTo>
                      <a:pt x="386" y="5340"/>
                    </a:lnTo>
                    <a:lnTo>
                      <a:pt x="888" y="5508"/>
                    </a:lnTo>
                    <a:lnTo>
                      <a:pt x="888" y="5491"/>
                    </a:lnTo>
                    <a:cubicBezTo>
                      <a:pt x="904" y="5424"/>
                      <a:pt x="938" y="5340"/>
                      <a:pt x="971" y="5256"/>
                    </a:cubicBezTo>
                    <a:lnTo>
                      <a:pt x="469" y="5056"/>
                    </a:lnTo>
                    <a:close/>
                    <a:moveTo>
                      <a:pt x="15149" y="5575"/>
                    </a:moveTo>
                    <a:cubicBezTo>
                      <a:pt x="15166" y="5641"/>
                      <a:pt x="15199" y="5725"/>
                      <a:pt x="15199" y="5792"/>
                    </a:cubicBezTo>
                    <a:lnTo>
                      <a:pt x="14747" y="5909"/>
                    </a:lnTo>
                    <a:cubicBezTo>
                      <a:pt x="14730" y="5842"/>
                      <a:pt x="14714" y="5775"/>
                      <a:pt x="14680" y="5708"/>
                    </a:cubicBezTo>
                    <a:lnTo>
                      <a:pt x="15132" y="5575"/>
                    </a:lnTo>
                    <a:close/>
                    <a:moveTo>
                      <a:pt x="15166" y="5524"/>
                    </a:moveTo>
                    <a:lnTo>
                      <a:pt x="14647" y="5675"/>
                    </a:lnTo>
                    <a:lnTo>
                      <a:pt x="14647" y="5708"/>
                    </a:lnTo>
                    <a:cubicBezTo>
                      <a:pt x="14663" y="5792"/>
                      <a:pt x="14697" y="5876"/>
                      <a:pt x="14714" y="5943"/>
                    </a:cubicBezTo>
                    <a:lnTo>
                      <a:pt x="14714" y="5960"/>
                    </a:lnTo>
                    <a:lnTo>
                      <a:pt x="15233" y="5826"/>
                    </a:lnTo>
                    <a:lnTo>
                      <a:pt x="15233" y="5809"/>
                    </a:lnTo>
                    <a:cubicBezTo>
                      <a:pt x="15216" y="5725"/>
                      <a:pt x="15182" y="5641"/>
                      <a:pt x="15166" y="5558"/>
                    </a:cubicBezTo>
                    <a:lnTo>
                      <a:pt x="15166" y="5524"/>
                    </a:lnTo>
                    <a:close/>
                    <a:moveTo>
                      <a:pt x="252" y="5859"/>
                    </a:moveTo>
                    <a:lnTo>
                      <a:pt x="704" y="5976"/>
                    </a:lnTo>
                    <a:lnTo>
                      <a:pt x="653" y="6177"/>
                    </a:lnTo>
                    <a:lnTo>
                      <a:pt x="201" y="6077"/>
                    </a:lnTo>
                    <a:cubicBezTo>
                      <a:pt x="218" y="6010"/>
                      <a:pt x="235" y="5926"/>
                      <a:pt x="252" y="5859"/>
                    </a:cubicBezTo>
                    <a:close/>
                    <a:moveTo>
                      <a:pt x="235" y="5826"/>
                    </a:moveTo>
                    <a:cubicBezTo>
                      <a:pt x="201" y="5909"/>
                      <a:pt x="185" y="6010"/>
                      <a:pt x="168" y="6093"/>
                    </a:cubicBezTo>
                    <a:lnTo>
                      <a:pt x="168" y="6110"/>
                    </a:lnTo>
                    <a:lnTo>
                      <a:pt x="687" y="6211"/>
                    </a:lnTo>
                    <a:cubicBezTo>
                      <a:pt x="704" y="6127"/>
                      <a:pt x="720" y="6043"/>
                      <a:pt x="754" y="5960"/>
                    </a:cubicBezTo>
                    <a:lnTo>
                      <a:pt x="754" y="5943"/>
                    </a:lnTo>
                    <a:lnTo>
                      <a:pt x="235" y="5826"/>
                    </a:lnTo>
                    <a:close/>
                    <a:moveTo>
                      <a:pt x="101" y="6629"/>
                    </a:moveTo>
                    <a:lnTo>
                      <a:pt x="570" y="6696"/>
                    </a:lnTo>
                    <a:lnTo>
                      <a:pt x="553" y="6696"/>
                    </a:lnTo>
                    <a:cubicBezTo>
                      <a:pt x="553" y="6780"/>
                      <a:pt x="553" y="6830"/>
                      <a:pt x="536" y="6914"/>
                    </a:cubicBezTo>
                    <a:lnTo>
                      <a:pt x="84" y="6847"/>
                    </a:lnTo>
                    <a:cubicBezTo>
                      <a:pt x="84" y="6780"/>
                      <a:pt x="101" y="6696"/>
                      <a:pt x="101" y="6629"/>
                    </a:cubicBezTo>
                    <a:close/>
                    <a:moveTo>
                      <a:pt x="84" y="6579"/>
                    </a:moveTo>
                    <a:lnTo>
                      <a:pt x="84" y="6596"/>
                    </a:lnTo>
                    <a:cubicBezTo>
                      <a:pt x="67" y="6696"/>
                      <a:pt x="51" y="6780"/>
                      <a:pt x="51" y="6863"/>
                    </a:cubicBezTo>
                    <a:lnTo>
                      <a:pt x="51" y="6880"/>
                    </a:lnTo>
                    <a:lnTo>
                      <a:pt x="570" y="6947"/>
                    </a:lnTo>
                    <a:lnTo>
                      <a:pt x="570" y="6930"/>
                    </a:lnTo>
                    <a:cubicBezTo>
                      <a:pt x="586" y="6847"/>
                      <a:pt x="603" y="6763"/>
                      <a:pt x="603" y="6679"/>
                    </a:cubicBezTo>
                    <a:lnTo>
                      <a:pt x="603" y="6663"/>
                    </a:lnTo>
                    <a:lnTo>
                      <a:pt x="84" y="6579"/>
                    </a:lnTo>
                    <a:close/>
                    <a:moveTo>
                      <a:pt x="17" y="7399"/>
                    </a:moveTo>
                    <a:lnTo>
                      <a:pt x="486" y="7431"/>
                    </a:lnTo>
                    <a:lnTo>
                      <a:pt x="486" y="7431"/>
                    </a:lnTo>
                    <a:cubicBezTo>
                      <a:pt x="486" y="7508"/>
                      <a:pt x="486" y="7571"/>
                      <a:pt x="486" y="7633"/>
                    </a:cubicBezTo>
                    <a:lnTo>
                      <a:pt x="17" y="7633"/>
                    </a:lnTo>
                    <a:lnTo>
                      <a:pt x="17" y="7399"/>
                    </a:lnTo>
                    <a:close/>
                    <a:moveTo>
                      <a:pt x="1" y="7366"/>
                    </a:moveTo>
                    <a:lnTo>
                      <a:pt x="1" y="7382"/>
                    </a:lnTo>
                    <a:lnTo>
                      <a:pt x="1" y="7650"/>
                    </a:lnTo>
                    <a:lnTo>
                      <a:pt x="1" y="7667"/>
                    </a:lnTo>
                    <a:lnTo>
                      <a:pt x="536" y="7667"/>
                    </a:lnTo>
                    <a:lnTo>
                      <a:pt x="536" y="7650"/>
                    </a:lnTo>
                    <a:lnTo>
                      <a:pt x="536" y="7399"/>
                    </a:lnTo>
                    <a:lnTo>
                      <a:pt x="1" y="7366"/>
                    </a:lnTo>
                    <a:close/>
                    <a:moveTo>
                      <a:pt x="486" y="8153"/>
                    </a:moveTo>
                    <a:lnTo>
                      <a:pt x="486" y="8153"/>
                    </a:lnTo>
                    <a:cubicBezTo>
                      <a:pt x="503" y="8237"/>
                      <a:pt x="503" y="8303"/>
                      <a:pt x="519" y="8370"/>
                    </a:cubicBezTo>
                    <a:lnTo>
                      <a:pt x="51" y="8403"/>
                    </a:lnTo>
                    <a:cubicBezTo>
                      <a:pt x="34" y="8336"/>
                      <a:pt x="34" y="8253"/>
                      <a:pt x="34" y="8186"/>
                    </a:cubicBezTo>
                    <a:lnTo>
                      <a:pt x="486" y="8153"/>
                    </a:lnTo>
                    <a:close/>
                    <a:moveTo>
                      <a:pt x="536" y="8136"/>
                    </a:moveTo>
                    <a:lnTo>
                      <a:pt x="1" y="8152"/>
                    </a:lnTo>
                    <a:lnTo>
                      <a:pt x="1" y="8169"/>
                    </a:lnTo>
                    <a:cubicBezTo>
                      <a:pt x="1" y="8253"/>
                      <a:pt x="17" y="8353"/>
                      <a:pt x="17" y="8437"/>
                    </a:cubicBezTo>
                    <a:lnTo>
                      <a:pt x="17" y="8454"/>
                    </a:lnTo>
                    <a:lnTo>
                      <a:pt x="553" y="8403"/>
                    </a:lnTo>
                    <a:lnTo>
                      <a:pt x="553" y="8387"/>
                    </a:lnTo>
                    <a:cubicBezTo>
                      <a:pt x="536" y="8303"/>
                      <a:pt x="536" y="8219"/>
                      <a:pt x="536" y="8136"/>
                    </a:cubicBezTo>
                    <a:close/>
                    <a:moveTo>
                      <a:pt x="570" y="8891"/>
                    </a:moveTo>
                    <a:cubicBezTo>
                      <a:pt x="586" y="8957"/>
                      <a:pt x="587" y="9023"/>
                      <a:pt x="620" y="9090"/>
                    </a:cubicBezTo>
                    <a:lnTo>
                      <a:pt x="168" y="9190"/>
                    </a:lnTo>
                    <a:cubicBezTo>
                      <a:pt x="151" y="9106"/>
                      <a:pt x="134" y="9039"/>
                      <a:pt x="118" y="8956"/>
                    </a:cubicBezTo>
                    <a:lnTo>
                      <a:pt x="570" y="8891"/>
                    </a:lnTo>
                    <a:close/>
                    <a:moveTo>
                      <a:pt x="620" y="8855"/>
                    </a:moveTo>
                    <a:lnTo>
                      <a:pt x="84" y="8939"/>
                    </a:lnTo>
                    <a:cubicBezTo>
                      <a:pt x="101" y="9039"/>
                      <a:pt x="118" y="9123"/>
                      <a:pt x="134" y="9207"/>
                    </a:cubicBezTo>
                    <a:lnTo>
                      <a:pt x="134" y="9224"/>
                    </a:lnTo>
                    <a:lnTo>
                      <a:pt x="653" y="9123"/>
                    </a:lnTo>
                    <a:lnTo>
                      <a:pt x="653" y="9106"/>
                    </a:lnTo>
                    <a:cubicBezTo>
                      <a:pt x="637" y="9023"/>
                      <a:pt x="620" y="8939"/>
                      <a:pt x="620" y="8872"/>
                    </a:cubicBezTo>
                    <a:lnTo>
                      <a:pt x="620" y="8855"/>
                    </a:lnTo>
                    <a:close/>
                    <a:moveTo>
                      <a:pt x="14814" y="9357"/>
                    </a:moveTo>
                    <a:lnTo>
                      <a:pt x="15279" y="9474"/>
                    </a:lnTo>
                    <a:lnTo>
                      <a:pt x="15279" y="9474"/>
                    </a:lnTo>
                    <a:cubicBezTo>
                      <a:pt x="15263" y="9538"/>
                      <a:pt x="15247" y="9615"/>
                      <a:pt x="15216" y="9692"/>
                    </a:cubicBezTo>
                    <a:lnTo>
                      <a:pt x="14764" y="9575"/>
                    </a:lnTo>
                    <a:cubicBezTo>
                      <a:pt x="14781" y="9508"/>
                      <a:pt x="14797" y="9441"/>
                      <a:pt x="14814" y="9357"/>
                    </a:cubicBezTo>
                    <a:close/>
                    <a:moveTo>
                      <a:pt x="14797" y="9324"/>
                    </a:moveTo>
                    <a:lnTo>
                      <a:pt x="14797" y="9341"/>
                    </a:lnTo>
                    <a:cubicBezTo>
                      <a:pt x="14781" y="9424"/>
                      <a:pt x="14764" y="9508"/>
                      <a:pt x="14730" y="9575"/>
                    </a:cubicBezTo>
                    <a:lnTo>
                      <a:pt x="14730" y="9592"/>
                    </a:lnTo>
                    <a:lnTo>
                      <a:pt x="15249" y="9726"/>
                    </a:lnTo>
                    <a:lnTo>
                      <a:pt x="15249" y="9709"/>
                    </a:lnTo>
                    <a:cubicBezTo>
                      <a:pt x="15283" y="9625"/>
                      <a:pt x="15300" y="9542"/>
                      <a:pt x="15316" y="9458"/>
                    </a:cubicBezTo>
                    <a:lnTo>
                      <a:pt x="15316" y="9441"/>
                    </a:lnTo>
                    <a:lnTo>
                      <a:pt x="14797" y="9324"/>
                    </a:lnTo>
                    <a:close/>
                    <a:moveTo>
                      <a:pt x="720" y="9609"/>
                    </a:moveTo>
                    <a:cubicBezTo>
                      <a:pt x="737" y="9675"/>
                      <a:pt x="754" y="9742"/>
                      <a:pt x="787" y="9809"/>
                    </a:cubicBezTo>
                    <a:lnTo>
                      <a:pt x="335" y="9943"/>
                    </a:lnTo>
                    <a:cubicBezTo>
                      <a:pt x="302" y="9876"/>
                      <a:pt x="285" y="9793"/>
                      <a:pt x="268" y="9726"/>
                    </a:cubicBezTo>
                    <a:lnTo>
                      <a:pt x="720" y="9609"/>
                    </a:lnTo>
                    <a:close/>
                    <a:moveTo>
                      <a:pt x="737" y="9575"/>
                    </a:moveTo>
                    <a:lnTo>
                      <a:pt x="235" y="9709"/>
                    </a:lnTo>
                    <a:lnTo>
                      <a:pt x="218" y="9726"/>
                    </a:lnTo>
                    <a:cubicBezTo>
                      <a:pt x="252" y="9793"/>
                      <a:pt x="268" y="9876"/>
                      <a:pt x="302" y="9960"/>
                    </a:cubicBezTo>
                    <a:lnTo>
                      <a:pt x="302" y="9993"/>
                    </a:lnTo>
                    <a:lnTo>
                      <a:pt x="804" y="9826"/>
                    </a:lnTo>
                    <a:lnTo>
                      <a:pt x="804" y="9809"/>
                    </a:lnTo>
                    <a:cubicBezTo>
                      <a:pt x="787" y="9742"/>
                      <a:pt x="771" y="9659"/>
                      <a:pt x="737" y="9575"/>
                    </a:cubicBezTo>
                    <a:close/>
                    <a:moveTo>
                      <a:pt x="14613" y="10077"/>
                    </a:moveTo>
                    <a:lnTo>
                      <a:pt x="15065" y="10228"/>
                    </a:lnTo>
                    <a:lnTo>
                      <a:pt x="14982" y="10445"/>
                    </a:lnTo>
                    <a:lnTo>
                      <a:pt x="14546" y="10278"/>
                    </a:lnTo>
                    <a:cubicBezTo>
                      <a:pt x="14580" y="10211"/>
                      <a:pt x="14597" y="10144"/>
                      <a:pt x="14613" y="10077"/>
                    </a:cubicBezTo>
                    <a:close/>
                    <a:moveTo>
                      <a:pt x="14597" y="10027"/>
                    </a:moveTo>
                    <a:lnTo>
                      <a:pt x="14597" y="10044"/>
                    </a:lnTo>
                    <a:lnTo>
                      <a:pt x="14513" y="10278"/>
                    </a:lnTo>
                    <a:lnTo>
                      <a:pt x="14513" y="10295"/>
                    </a:lnTo>
                    <a:lnTo>
                      <a:pt x="15015" y="10479"/>
                    </a:lnTo>
                    <a:lnTo>
                      <a:pt x="15015" y="10462"/>
                    </a:lnTo>
                    <a:cubicBezTo>
                      <a:pt x="15048" y="10378"/>
                      <a:pt x="15082" y="10295"/>
                      <a:pt x="15099" y="10211"/>
                    </a:cubicBezTo>
                    <a:lnTo>
                      <a:pt x="15099" y="10194"/>
                    </a:lnTo>
                    <a:lnTo>
                      <a:pt x="14597" y="10027"/>
                    </a:lnTo>
                    <a:close/>
                    <a:moveTo>
                      <a:pt x="14362" y="10747"/>
                    </a:moveTo>
                    <a:lnTo>
                      <a:pt x="14781" y="10948"/>
                    </a:lnTo>
                    <a:cubicBezTo>
                      <a:pt x="14747" y="11015"/>
                      <a:pt x="14714" y="11082"/>
                      <a:pt x="14680" y="11148"/>
                    </a:cubicBezTo>
                    <a:lnTo>
                      <a:pt x="14262" y="10948"/>
                    </a:lnTo>
                    <a:cubicBezTo>
                      <a:pt x="14295" y="10881"/>
                      <a:pt x="14329" y="10814"/>
                      <a:pt x="14362" y="10763"/>
                    </a:cubicBezTo>
                    <a:lnTo>
                      <a:pt x="14362" y="10747"/>
                    </a:lnTo>
                    <a:close/>
                    <a:moveTo>
                      <a:pt x="14329" y="10713"/>
                    </a:moveTo>
                    <a:lnTo>
                      <a:pt x="14329" y="10730"/>
                    </a:lnTo>
                    <a:cubicBezTo>
                      <a:pt x="14295" y="10797"/>
                      <a:pt x="14262" y="10881"/>
                      <a:pt x="14228" y="10948"/>
                    </a:cubicBezTo>
                    <a:lnTo>
                      <a:pt x="14228" y="10964"/>
                    </a:lnTo>
                    <a:lnTo>
                      <a:pt x="14714" y="11199"/>
                    </a:lnTo>
                    <a:lnTo>
                      <a:pt x="14714" y="11182"/>
                    </a:lnTo>
                    <a:cubicBezTo>
                      <a:pt x="14747" y="11098"/>
                      <a:pt x="14781" y="11015"/>
                      <a:pt x="14814" y="10948"/>
                    </a:cubicBezTo>
                    <a:lnTo>
                      <a:pt x="14814" y="10931"/>
                    </a:lnTo>
                    <a:lnTo>
                      <a:pt x="14329" y="10713"/>
                    </a:lnTo>
                    <a:close/>
                    <a:moveTo>
                      <a:pt x="14011" y="11416"/>
                    </a:moveTo>
                    <a:lnTo>
                      <a:pt x="14412" y="11651"/>
                    </a:lnTo>
                    <a:cubicBezTo>
                      <a:pt x="14379" y="11718"/>
                      <a:pt x="14345" y="11785"/>
                      <a:pt x="14295" y="11851"/>
                    </a:cubicBezTo>
                    <a:lnTo>
                      <a:pt x="13910" y="11600"/>
                    </a:lnTo>
                    <a:cubicBezTo>
                      <a:pt x="13944" y="11533"/>
                      <a:pt x="13977" y="11466"/>
                      <a:pt x="14011" y="11416"/>
                    </a:cubicBezTo>
                    <a:close/>
                    <a:moveTo>
                      <a:pt x="13977" y="11366"/>
                    </a:moveTo>
                    <a:lnTo>
                      <a:pt x="13977" y="11383"/>
                    </a:lnTo>
                    <a:cubicBezTo>
                      <a:pt x="13944" y="11450"/>
                      <a:pt x="13910" y="11517"/>
                      <a:pt x="13860" y="11584"/>
                    </a:cubicBezTo>
                    <a:lnTo>
                      <a:pt x="13860" y="11600"/>
                    </a:lnTo>
                    <a:lnTo>
                      <a:pt x="14312" y="11885"/>
                    </a:lnTo>
                    <a:lnTo>
                      <a:pt x="14312" y="11868"/>
                    </a:lnTo>
                    <a:lnTo>
                      <a:pt x="14446" y="11651"/>
                    </a:lnTo>
                    <a:lnTo>
                      <a:pt x="14446" y="11634"/>
                    </a:lnTo>
                    <a:lnTo>
                      <a:pt x="13977" y="11366"/>
                    </a:lnTo>
                    <a:close/>
                    <a:moveTo>
                      <a:pt x="13609" y="12036"/>
                    </a:moveTo>
                    <a:lnTo>
                      <a:pt x="13994" y="12303"/>
                    </a:lnTo>
                    <a:lnTo>
                      <a:pt x="13860" y="12488"/>
                    </a:lnTo>
                    <a:lnTo>
                      <a:pt x="13492" y="12203"/>
                    </a:lnTo>
                    <a:cubicBezTo>
                      <a:pt x="13525" y="12136"/>
                      <a:pt x="13575" y="12086"/>
                      <a:pt x="13609" y="12036"/>
                    </a:cubicBezTo>
                    <a:close/>
                    <a:moveTo>
                      <a:pt x="13592" y="11985"/>
                    </a:moveTo>
                    <a:lnTo>
                      <a:pt x="13592" y="12002"/>
                    </a:lnTo>
                    <a:lnTo>
                      <a:pt x="13458" y="12186"/>
                    </a:lnTo>
                    <a:lnTo>
                      <a:pt x="13442" y="12203"/>
                    </a:lnTo>
                    <a:lnTo>
                      <a:pt x="13860" y="12538"/>
                    </a:lnTo>
                    <a:lnTo>
                      <a:pt x="13877" y="12521"/>
                    </a:lnTo>
                    <a:cubicBezTo>
                      <a:pt x="13927" y="12454"/>
                      <a:pt x="13977" y="12387"/>
                      <a:pt x="14027" y="12303"/>
                    </a:cubicBezTo>
                    <a:lnTo>
                      <a:pt x="13592" y="11985"/>
                    </a:lnTo>
                    <a:close/>
                    <a:moveTo>
                      <a:pt x="2009" y="12220"/>
                    </a:moveTo>
                    <a:cubicBezTo>
                      <a:pt x="2059" y="12287"/>
                      <a:pt x="2110" y="12337"/>
                      <a:pt x="2143" y="12387"/>
                    </a:cubicBezTo>
                    <a:lnTo>
                      <a:pt x="1775" y="12688"/>
                    </a:lnTo>
                    <a:lnTo>
                      <a:pt x="1641" y="12521"/>
                    </a:lnTo>
                    <a:lnTo>
                      <a:pt x="2009" y="12220"/>
                    </a:lnTo>
                    <a:close/>
                    <a:moveTo>
                      <a:pt x="2009" y="12186"/>
                    </a:moveTo>
                    <a:lnTo>
                      <a:pt x="1591" y="12504"/>
                    </a:lnTo>
                    <a:lnTo>
                      <a:pt x="1591" y="12521"/>
                    </a:lnTo>
                    <a:cubicBezTo>
                      <a:pt x="1641" y="12588"/>
                      <a:pt x="1691" y="12655"/>
                      <a:pt x="1758" y="12722"/>
                    </a:cubicBezTo>
                    <a:lnTo>
                      <a:pt x="1758" y="12739"/>
                    </a:lnTo>
                    <a:lnTo>
                      <a:pt x="2177" y="12404"/>
                    </a:lnTo>
                    <a:lnTo>
                      <a:pt x="2177" y="12387"/>
                    </a:lnTo>
                    <a:cubicBezTo>
                      <a:pt x="2126" y="12320"/>
                      <a:pt x="2076" y="12253"/>
                      <a:pt x="2026" y="12186"/>
                    </a:cubicBezTo>
                    <a:close/>
                    <a:moveTo>
                      <a:pt x="13157" y="12605"/>
                    </a:moveTo>
                    <a:lnTo>
                      <a:pt x="13509" y="12906"/>
                    </a:lnTo>
                    <a:cubicBezTo>
                      <a:pt x="13458" y="12973"/>
                      <a:pt x="13408" y="13023"/>
                      <a:pt x="13358" y="13073"/>
                    </a:cubicBezTo>
                    <a:lnTo>
                      <a:pt x="13006" y="12755"/>
                    </a:lnTo>
                    <a:cubicBezTo>
                      <a:pt x="13057" y="12705"/>
                      <a:pt x="13107" y="12655"/>
                      <a:pt x="13157" y="12605"/>
                    </a:cubicBezTo>
                    <a:close/>
                    <a:moveTo>
                      <a:pt x="13140" y="12554"/>
                    </a:moveTo>
                    <a:lnTo>
                      <a:pt x="13140" y="12571"/>
                    </a:lnTo>
                    <a:cubicBezTo>
                      <a:pt x="13090" y="12621"/>
                      <a:pt x="13023" y="12688"/>
                      <a:pt x="12973" y="12755"/>
                    </a:cubicBezTo>
                    <a:lnTo>
                      <a:pt x="12956" y="12755"/>
                    </a:lnTo>
                    <a:lnTo>
                      <a:pt x="13358" y="13107"/>
                    </a:lnTo>
                    <a:cubicBezTo>
                      <a:pt x="13425" y="13040"/>
                      <a:pt x="13475" y="12973"/>
                      <a:pt x="13542" y="12906"/>
                    </a:cubicBezTo>
                    <a:lnTo>
                      <a:pt x="13140" y="12554"/>
                    </a:lnTo>
                    <a:close/>
                    <a:moveTo>
                      <a:pt x="2511" y="12772"/>
                    </a:moveTo>
                    <a:lnTo>
                      <a:pt x="2645" y="12923"/>
                    </a:lnTo>
                    <a:lnTo>
                      <a:pt x="2327" y="13274"/>
                    </a:lnTo>
                    <a:lnTo>
                      <a:pt x="2160" y="13107"/>
                    </a:lnTo>
                    <a:lnTo>
                      <a:pt x="2511" y="12772"/>
                    </a:lnTo>
                    <a:close/>
                    <a:moveTo>
                      <a:pt x="2511" y="12739"/>
                    </a:moveTo>
                    <a:lnTo>
                      <a:pt x="2110" y="13107"/>
                    </a:lnTo>
                    <a:lnTo>
                      <a:pt x="2126" y="13107"/>
                    </a:lnTo>
                    <a:cubicBezTo>
                      <a:pt x="2177" y="13174"/>
                      <a:pt x="2243" y="13224"/>
                      <a:pt x="2294" y="13291"/>
                    </a:cubicBezTo>
                    <a:lnTo>
                      <a:pt x="2310" y="13308"/>
                    </a:lnTo>
                    <a:lnTo>
                      <a:pt x="2695" y="12923"/>
                    </a:lnTo>
                    <a:lnTo>
                      <a:pt x="2679" y="12923"/>
                    </a:lnTo>
                    <a:lnTo>
                      <a:pt x="2511" y="12739"/>
                    </a:lnTo>
                    <a:close/>
                    <a:moveTo>
                      <a:pt x="12638" y="13124"/>
                    </a:moveTo>
                    <a:lnTo>
                      <a:pt x="12956" y="13475"/>
                    </a:lnTo>
                    <a:lnTo>
                      <a:pt x="12789" y="13626"/>
                    </a:lnTo>
                    <a:lnTo>
                      <a:pt x="12487" y="13258"/>
                    </a:lnTo>
                    <a:lnTo>
                      <a:pt x="12638" y="13124"/>
                    </a:lnTo>
                    <a:close/>
                    <a:moveTo>
                      <a:pt x="12621" y="13107"/>
                    </a:moveTo>
                    <a:cubicBezTo>
                      <a:pt x="12571" y="13157"/>
                      <a:pt x="12504" y="13207"/>
                      <a:pt x="12437" y="13258"/>
                    </a:cubicBezTo>
                    <a:lnTo>
                      <a:pt x="12772" y="13676"/>
                    </a:lnTo>
                    <a:lnTo>
                      <a:pt x="12789" y="13659"/>
                    </a:lnTo>
                    <a:cubicBezTo>
                      <a:pt x="12856" y="13609"/>
                      <a:pt x="12923" y="13559"/>
                      <a:pt x="12990" y="13492"/>
                    </a:cubicBezTo>
                    <a:lnTo>
                      <a:pt x="13006" y="13492"/>
                    </a:lnTo>
                    <a:lnTo>
                      <a:pt x="12638" y="13107"/>
                    </a:lnTo>
                    <a:close/>
                    <a:moveTo>
                      <a:pt x="12069" y="13592"/>
                    </a:moveTo>
                    <a:lnTo>
                      <a:pt x="12354" y="13961"/>
                    </a:lnTo>
                    <a:lnTo>
                      <a:pt x="12169" y="14094"/>
                    </a:lnTo>
                    <a:lnTo>
                      <a:pt x="11902" y="13709"/>
                    </a:lnTo>
                    <a:lnTo>
                      <a:pt x="12069" y="13592"/>
                    </a:lnTo>
                    <a:close/>
                    <a:moveTo>
                      <a:pt x="12086" y="13559"/>
                    </a:moveTo>
                    <a:lnTo>
                      <a:pt x="11868" y="13709"/>
                    </a:lnTo>
                    <a:lnTo>
                      <a:pt x="12186" y="14145"/>
                    </a:lnTo>
                    <a:cubicBezTo>
                      <a:pt x="12270" y="14094"/>
                      <a:pt x="12337" y="14027"/>
                      <a:pt x="12404" y="13977"/>
                    </a:cubicBezTo>
                    <a:lnTo>
                      <a:pt x="12421" y="13977"/>
                    </a:lnTo>
                    <a:lnTo>
                      <a:pt x="12102" y="13559"/>
                    </a:lnTo>
                    <a:close/>
                    <a:moveTo>
                      <a:pt x="11466" y="13994"/>
                    </a:moveTo>
                    <a:lnTo>
                      <a:pt x="11718" y="14412"/>
                    </a:lnTo>
                    <a:cubicBezTo>
                      <a:pt x="11651" y="14446"/>
                      <a:pt x="11584" y="14496"/>
                      <a:pt x="11517" y="14530"/>
                    </a:cubicBezTo>
                    <a:lnTo>
                      <a:pt x="11282" y="14111"/>
                    </a:lnTo>
                    <a:lnTo>
                      <a:pt x="11466" y="13994"/>
                    </a:lnTo>
                    <a:close/>
                    <a:moveTo>
                      <a:pt x="11466" y="13977"/>
                    </a:moveTo>
                    <a:lnTo>
                      <a:pt x="11249" y="14094"/>
                    </a:lnTo>
                    <a:lnTo>
                      <a:pt x="11232" y="14094"/>
                    </a:lnTo>
                    <a:lnTo>
                      <a:pt x="11500" y="14563"/>
                    </a:lnTo>
                    <a:lnTo>
                      <a:pt x="11517" y="14563"/>
                    </a:lnTo>
                    <a:lnTo>
                      <a:pt x="11734" y="14429"/>
                    </a:lnTo>
                    <a:lnTo>
                      <a:pt x="11751" y="14429"/>
                    </a:lnTo>
                    <a:lnTo>
                      <a:pt x="11483" y="13977"/>
                    </a:lnTo>
                    <a:close/>
                    <a:moveTo>
                      <a:pt x="4905" y="14446"/>
                    </a:moveTo>
                    <a:lnTo>
                      <a:pt x="5106" y="14530"/>
                    </a:lnTo>
                    <a:lnTo>
                      <a:pt x="4922" y="14965"/>
                    </a:lnTo>
                    <a:cubicBezTo>
                      <a:pt x="4855" y="14931"/>
                      <a:pt x="4788" y="14915"/>
                      <a:pt x="4721" y="14881"/>
                    </a:cubicBezTo>
                    <a:lnTo>
                      <a:pt x="4905" y="14446"/>
                    </a:lnTo>
                    <a:close/>
                    <a:moveTo>
                      <a:pt x="4888" y="14412"/>
                    </a:moveTo>
                    <a:lnTo>
                      <a:pt x="4687" y="14898"/>
                    </a:lnTo>
                    <a:lnTo>
                      <a:pt x="4938" y="14998"/>
                    </a:lnTo>
                    <a:lnTo>
                      <a:pt x="4955" y="14998"/>
                    </a:lnTo>
                    <a:lnTo>
                      <a:pt x="5139" y="14496"/>
                    </a:lnTo>
                    <a:lnTo>
                      <a:pt x="4905" y="14412"/>
                    </a:lnTo>
                    <a:close/>
                    <a:moveTo>
                      <a:pt x="5591" y="14697"/>
                    </a:moveTo>
                    <a:lnTo>
                      <a:pt x="5792" y="14747"/>
                    </a:lnTo>
                    <a:lnTo>
                      <a:pt x="5658" y="15199"/>
                    </a:lnTo>
                    <a:cubicBezTo>
                      <a:pt x="5591" y="15182"/>
                      <a:pt x="5524" y="15166"/>
                      <a:pt x="5441" y="15149"/>
                    </a:cubicBezTo>
                    <a:lnTo>
                      <a:pt x="5591" y="14697"/>
                    </a:lnTo>
                    <a:close/>
                    <a:moveTo>
                      <a:pt x="5574" y="14647"/>
                    </a:moveTo>
                    <a:lnTo>
                      <a:pt x="5407" y="15166"/>
                    </a:lnTo>
                    <a:lnTo>
                      <a:pt x="5424" y="15166"/>
                    </a:lnTo>
                    <a:lnTo>
                      <a:pt x="5675" y="15233"/>
                    </a:lnTo>
                    <a:lnTo>
                      <a:pt x="5692" y="15233"/>
                    </a:lnTo>
                    <a:lnTo>
                      <a:pt x="5826" y="14731"/>
                    </a:lnTo>
                    <a:lnTo>
                      <a:pt x="5809" y="14731"/>
                    </a:lnTo>
                    <a:lnTo>
                      <a:pt x="5574" y="14647"/>
                    </a:lnTo>
                    <a:close/>
                    <a:moveTo>
                      <a:pt x="6311" y="14881"/>
                    </a:moveTo>
                    <a:lnTo>
                      <a:pt x="6512" y="14915"/>
                    </a:lnTo>
                    <a:lnTo>
                      <a:pt x="6445" y="15383"/>
                    </a:lnTo>
                    <a:cubicBezTo>
                      <a:pt x="6361" y="15367"/>
                      <a:pt x="6294" y="15350"/>
                      <a:pt x="6211" y="15333"/>
                    </a:cubicBezTo>
                    <a:lnTo>
                      <a:pt x="6311" y="14881"/>
                    </a:lnTo>
                    <a:close/>
                    <a:moveTo>
                      <a:pt x="6277" y="14831"/>
                    </a:moveTo>
                    <a:lnTo>
                      <a:pt x="6177" y="15367"/>
                    </a:lnTo>
                    <a:lnTo>
                      <a:pt x="6194" y="15367"/>
                    </a:lnTo>
                    <a:lnTo>
                      <a:pt x="6445" y="15400"/>
                    </a:lnTo>
                    <a:lnTo>
                      <a:pt x="6462" y="15400"/>
                    </a:lnTo>
                    <a:lnTo>
                      <a:pt x="6562" y="14881"/>
                    </a:lnTo>
                    <a:lnTo>
                      <a:pt x="6545" y="14881"/>
                    </a:lnTo>
                    <a:cubicBezTo>
                      <a:pt x="6462" y="14864"/>
                      <a:pt x="6378" y="14848"/>
                      <a:pt x="6294" y="14831"/>
                    </a:cubicBezTo>
                    <a:close/>
                    <a:moveTo>
                      <a:pt x="8705" y="14965"/>
                    </a:moveTo>
                    <a:lnTo>
                      <a:pt x="8772" y="15417"/>
                    </a:lnTo>
                    <a:cubicBezTo>
                      <a:pt x="8688" y="15434"/>
                      <a:pt x="8621" y="15450"/>
                      <a:pt x="8537" y="15450"/>
                    </a:cubicBezTo>
                    <a:lnTo>
                      <a:pt x="8487" y="14982"/>
                    </a:lnTo>
                    <a:lnTo>
                      <a:pt x="8705" y="14965"/>
                    </a:lnTo>
                    <a:close/>
                    <a:moveTo>
                      <a:pt x="7047" y="14982"/>
                    </a:moveTo>
                    <a:lnTo>
                      <a:pt x="7248" y="14998"/>
                    </a:lnTo>
                    <a:lnTo>
                      <a:pt x="7215" y="15467"/>
                    </a:lnTo>
                    <a:cubicBezTo>
                      <a:pt x="7148" y="15467"/>
                      <a:pt x="7064" y="15450"/>
                      <a:pt x="6997" y="15450"/>
                    </a:cubicBezTo>
                    <a:lnTo>
                      <a:pt x="7047" y="14982"/>
                    </a:lnTo>
                    <a:close/>
                    <a:moveTo>
                      <a:pt x="7985" y="15015"/>
                    </a:moveTo>
                    <a:lnTo>
                      <a:pt x="8002" y="15484"/>
                    </a:lnTo>
                    <a:lnTo>
                      <a:pt x="7767" y="15484"/>
                    </a:lnTo>
                    <a:lnTo>
                      <a:pt x="7767" y="15015"/>
                    </a:lnTo>
                    <a:close/>
                    <a:moveTo>
                      <a:pt x="8705" y="14931"/>
                    </a:moveTo>
                    <a:cubicBezTo>
                      <a:pt x="8638" y="14948"/>
                      <a:pt x="8554" y="14965"/>
                      <a:pt x="8470" y="14965"/>
                    </a:cubicBezTo>
                    <a:lnTo>
                      <a:pt x="8453" y="14965"/>
                    </a:lnTo>
                    <a:lnTo>
                      <a:pt x="8504" y="15484"/>
                    </a:lnTo>
                    <a:lnTo>
                      <a:pt x="8520" y="15484"/>
                    </a:lnTo>
                    <a:cubicBezTo>
                      <a:pt x="8604" y="15484"/>
                      <a:pt x="8705" y="15467"/>
                      <a:pt x="8788" y="15467"/>
                    </a:cubicBezTo>
                    <a:lnTo>
                      <a:pt x="8805" y="15467"/>
                    </a:lnTo>
                    <a:lnTo>
                      <a:pt x="8721" y="14931"/>
                    </a:lnTo>
                    <a:close/>
                    <a:moveTo>
                      <a:pt x="7014" y="14948"/>
                    </a:moveTo>
                    <a:lnTo>
                      <a:pt x="6947" y="15484"/>
                    </a:lnTo>
                    <a:lnTo>
                      <a:pt x="6964" y="15484"/>
                    </a:lnTo>
                    <a:lnTo>
                      <a:pt x="7232" y="15500"/>
                    </a:lnTo>
                    <a:lnTo>
                      <a:pt x="7248" y="15500"/>
                    </a:lnTo>
                    <a:lnTo>
                      <a:pt x="7282" y="14965"/>
                    </a:lnTo>
                    <a:lnTo>
                      <a:pt x="7265" y="14965"/>
                    </a:lnTo>
                    <a:cubicBezTo>
                      <a:pt x="7181" y="14965"/>
                      <a:pt x="7098" y="14948"/>
                      <a:pt x="7031" y="14948"/>
                    </a:cubicBezTo>
                    <a:close/>
                    <a:moveTo>
                      <a:pt x="7734" y="14982"/>
                    </a:moveTo>
                    <a:lnTo>
                      <a:pt x="7734" y="15517"/>
                    </a:lnTo>
                    <a:lnTo>
                      <a:pt x="8035" y="15517"/>
                    </a:lnTo>
                    <a:lnTo>
                      <a:pt x="8002" y="14982"/>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Space Grotesk"/>
              <a:buNone/>
              <a:defRPr b="1" i="0" sz="3500" u="none" cap="none" strike="noStrike">
                <a:solidFill>
                  <a:schemeClr val="dk1"/>
                </a:solidFill>
                <a:latin typeface="Space Grotesk"/>
                <a:ea typeface="Space Grotesk"/>
                <a:cs typeface="Space Grotesk"/>
                <a:sym typeface="Space Grotesk"/>
              </a:defRPr>
            </a:lvl1pPr>
            <a:lvl2pPr lvl="1" marR="0" rtl="0" algn="l">
              <a:lnSpc>
                <a:spcPct val="100000"/>
              </a:lnSpc>
              <a:spcBef>
                <a:spcPts val="0"/>
              </a:spcBef>
              <a:spcAft>
                <a:spcPts val="0"/>
              </a:spcAft>
              <a:buClr>
                <a:schemeClr val="dk1"/>
              </a:buClr>
              <a:buSzPts val="3500"/>
              <a:buFont typeface="Space Grotesk"/>
              <a:buNone/>
              <a:defRPr b="1" i="0" sz="3500" u="none" cap="none" strike="noStrike">
                <a:solidFill>
                  <a:schemeClr val="dk1"/>
                </a:solidFill>
                <a:latin typeface="Space Grotesk"/>
                <a:ea typeface="Space Grotesk"/>
                <a:cs typeface="Space Grotesk"/>
                <a:sym typeface="Space Grotesk"/>
              </a:defRPr>
            </a:lvl2pPr>
            <a:lvl3pPr lvl="2" marR="0" rtl="0" algn="l">
              <a:lnSpc>
                <a:spcPct val="100000"/>
              </a:lnSpc>
              <a:spcBef>
                <a:spcPts val="0"/>
              </a:spcBef>
              <a:spcAft>
                <a:spcPts val="0"/>
              </a:spcAft>
              <a:buClr>
                <a:schemeClr val="dk1"/>
              </a:buClr>
              <a:buSzPts val="3500"/>
              <a:buFont typeface="Space Grotesk"/>
              <a:buNone/>
              <a:defRPr b="1" i="0" sz="3500" u="none" cap="none" strike="noStrike">
                <a:solidFill>
                  <a:schemeClr val="dk1"/>
                </a:solidFill>
                <a:latin typeface="Space Grotesk"/>
                <a:ea typeface="Space Grotesk"/>
                <a:cs typeface="Space Grotesk"/>
                <a:sym typeface="Space Grotesk"/>
              </a:defRPr>
            </a:lvl3pPr>
            <a:lvl4pPr lvl="3" marR="0" rtl="0" algn="l">
              <a:lnSpc>
                <a:spcPct val="100000"/>
              </a:lnSpc>
              <a:spcBef>
                <a:spcPts val="0"/>
              </a:spcBef>
              <a:spcAft>
                <a:spcPts val="0"/>
              </a:spcAft>
              <a:buClr>
                <a:schemeClr val="dk1"/>
              </a:buClr>
              <a:buSzPts val="3500"/>
              <a:buFont typeface="Space Grotesk"/>
              <a:buNone/>
              <a:defRPr b="1" i="0" sz="3500" u="none" cap="none" strike="noStrike">
                <a:solidFill>
                  <a:schemeClr val="dk1"/>
                </a:solidFill>
                <a:latin typeface="Space Grotesk"/>
                <a:ea typeface="Space Grotesk"/>
                <a:cs typeface="Space Grotesk"/>
                <a:sym typeface="Space Grotesk"/>
              </a:defRPr>
            </a:lvl4pPr>
            <a:lvl5pPr lvl="4" marR="0" rtl="0" algn="l">
              <a:lnSpc>
                <a:spcPct val="100000"/>
              </a:lnSpc>
              <a:spcBef>
                <a:spcPts val="0"/>
              </a:spcBef>
              <a:spcAft>
                <a:spcPts val="0"/>
              </a:spcAft>
              <a:buClr>
                <a:schemeClr val="dk1"/>
              </a:buClr>
              <a:buSzPts val="3500"/>
              <a:buFont typeface="Space Grotesk"/>
              <a:buNone/>
              <a:defRPr b="1" i="0" sz="3500" u="none" cap="none" strike="noStrike">
                <a:solidFill>
                  <a:schemeClr val="dk1"/>
                </a:solidFill>
                <a:latin typeface="Space Grotesk"/>
                <a:ea typeface="Space Grotesk"/>
                <a:cs typeface="Space Grotesk"/>
                <a:sym typeface="Space Grotesk"/>
              </a:defRPr>
            </a:lvl5pPr>
            <a:lvl6pPr lvl="5" marR="0" rtl="0" algn="l">
              <a:lnSpc>
                <a:spcPct val="100000"/>
              </a:lnSpc>
              <a:spcBef>
                <a:spcPts val="0"/>
              </a:spcBef>
              <a:spcAft>
                <a:spcPts val="0"/>
              </a:spcAft>
              <a:buClr>
                <a:schemeClr val="dk1"/>
              </a:buClr>
              <a:buSzPts val="3500"/>
              <a:buFont typeface="Space Grotesk"/>
              <a:buNone/>
              <a:defRPr b="1" i="0" sz="3500" u="none" cap="none" strike="noStrike">
                <a:solidFill>
                  <a:schemeClr val="dk1"/>
                </a:solidFill>
                <a:latin typeface="Space Grotesk"/>
                <a:ea typeface="Space Grotesk"/>
                <a:cs typeface="Space Grotesk"/>
                <a:sym typeface="Space Grotesk"/>
              </a:defRPr>
            </a:lvl6pPr>
            <a:lvl7pPr lvl="6" marR="0" rtl="0" algn="l">
              <a:lnSpc>
                <a:spcPct val="100000"/>
              </a:lnSpc>
              <a:spcBef>
                <a:spcPts val="0"/>
              </a:spcBef>
              <a:spcAft>
                <a:spcPts val="0"/>
              </a:spcAft>
              <a:buClr>
                <a:schemeClr val="dk1"/>
              </a:buClr>
              <a:buSzPts val="3500"/>
              <a:buFont typeface="Space Grotesk"/>
              <a:buNone/>
              <a:defRPr b="1" i="0" sz="3500" u="none" cap="none" strike="noStrike">
                <a:solidFill>
                  <a:schemeClr val="dk1"/>
                </a:solidFill>
                <a:latin typeface="Space Grotesk"/>
                <a:ea typeface="Space Grotesk"/>
                <a:cs typeface="Space Grotesk"/>
                <a:sym typeface="Space Grotesk"/>
              </a:defRPr>
            </a:lvl7pPr>
            <a:lvl8pPr lvl="7" marR="0" rtl="0" algn="l">
              <a:lnSpc>
                <a:spcPct val="100000"/>
              </a:lnSpc>
              <a:spcBef>
                <a:spcPts val="0"/>
              </a:spcBef>
              <a:spcAft>
                <a:spcPts val="0"/>
              </a:spcAft>
              <a:buClr>
                <a:schemeClr val="dk1"/>
              </a:buClr>
              <a:buSzPts val="3500"/>
              <a:buFont typeface="Space Grotesk"/>
              <a:buNone/>
              <a:defRPr b="1" i="0" sz="3500" u="none" cap="none" strike="noStrike">
                <a:solidFill>
                  <a:schemeClr val="dk1"/>
                </a:solidFill>
                <a:latin typeface="Space Grotesk"/>
                <a:ea typeface="Space Grotesk"/>
                <a:cs typeface="Space Grotesk"/>
                <a:sym typeface="Space Grotesk"/>
              </a:defRPr>
            </a:lvl8pPr>
            <a:lvl9pPr lvl="8" marR="0" rtl="0" algn="l">
              <a:lnSpc>
                <a:spcPct val="100000"/>
              </a:lnSpc>
              <a:spcBef>
                <a:spcPts val="0"/>
              </a:spcBef>
              <a:spcAft>
                <a:spcPts val="0"/>
              </a:spcAft>
              <a:buClr>
                <a:schemeClr val="dk1"/>
              </a:buClr>
              <a:buSzPts val="3500"/>
              <a:buFont typeface="Space Grotesk"/>
              <a:buNone/>
              <a:defRPr b="1" i="0" sz="3500" u="none" cap="none" strike="noStrike">
                <a:solidFill>
                  <a:schemeClr val="dk1"/>
                </a:solidFill>
                <a:latin typeface="Space Grotesk"/>
                <a:ea typeface="Space Grotesk"/>
                <a:cs typeface="Space Grotesk"/>
                <a:sym typeface="Space Grotesk"/>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Space Grotesk"/>
              <a:buChar char="●"/>
              <a:defRPr b="0" i="0" sz="1400" u="none" cap="none" strike="noStrike">
                <a:solidFill>
                  <a:schemeClr val="dk1"/>
                </a:solidFill>
                <a:latin typeface="Space Grotesk"/>
                <a:ea typeface="Space Grotesk"/>
                <a:cs typeface="Space Grotesk"/>
                <a:sym typeface="Space Grotesk"/>
              </a:defRPr>
            </a:lvl1pPr>
            <a:lvl2pPr indent="-317500" lvl="1" marL="914400" marR="0" rtl="0" algn="l">
              <a:lnSpc>
                <a:spcPct val="100000"/>
              </a:lnSpc>
              <a:spcBef>
                <a:spcPts val="1600"/>
              </a:spcBef>
              <a:spcAft>
                <a:spcPts val="0"/>
              </a:spcAft>
              <a:buClr>
                <a:schemeClr val="dk1"/>
              </a:buClr>
              <a:buSzPts val="1400"/>
              <a:buFont typeface="Space Grotesk"/>
              <a:buChar char="○"/>
              <a:defRPr b="0" i="0" sz="1400" u="none" cap="none" strike="noStrike">
                <a:solidFill>
                  <a:schemeClr val="dk1"/>
                </a:solidFill>
                <a:latin typeface="Space Grotesk"/>
                <a:ea typeface="Space Grotesk"/>
                <a:cs typeface="Space Grotesk"/>
                <a:sym typeface="Space Grotesk"/>
              </a:defRPr>
            </a:lvl2pPr>
            <a:lvl3pPr indent="-317500" lvl="2" marL="1371600" marR="0" rtl="0" algn="l">
              <a:lnSpc>
                <a:spcPct val="100000"/>
              </a:lnSpc>
              <a:spcBef>
                <a:spcPts val="1600"/>
              </a:spcBef>
              <a:spcAft>
                <a:spcPts val="0"/>
              </a:spcAft>
              <a:buClr>
                <a:schemeClr val="dk1"/>
              </a:buClr>
              <a:buSzPts val="1400"/>
              <a:buFont typeface="Space Grotesk"/>
              <a:buChar char="■"/>
              <a:defRPr b="0" i="0" sz="1400" u="none" cap="none" strike="noStrike">
                <a:solidFill>
                  <a:schemeClr val="dk1"/>
                </a:solidFill>
                <a:latin typeface="Space Grotesk"/>
                <a:ea typeface="Space Grotesk"/>
                <a:cs typeface="Space Grotesk"/>
                <a:sym typeface="Space Grotesk"/>
              </a:defRPr>
            </a:lvl3pPr>
            <a:lvl4pPr indent="-317500" lvl="3" marL="1828800" marR="0" rtl="0" algn="l">
              <a:lnSpc>
                <a:spcPct val="100000"/>
              </a:lnSpc>
              <a:spcBef>
                <a:spcPts val="1600"/>
              </a:spcBef>
              <a:spcAft>
                <a:spcPts val="0"/>
              </a:spcAft>
              <a:buClr>
                <a:schemeClr val="dk1"/>
              </a:buClr>
              <a:buSzPts val="1400"/>
              <a:buFont typeface="Space Grotesk"/>
              <a:buChar char="●"/>
              <a:defRPr b="0" i="0" sz="1400" u="none" cap="none" strike="noStrike">
                <a:solidFill>
                  <a:schemeClr val="dk1"/>
                </a:solidFill>
                <a:latin typeface="Space Grotesk"/>
                <a:ea typeface="Space Grotesk"/>
                <a:cs typeface="Space Grotesk"/>
                <a:sym typeface="Space Grotesk"/>
              </a:defRPr>
            </a:lvl4pPr>
            <a:lvl5pPr indent="-317500" lvl="4" marL="2286000" marR="0" rtl="0" algn="l">
              <a:lnSpc>
                <a:spcPct val="100000"/>
              </a:lnSpc>
              <a:spcBef>
                <a:spcPts val="1600"/>
              </a:spcBef>
              <a:spcAft>
                <a:spcPts val="0"/>
              </a:spcAft>
              <a:buClr>
                <a:schemeClr val="dk1"/>
              </a:buClr>
              <a:buSzPts val="1400"/>
              <a:buFont typeface="Space Grotesk"/>
              <a:buChar char="○"/>
              <a:defRPr b="0" i="0" sz="1400" u="none" cap="none" strike="noStrike">
                <a:solidFill>
                  <a:schemeClr val="dk1"/>
                </a:solidFill>
                <a:latin typeface="Space Grotesk"/>
                <a:ea typeface="Space Grotesk"/>
                <a:cs typeface="Space Grotesk"/>
                <a:sym typeface="Space Grotesk"/>
              </a:defRPr>
            </a:lvl5pPr>
            <a:lvl6pPr indent="-317500" lvl="5" marL="2743200" marR="0" rtl="0" algn="l">
              <a:lnSpc>
                <a:spcPct val="100000"/>
              </a:lnSpc>
              <a:spcBef>
                <a:spcPts val="1600"/>
              </a:spcBef>
              <a:spcAft>
                <a:spcPts val="0"/>
              </a:spcAft>
              <a:buClr>
                <a:schemeClr val="dk1"/>
              </a:buClr>
              <a:buSzPts val="1400"/>
              <a:buFont typeface="Space Grotesk"/>
              <a:buChar char="■"/>
              <a:defRPr b="0" i="0" sz="1400" u="none" cap="none" strike="noStrike">
                <a:solidFill>
                  <a:schemeClr val="dk1"/>
                </a:solidFill>
                <a:latin typeface="Space Grotesk"/>
                <a:ea typeface="Space Grotesk"/>
                <a:cs typeface="Space Grotesk"/>
                <a:sym typeface="Space Grotesk"/>
              </a:defRPr>
            </a:lvl6pPr>
            <a:lvl7pPr indent="-317500" lvl="6" marL="3200400" marR="0" rtl="0" algn="l">
              <a:lnSpc>
                <a:spcPct val="100000"/>
              </a:lnSpc>
              <a:spcBef>
                <a:spcPts val="1600"/>
              </a:spcBef>
              <a:spcAft>
                <a:spcPts val="0"/>
              </a:spcAft>
              <a:buClr>
                <a:schemeClr val="dk1"/>
              </a:buClr>
              <a:buSzPts val="1400"/>
              <a:buFont typeface="Space Grotesk"/>
              <a:buChar char="●"/>
              <a:defRPr b="0" i="0" sz="1400" u="none" cap="none" strike="noStrike">
                <a:solidFill>
                  <a:schemeClr val="dk1"/>
                </a:solidFill>
                <a:latin typeface="Space Grotesk"/>
                <a:ea typeface="Space Grotesk"/>
                <a:cs typeface="Space Grotesk"/>
                <a:sym typeface="Space Grotesk"/>
              </a:defRPr>
            </a:lvl7pPr>
            <a:lvl8pPr indent="-317500" lvl="7" marL="3657600" marR="0" rtl="0" algn="l">
              <a:lnSpc>
                <a:spcPct val="100000"/>
              </a:lnSpc>
              <a:spcBef>
                <a:spcPts val="1600"/>
              </a:spcBef>
              <a:spcAft>
                <a:spcPts val="0"/>
              </a:spcAft>
              <a:buClr>
                <a:schemeClr val="dk1"/>
              </a:buClr>
              <a:buSzPts val="1400"/>
              <a:buFont typeface="Space Grotesk"/>
              <a:buChar char="○"/>
              <a:defRPr b="0" i="0" sz="1400" u="none" cap="none" strike="noStrike">
                <a:solidFill>
                  <a:schemeClr val="dk1"/>
                </a:solidFill>
                <a:latin typeface="Space Grotesk"/>
                <a:ea typeface="Space Grotesk"/>
                <a:cs typeface="Space Grotesk"/>
                <a:sym typeface="Space Grotesk"/>
              </a:defRPr>
            </a:lvl8pPr>
            <a:lvl9pPr indent="-317500" lvl="8" marL="4114800" marR="0" rtl="0" algn="l">
              <a:lnSpc>
                <a:spcPct val="100000"/>
              </a:lnSpc>
              <a:spcBef>
                <a:spcPts val="1600"/>
              </a:spcBef>
              <a:spcAft>
                <a:spcPts val="1600"/>
              </a:spcAft>
              <a:buClr>
                <a:schemeClr val="dk1"/>
              </a:buClr>
              <a:buSzPts val="1400"/>
              <a:buFont typeface="Space Grotesk"/>
              <a:buChar char="■"/>
              <a:defRPr b="0" i="0" sz="1400" u="none" cap="none" strike="noStrike">
                <a:solidFill>
                  <a:schemeClr val="dk1"/>
                </a:solidFill>
                <a:latin typeface="Space Grotesk"/>
                <a:ea typeface="Space Grotesk"/>
                <a:cs typeface="Space Grotesk"/>
                <a:sym typeface="Space Grotes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0.jp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4.jpg"/><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23.jpg"/><Relationship Id="rId4"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7.jp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1.jpg"/><Relationship Id="rId4" Type="http://schemas.openxmlformats.org/officeDocument/2006/relationships/image" Target="../media/image2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6.jpg"/><Relationship Id="rId4" Type="http://schemas.openxmlformats.org/officeDocument/2006/relationships/image" Target="../media/image2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22.jp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jpg"/><Relationship Id="rId4"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25.png"/><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pic>
        <p:nvPicPr>
          <p:cNvPr id="580" name="Google Shape;580;p20"/>
          <p:cNvPicPr preferRelativeResize="0"/>
          <p:nvPr>
            <p:ph idx="2" type="pic"/>
          </p:nvPr>
        </p:nvPicPr>
        <p:blipFill rotWithShape="1">
          <a:blip r:embed="rId3">
            <a:alphaModFix/>
          </a:blip>
          <a:srcRect b="0" l="10661" r="40137" t="0"/>
          <a:stretch/>
        </p:blipFill>
        <p:spPr>
          <a:xfrm>
            <a:off x="381350" y="474300"/>
            <a:ext cx="3092100" cy="4194900"/>
          </a:xfrm>
          <a:prstGeom prst="snip2DiagRect">
            <a:avLst>
              <a:gd fmla="val 0" name="adj1"/>
              <a:gd fmla="val 16667" name="adj2"/>
            </a:avLst>
          </a:prstGeom>
          <a:noFill/>
          <a:ln>
            <a:noFill/>
          </a:ln>
        </p:spPr>
      </p:pic>
      <p:sp>
        <p:nvSpPr>
          <p:cNvPr id="581" name="Google Shape;581;p20"/>
          <p:cNvSpPr txBox="1"/>
          <p:nvPr>
            <p:ph type="ctrTitle"/>
          </p:nvPr>
        </p:nvSpPr>
        <p:spPr>
          <a:xfrm>
            <a:off x="3979300" y="1025075"/>
            <a:ext cx="4209600" cy="219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5200"/>
              <a:buNone/>
            </a:pPr>
            <a:r>
              <a:rPr lang="en-US" sz="2800"/>
              <a:t>Wellcome </a:t>
            </a:r>
            <a:br>
              <a:rPr lang="en-US" sz="2800"/>
            </a:br>
            <a:r>
              <a:rPr lang="en-US" sz="2800"/>
              <a:t>To</a:t>
            </a:r>
            <a:br>
              <a:rPr lang="en-US" sz="2800"/>
            </a:br>
            <a:r>
              <a:rPr lang="en-US" sz="2800"/>
              <a:t>Ethical Hacking class</a:t>
            </a:r>
            <a:br>
              <a:rPr lang="en-US" sz="2800"/>
            </a:br>
            <a:r>
              <a:rPr lang="en-US" sz="2800"/>
              <a:t>4th Week</a:t>
            </a:r>
            <a:br>
              <a:rPr lang="en-US" sz="2800"/>
            </a:br>
            <a:r>
              <a:rPr lang="en-US" sz="2800"/>
              <a:t>Day 2nd</a:t>
            </a:r>
            <a:br>
              <a:rPr lang="en-US" sz="2800"/>
            </a:br>
            <a:r>
              <a:rPr lang="en-US" sz="2800"/>
              <a:t> </a:t>
            </a:r>
            <a:endParaRPr/>
          </a:p>
        </p:txBody>
      </p:sp>
      <p:sp>
        <p:nvSpPr>
          <p:cNvPr id="582" name="Google Shape;582;p20"/>
          <p:cNvSpPr txBox="1"/>
          <p:nvPr>
            <p:ph idx="1" type="subTitle"/>
          </p:nvPr>
        </p:nvSpPr>
        <p:spPr>
          <a:xfrm>
            <a:off x="3979300" y="3640225"/>
            <a:ext cx="4209600" cy="43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Muhammad Bilal</a:t>
            </a:r>
            <a:endParaRPr/>
          </a:p>
        </p:txBody>
      </p:sp>
      <p:sp>
        <p:nvSpPr>
          <p:cNvPr id="583" name="Google Shape;583;p20">
            <a:hlinkClick action="ppaction://hlinkshowjump?jump=nextslide"/>
          </p:cNvPr>
          <p:cNvSpPr txBox="1"/>
          <p:nvPr/>
        </p:nvSpPr>
        <p:spPr>
          <a:xfrm>
            <a:off x="8361500" y="4174100"/>
            <a:ext cx="456000" cy="434400"/>
          </a:xfrm>
          <a:prstGeom prst="rect">
            <a:avLst/>
          </a:prstGeom>
          <a:noFill/>
          <a:ln>
            <a:noFill/>
          </a:ln>
        </p:spPr>
        <p:txBody>
          <a:bodyPr anchorCtr="0" anchor="t" bIns="91425" lIns="91425" spcFirstLastPara="1" rIns="91425" wrap="square" tIns="91425">
            <a:noAutofit/>
          </a:bodyPr>
          <a:lstStyle/>
          <a:p>
            <a:pPr indent="-228600" lvl="0" marL="457200" marR="0" rtl="0" algn="ctr">
              <a:lnSpc>
                <a:spcPct val="100000"/>
              </a:lnSpc>
              <a:spcBef>
                <a:spcPts val="0"/>
              </a:spcBef>
              <a:spcAft>
                <a:spcPts val="0"/>
              </a:spcAft>
              <a:buClr>
                <a:schemeClr val="dk1"/>
              </a:buClr>
              <a:buSzPts val="2900"/>
              <a:buFont typeface="Prompt"/>
              <a:buNone/>
            </a:pPr>
            <a:r>
              <a:t/>
            </a:r>
            <a:endParaRPr b="0" i="0" sz="1400" u="none" cap="none" strike="noStrike">
              <a:solidFill>
                <a:srgbClr val="000000"/>
              </a:solidFill>
              <a:latin typeface="Prompt"/>
              <a:ea typeface="Prompt"/>
              <a:cs typeface="Prompt"/>
              <a:sym typeface="Promp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pic>
        <p:nvPicPr>
          <p:cNvPr id="636" name="Google Shape;636;p29"/>
          <p:cNvPicPr preferRelativeResize="0"/>
          <p:nvPr>
            <p:ph idx="3" type="pic"/>
          </p:nvPr>
        </p:nvPicPr>
        <p:blipFill rotWithShape="1">
          <a:blip r:embed="rId3">
            <a:alphaModFix/>
          </a:blip>
          <a:srcRect b="0" l="0" r="0" t="0"/>
          <a:stretch/>
        </p:blipFill>
        <p:spPr>
          <a:xfrm>
            <a:off x="549940" y="429554"/>
            <a:ext cx="4037516" cy="4037516"/>
          </a:xfrm>
          <a:prstGeom prst="snip2DiagRect">
            <a:avLst>
              <a:gd fmla="val 0" name="adj1"/>
              <a:gd fmla="val 16667" name="adj2"/>
            </a:avLst>
          </a:prstGeom>
          <a:noFill/>
          <a:ln>
            <a:noFill/>
          </a:ln>
        </p:spPr>
      </p:pic>
      <p:grpSp>
        <p:nvGrpSpPr>
          <p:cNvPr id="637" name="Google Shape;637;p29"/>
          <p:cNvGrpSpPr/>
          <p:nvPr/>
        </p:nvGrpSpPr>
        <p:grpSpPr>
          <a:xfrm rot="-5400000">
            <a:off x="53350" y="518871"/>
            <a:ext cx="518768" cy="291386"/>
            <a:chOff x="3654925" y="3123571"/>
            <a:chExt cx="518768" cy="291386"/>
          </a:xfrm>
        </p:grpSpPr>
        <p:sp>
          <p:nvSpPr>
            <p:cNvPr id="638" name="Google Shape;638;p29"/>
            <p:cNvSpPr/>
            <p:nvPr/>
          </p:nvSpPr>
          <p:spPr>
            <a:xfrm>
              <a:off x="3654925" y="3325419"/>
              <a:ext cx="104787" cy="89538"/>
            </a:xfrm>
            <a:custGeom>
              <a:rect b="b" l="l" r="r" t="t"/>
              <a:pathLst>
                <a:path extrusionOk="0" h="3987" w="4666">
                  <a:moveTo>
                    <a:pt x="2029" y="1"/>
                  </a:moveTo>
                  <a:cubicBezTo>
                    <a:pt x="2022" y="1"/>
                    <a:pt x="2016" y="1"/>
                    <a:pt x="2009" y="1"/>
                  </a:cubicBezTo>
                  <a:cubicBezTo>
                    <a:pt x="904" y="1"/>
                    <a:pt x="0" y="888"/>
                    <a:pt x="17" y="1993"/>
                  </a:cubicBezTo>
                  <a:cubicBezTo>
                    <a:pt x="17" y="3193"/>
                    <a:pt x="997" y="3987"/>
                    <a:pt x="2020" y="3987"/>
                  </a:cubicBezTo>
                  <a:cubicBezTo>
                    <a:pt x="2509" y="3987"/>
                    <a:pt x="3008" y="3805"/>
                    <a:pt x="3415" y="3399"/>
                  </a:cubicBezTo>
                  <a:cubicBezTo>
                    <a:pt x="4665" y="2148"/>
                    <a:pt x="3790" y="1"/>
                    <a:pt x="20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9"/>
            <p:cNvSpPr/>
            <p:nvPr/>
          </p:nvSpPr>
          <p:spPr>
            <a:xfrm>
              <a:off x="3760924" y="3325419"/>
              <a:ext cx="104899" cy="89538"/>
            </a:xfrm>
            <a:custGeom>
              <a:rect b="b" l="l" r="r" t="t"/>
              <a:pathLst>
                <a:path extrusionOk="0" h="3987" w="4671">
                  <a:moveTo>
                    <a:pt x="1979" y="1"/>
                  </a:moveTo>
                  <a:cubicBezTo>
                    <a:pt x="888" y="1"/>
                    <a:pt x="0" y="898"/>
                    <a:pt x="17" y="1993"/>
                  </a:cubicBezTo>
                  <a:cubicBezTo>
                    <a:pt x="17" y="3193"/>
                    <a:pt x="997" y="3987"/>
                    <a:pt x="2020" y="3987"/>
                  </a:cubicBezTo>
                  <a:cubicBezTo>
                    <a:pt x="2509" y="3987"/>
                    <a:pt x="3009" y="3805"/>
                    <a:pt x="3415" y="3399"/>
                  </a:cubicBezTo>
                  <a:cubicBezTo>
                    <a:pt x="4670" y="2143"/>
                    <a:pt x="3783" y="1"/>
                    <a:pt x="2009" y="1"/>
                  </a:cubicBezTo>
                  <a:cubicBezTo>
                    <a:pt x="1999" y="1"/>
                    <a:pt x="1989" y="1"/>
                    <a:pt x="19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9"/>
            <p:cNvSpPr/>
            <p:nvPr/>
          </p:nvSpPr>
          <p:spPr>
            <a:xfrm>
              <a:off x="3866542" y="3325060"/>
              <a:ext cx="89493" cy="89852"/>
            </a:xfrm>
            <a:custGeom>
              <a:rect b="b" l="l" r="r" t="t"/>
              <a:pathLst>
                <a:path extrusionOk="0" h="4001" w="3985">
                  <a:moveTo>
                    <a:pt x="1993" y="0"/>
                  </a:moveTo>
                  <a:cubicBezTo>
                    <a:pt x="888" y="0"/>
                    <a:pt x="1" y="904"/>
                    <a:pt x="1" y="2009"/>
                  </a:cubicBezTo>
                  <a:cubicBezTo>
                    <a:pt x="1" y="3097"/>
                    <a:pt x="888" y="4001"/>
                    <a:pt x="1993" y="4001"/>
                  </a:cubicBezTo>
                  <a:cubicBezTo>
                    <a:pt x="3097" y="4001"/>
                    <a:pt x="3985" y="3097"/>
                    <a:pt x="3985" y="2009"/>
                  </a:cubicBezTo>
                  <a:cubicBezTo>
                    <a:pt x="3985" y="904"/>
                    <a:pt x="3097" y="0"/>
                    <a:pt x="19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9"/>
            <p:cNvSpPr/>
            <p:nvPr/>
          </p:nvSpPr>
          <p:spPr>
            <a:xfrm>
              <a:off x="3972564" y="3325060"/>
              <a:ext cx="89471" cy="89852"/>
            </a:xfrm>
            <a:custGeom>
              <a:rect b="b" l="l" r="r" t="t"/>
              <a:pathLst>
                <a:path extrusionOk="0" h="4001" w="3984">
                  <a:moveTo>
                    <a:pt x="1992" y="0"/>
                  </a:moveTo>
                  <a:cubicBezTo>
                    <a:pt x="887" y="0"/>
                    <a:pt x="0" y="904"/>
                    <a:pt x="0" y="2009"/>
                  </a:cubicBezTo>
                  <a:cubicBezTo>
                    <a:pt x="0" y="3097"/>
                    <a:pt x="887"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9"/>
            <p:cNvSpPr/>
            <p:nvPr/>
          </p:nvSpPr>
          <p:spPr>
            <a:xfrm>
              <a:off x="4084200" y="3325060"/>
              <a:ext cx="89493" cy="89852"/>
            </a:xfrm>
            <a:custGeom>
              <a:rect b="b" l="l" r="r" t="t"/>
              <a:pathLst>
                <a:path extrusionOk="0" h="4001" w="3985">
                  <a:moveTo>
                    <a:pt x="1992" y="0"/>
                  </a:moveTo>
                  <a:cubicBezTo>
                    <a:pt x="888" y="0"/>
                    <a:pt x="0" y="904"/>
                    <a:pt x="0" y="2009"/>
                  </a:cubicBezTo>
                  <a:cubicBezTo>
                    <a:pt x="0" y="3097"/>
                    <a:pt x="888"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9"/>
            <p:cNvSpPr/>
            <p:nvPr/>
          </p:nvSpPr>
          <p:spPr>
            <a:xfrm>
              <a:off x="3700020"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9"/>
            <p:cNvSpPr/>
            <p:nvPr/>
          </p:nvSpPr>
          <p:spPr>
            <a:xfrm>
              <a:off x="3806019"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9"/>
            <p:cNvSpPr/>
            <p:nvPr/>
          </p:nvSpPr>
          <p:spPr>
            <a:xfrm>
              <a:off x="3911268" y="3123578"/>
              <a:ext cx="22" cy="201506"/>
            </a:xfrm>
            <a:custGeom>
              <a:rect b="b" l="l" r="r" t="t"/>
              <a:pathLst>
                <a:path extrusionOk="0" h="8572" w="1">
                  <a:moveTo>
                    <a:pt x="1" y="8571"/>
                  </a:moveTo>
                  <a:lnTo>
                    <a:pt x="1"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9"/>
            <p:cNvSpPr/>
            <p:nvPr/>
          </p:nvSpPr>
          <p:spPr>
            <a:xfrm>
              <a:off x="4017277"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9"/>
            <p:cNvSpPr/>
            <p:nvPr/>
          </p:nvSpPr>
          <p:spPr>
            <a:xfrm>
              <a:off x="4128946" y="3123578"/>
              <a:ext cx="22" cy="201506"/>
            </a:xfrm>
            <a:custGeom>
              <a:rect b="b" l="l" r="r" t="t"/>
              <a:pathLst>
                <a:path extrusionOk="0" h="8572" w="1">
                  <a:moveTo>
                    <a:pt x="0" y="8571"/>
                  </a:moveTo>
                  <a:lnTo>
                    <a:pt x="0"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48" name="Google Shape;648;p29"/>
          <p:cNvPicPr preferRelativeResize="0"/>
          <p:nvPr/>
        </p:nvPicPr>
        <p:blipFill rotWithShape="1">
          <a:blip r:embed="rId4">
            <a:alphaModFix/>
          </a:blip>
          <a:srcRect b="0" l="0" r="0" t="0"/>
          <a:stretch/>
        </p:blipFill>
        <p:spPr>
          <a:xfrm>
            <a:off x="4844911" y="449904"/>
            <a:ext cx="3932061" cy="4017166"/>
          </a:xfrm>
          <a:prstGeom prst="snip2DiagRect">
            <a:avLst>
              <a:gd fmla="val 0" name="adj1"/>
              <a:gd fmla="val 16667" name="adj2"/>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30"/>
          <p:cNvSpPr txBox="1"/>
          <p:nvPr>
            <p:ph type="title"/>
          </p:nvPr>
        </p:nvSpPr>
        <p:spPr>
          <a:xfrm>
            <a:off x="1571656" y="445025"/>
            <a:ext cx="6200384"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Spear Phishing and Whaling</a:t>
            </a:r>
            <a:endParaRPr/>
          </a:p>
        </p:txBody>
      </p:sp>
      <p:sp>
        <p:nvSpPr>
          <p:cNvPr id="654" name="Google Shape;654;p30"/>
          <p:cNvSpPr/>
          <p:nvPr/>
        </p:nvSpPr>
        <p:spPr>
          <a:xfrm>
            <a:off x="199697" y="1017725"/>
            <a:ext cx="8944303" cy="3416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Definition:</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Spear phishing is a targeted form of phishing where attackers personalize their attacks to a specific individual or organization. Whaling is a type of spear phishing aimed at high-profile targets like executives.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Examples: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1. CEO Fraud: </a:t>
            </a:r>
            <a:r>
              <a:rPr b="0" i="0" lang="en-US" sz="1800" u="none" cap="none" strike="noStrike">
                <a:solidFill>
                  <a:schemeClr val="dk1"/>
                </a:solidFill>
                <a:latin typeface="Arial"/>
                <a:ea typeface="Arial"/>
                <a:cs typeface="Arial"/>
                <a:sym typeface="Arial"/>
              </a:rPr>
              <a:t>A phishing email impersonates a CEO, instructing a subordinate to wire money to a fraudulent account.</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2. Personalized Attack: </a:t>
            </a:r>
            <a:r>
              <a:rPr b="0" i="0" lang="en-US" sz="1800" u="none" cap="none" strike="noStrike">
                <a:solidFill>
                  <a:schemeClr val="dk1"/>
                </a:solidFill>
                <a:latin typeface="Arial"/>
                <a:ea typeface="Arial"/>
                <a:cs typeface="Arial"/>
                <a:sym typeface="Arial"/>
              </a:rPr>
              <a:t>A spear phishing email that uses personal information (like the recipient's name and job title) to make the attack more convincing.</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31"/>
          <p:cNvSpPr txBox="1"/>
          <p:nvPr>
            <p:ph type="title"/>
          </p:nvPr>
        </p:nvSpPr>
        <p:spPr>
          <a:xfrm>
            <a:off x="1593778" y="497260"/>
            <a:ext cx="6156139"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Spear Phishing and Whaling</a:t>
            </a:r>
            <a:endParaRPr/>
          </a:p>
        </p:txBody>
      </p:sp>
      <p:sp>
        <p:nvSpPr>
          <p:cNvPr id="660" name="Google Shape;660;p31"/>
          <p:cNvSpPr/>
          <p:nvPr/>
        </p:nvSpPr>
        <p:spPr>
          <a:xfrm>
            <a:off x="199697" y="1069960"/>
            <a:ext cx="8944303" cy="31393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Techniques: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Reconnaissance: </a:t>
            </a:r>
            <a:r>
              <a:rPr b="0" i="0" lang="en-US" sz="1800" u="none" cap="none" strike="noStrike">
                <a:solidFill>
                  <a:schemeClr val="dk1"/>
                </a:solidFill>
                <a:latin typeface="Arial"/>
                <a:ea typeface="Arial"/>
                <a:cs typeface="Arial"/>
                <a:sym typeface="Arial"/>
              </a:rPr>
              <a:t>Gathering information about the target to craft a personalized phishing email.</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Impersonation: </a:t>
            </a:r>
            <a:r>
              <a:rPr b="0" i="0" lang="en-US" sz="1800" u="none" cap="none" strike="noStrike">
                <a:solidFill>
                  <a:schemeClr val="dk1"/>
                </a:solidFill>
                <a:latin typeface="Arial"/>
                <a:ea typeface="Arial"/>
                <a:cs typeface="Arial"/>
                <a:sym typeface="Arial"/>
              </a:rPr>
              <a:t>Pretending to be someone the victim trusts, such as a colleague or family member.</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Tools/Websites: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Maltego : </a:t>
            </a:r>
            <a:r>
              <a:rPr b="0" i="0" lang="en-US" sz="1800" u="none" cap="none" strike="noStrike">
                <a:solidFill>
                  <a:schemeClr val="dk1"/>
                </a:solidFill>
                <a:latin typeface="Arial"/>
                <a:ea typeface="Arial"/>
                <a:cs typeface="Arial"/>
                <a:sym typeface="Arial"/>
              </a:rPr>
              <a:t>A tool for gathering information about targets.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King Phisher: </a:t>
            </a:r>
            <a:r>
              <a:rPr b="0" i="0" lang="en-US" sz="1800" u="none" cap="none" strike="noStrike">
                <a:solidFill>
                  <a:schemeClr val="dk1"/>
                </a:solidFill>
                <a:latin typeface="Arial"/>
                <a:ea typeface="Arial"/>
                <a:cs typeface="Arial"/>
                <a:sym typeface="Arial"/>
              </a:rPr>
              <a:t>A phishing campaign toolkit with support for spear phishing.</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pic>
        <p:nvPicPr>
          <p:cNvPr id="665" name="Google Shape;665;p32"/>
          <p:cNvPicPr preferRelativeResize="0"/>
          <p:nvPr>
            <p:ph idx="2" type="pic"/>
          </p:nvPr>
        </p:nvPicPr>
        <p:blipFill rotWithShape="1">
          <a:blip r:embed="rId3">
            <a:alphaModFix/>
          </a:blip>
          <a:srcRect b="0" l="0" r="0" t="0"/>
          <a:stretch/>
        </p:blipFill>
        <p:spPr>
          <a:xfrm>
            <a:off x="4676931" y="464694"/>
            <a:ext cx="3972394" cy="4212235"/>
          </a:xfrm>
          <a:prstGeom prst="snip2DiagRect">
            <a:avLst>
              <a:gd fmla="val 0" name="adj1"/>
              <a:gd fmla="val 16667" name="adj2"/>
            </a:avLst>
          </a:prstGeom>
          <a:noFill/>
          <a:ln>
            <a:noFill/>
          </a:ln>
        </p:spPr>
      </p:pic>
      <p:pic>
        <p:nvPicPr>
          <p:cNvPr id="666" name="Google Shape;666;p32"/>
          <p:cNvPicPr preferRelativeResize="0"/>
          <p:nvPr/>
        </p:nvPicPr>
        <p:blipFill rotWithShape="1">
          <a:blip r:embed="rId4">
            <a:alphaModFix/>
          </a:blip>
          <a:srcRect b="0" l="0" r="0" t="0"/>
          <a:stretch/>
        </p:blipFill>
        <p:spPr>
          <a:xfrm>
            <a:off x="479685" y="464695"/>
            <a:ext cx="3912433" cy="4212235"/>
          </a:xfrm>
          <a:prstGeom prst="snip2DiagRect">
            <a:avLst>
              <a:gd fmla="val 0" name="adj1"/>
              <a:gd fmla="val 16667" name="adj2"/>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33"/>
          <p:cNvSpPr txBox="1"/>
          <p:nvPr>
            <p:ph type="title"/>
          </p:nvPr>
        </p:nvSpPr>
        <p:spPr>
          <a:xfrm>
            <a:off x="300275" y="325103"/>
            <a:ext cx="8268537" cy="58465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Email Spoofing and Impersonation</a:t>
            </a:r>
            <a:endParaRPr/>
          </a:p>
        </p:txBody>
      </p:sp>
      <p:sp>
        <p:nvSpPr>
          <p:cNvPr id="672" name="Google Shape;672;p33"/>
          <p:cNvSpPr/>
          <p:nvPr/>
        </p:nvSpPr>
        <p:spPr>
          <a:xfrm>
            <a:off x="300275" y="1086738"/>
            <a:ext cx="8109207" cy="36933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Definition:</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Email spoofing involves forging email headers so the message appears to come from someone other than the actual sender. Impersonation is pretending to be another person, typically someone in authority or a trusted contact.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Examples: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1. Fake Invoice Email: </a:t>
            </a:r>
            <a:r>
              <a:rPr b="0" i="0" lang="en-US" sz="1800" u="none" cap="none" strike="noStrike">
                <a:solidFill>
                  <a:schemeClr val="dk1"/>
                </a:solidFill>
                <a:latin typeface="Arial"/>
                <a:ea typeface="Arial"/>
                <a:cs typeface="Arial"/>
                <a:sym typeface="Arial"/>
              </a:rPr>
              <a:t>An attacker spoofs the email address of a vendor to send a fake invoice to a company.</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2. Impersonating IT Support: </a:t>
            </a:r>
            <a:r>
              <a:rPr b="0" i="0" lang="en-US" sz="1800" u="none" cap="none" strike="noStrike">
                <a:solidFill>
                  <a:schemeClr val="dk1"/>
                </a:solidFill>
                <a:latin typeface="Arial"/>
                <a:ea typeface="Arial"/>
                <a:cs typeface="Arial"/>
                <a:sym typeface="Arial"/>
              </a:rPr>
              <a:t>An email that appears to be from the IT department asks employees to reset their passwords through a malicious link.</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34"/>
          <p:cNvSpPr txBox="1"/>
          <p:nvPr>
            <p:ph type="title"/>
          </p:nvPr>
        </p:nvSpPr>
        <p:spPr>
          <a:xfrm>
            <a:off x="719999" y="445025"/>
            <a:ext cx="7789819" cy="76917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Email Spoofing and Impersonation</a:t>
            </a:r>
            <a:endParaRPr/>
          </a:p>
        </p:txBody>
      </p:sp>
      <p:sp>
        <p:nvSpPr>
          <p:cNvPr id="678" name="Google Shape;678;p34"/>
          <p:cNvSpPr/>
          <p:nvPr/>
        </p:nvSpPr>
        <p:spPr>
          <a:xfrm>
            <a:off x="267995" y="1368892"/>
            <a:ext cx="8693825" cy="31393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Techniques: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Domain Spoofing: </a:t>
            </a:r>
            <a:r>
              <a:rPr b="0" i="0" lang="en-US" sz="1800" u="none" cap="none" strike="noStrike">
                <a:solidFill>
                  <a:schemeClr val="dk1"/>
                </a:solidFill>
                <a:latin typeface="Arial"/>
                <a:ea typeface="Arial"/>
                <a:cs typeface="Arial"/>
                <a:sym typeface="Arial"/>
              </a:rPr>
              <a:t>Creating a domain that looks similar to a legitimate one (e.g., using "rnicrosoft.com" instead of "microsoft.com").</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Email Header Manipulation: </a:t>
            </a:r>
            <a:r>
              <a:rPr b="0" i="0" lang="en-US" sz="1800" u="none" cap="none" strike="noStrike">
                <a:solidFill>
                  <a:schemeClr val="dk1"/>
                </a:solidFill>
                <a:latin typeface="Arial"/>
                <a:ea typeface="Arial"/>
                <a:cs typeface="Arial"/>
                <a:sym typeface="Arial"/>
              </a:rPr>
              <a:t>Altering the "From" field in an email header to make it appear as though it came from a trusted source.</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Tools/Websites: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SPF/DKIM/DMARC: </a:t>
            </a:r>
            <a:r>
              <a:rPr b="0" i="0" lang="en-US" sz="1800" u="none" cap="none" strike="noStrike">
                <a:solidFill>
                  <a:schemeClr val="dk1"/>
                </a:solidFill>
                <a:latin typeface="Arial"/>
                <a:ea typeface="Arial"/>
                <a:cs typeface="Arial"/>
                <a:sym typeface="Arial"/>
              </a:rPr>
              <a:t>Email authentication protocols to prevent spoofing.</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MXToolbox: </a:t>
            </a:r>
            <a:r>
              <a:rPr b="0" i="0" lang="en-US" sz="1800" u="none" cap="none" strike="noStrike">
                <a:solidFill>
                  <a:schemeClr val="dk1"/>
                </a:solidFill>
                <a:latin typeface="Arial"/>
                <a:ea typeface="Arial"/>
                <a:cs typeface="Arial"/>
                <a:sym typeface="Arial"/>
              </a:rPr>
              <a:t>A tool to analyze email headers and detect spoofing.</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pic>
        <p:nvPicPr>
          <p:cNvPr id="683" name="Google Shape;683;p35"/>
          <p:cNvPicPr preferRelativeResize="0"/>
          <p:nvPr>
            <p:ph idx="2" type="pic"/>
          </p:nvPr>
        </p:nvPicPr>
        <p:blipFill rotWithShape="1">
          <a:blip r:embed="rId3">
            <a:alphaModFix/>
          </a:blip>
          <a:srcRect b="0" l="0" r="0" t="0"/>
          <a:stretch/>
        </p:blipFill>
        <p:spPr>
          <a:xfrm>
            <a:off x="431500" y="474300"/>
            <a:ext cx="3786900" cy="4194899"/>
          </a:xfrm>
          <a:prstGeom prst="snip2DiagRect">
            <a:avLst>
              <a:gd fmla="val 0" name="adj1"/>
              <a:gd fmla="val 16667" name="adj2"/>
            </a:avLst>
          </a:prstGeom>
          <a:noFill/>
          <a:ln>
            <a:noFill/>
          </a:ln>
        </p:spPr>
      </p:pic>
      <p:pic>
        <p:nvPicPr>
          <p:cNvPr id="684" name="Google Shape;684;p35"/>
          <p:cNvPicPr preferRelativeResize="0"/>
          <p:nvPr/>
        </p:nvPicPr>
        <p:blipFill rotWithShape="1">
          <a:blip r:embed="rId4">
            <a:alphaModFix/>
          </a:blip>
          <a:srcRect b="0" l="0" r="0" t="0"/>
          <a:stretch/>
        </p:blipFill>
        <p:spPr>
          <a:xfrm>
            <a:off x="4841107" y="474299"/>
            <a:ext cx="3786900" cy="4194899"/>
          </a:xfrm>
          <a:prstGeom prst="snip2DiagRect">
            <a:avLst>
              <a:gd fmla="val 0" name="adj1"/>
              <a:gd fmla="val 16667" name="adj2"/>
            </a:avLst>
          </a:prstGeom>
          <a:noFill/>
          <a:ln>
            <a:noFill/>
          </a:ln>
          <a:effectLst>
            <a:outerShdw blurRad="63500" sx="102000" rotWithShape="0" algn="ctr" sy="102000">
              <a:srgbClr val="000000">
                <a:alpha val="4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36"/>
          <p:cNvSpPr txBox="1"/>
          <p:nvPr>
            <p:ph type="title"/>
          </p:nvPr>
        </p:nvSpPr>
        <p:spPr>
          <a:xfrm>
            <a:off x="510138"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Bypassing Antivirus Software</a:t>
            </a:r>
            <a:endParaRPr/>
          </a:p>
        </p:txBody>
      </p:sp>
      <p:sp>
        <p:nvSpPr>
          <p:cNvPr id="690" name="Google Shape;690;p36"/>
          <p:cNvSpPr/>
          <p:nvPr/>
        </p:nvSpPr>
        <p:spPr>
          <a:xfrm>
            <a:off x="292308" y="1182617"/>
            <a:ext cx="8589364" cy="31393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Definition: </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Bypassing antivirus software involves techniques used by attackers to avoid detection by security software.</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Examples: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1. Polymorphic Malware: </a:t>
            </a:r>
            <a:r>
              <a:rPr b="0" i="0" lang="en-US" sz="1800" u="none" cap="none" strike="noStrike">
                <a:solidFill>
                  <a:schemeClr val="dk1"/>
                </a:solidFill>
                <a:latin typeface="Arial"/>
                <a:ea typeface="Arial"/>
                <a:cs typeface="Arial"/>
                <a:sym typeface="Arial"/>
              </a:rPr>
              <a:t>Malware that constantly changes its code to evade signature-based detection by antivirus software.</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2. Packing: </a:t>
            </a:r>
            <a:r>
              <a:rPr b="0" i="0" lang="en-US" sz="1800" u="none" cap="none" strike="noStrike">
                <a:solidFill>
                  <a:schemeClr val="dk1"/>
                </a:solidFill>
                <a:latin typeface="Arial"/>
                <a:ea typeface="Arial"/>
                <a:cs typeface="Arial"/>
                <a:sym typeface="Arial"/>
              </a:rPr>
              <a:t>Compressing or encrypting malware to change its appearance and avoid detection.</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37"/>
          <p:cNvSpPr txBox="1"/>
          <p:nvPr>
            <p:ph type="title"/>
          </p:nvPr>
        </p:nvSpPr>
        <p:spPr>
          <a:xfrm>
            <a:off x="510138"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Bypassing Antivirus Software</a:t>
            </a:r>
            <a:endParaRPr/>
          </a:p>
        </p:txBody>
      </p:sp>
      <p:sp>
        <p:nvSpPr>
          <p:cNvPr id="696" name="Google Shape;696;p37"/>
          <p:cNvSpPr/>
          <p:nvPr/>
        </p:nvSpPr>
        <p:spPr>
          <a:xfrm>
            <a:off x="292308" y="1182617"/>
            <a:ext cx="8589364" cy="28623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Techniques: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Obfuscation: </a:t>
            </a:r>
            <a:r>
              <a:rPr b="0" i="0" lang="en-US" sz="1800" u="none" cap="none" strike="noStrike">
                <a:solidFill>
                  <a:schemeClr val="dk1"/>
                </a:solidFill>
                <a:latin typeface="Arial"/>
                <a:ea typeface="Arial"/>
                <a:cs typeface="Arial"/>
                <a:sym typeface="Arial"/>
              </a:rPr>
              <a:t>Hiding the malicious code through encryption or code morphing.</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Code Signing: </a:t>
            </a:r>
            <a:r>
              <a:rPr b="0" i="0" lang="en-US" sz="1800" u="none" cap="none" strike="noStrike">
                <a:solidFill>
                  <a:schemeClr val="dk1"/>
                </a:solidFill>
                <a:latin typeface="Arial"/>
                <a:ea typeface="Arial"/>
                <a:cs typeface="Arial"/>
                <a:sym typeface="Arial"/>
              </a:rPr>
              <a:t>Using legitimate digital certificates to sign malicious code, making it appear trustworthy.</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Tools/Websites: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Veil: </a:t>
            </a:r>
            <a:r>
              <a:rPr b="0" i="0" lang="en-US" sz="1800" u="none" cap="none" strike="noStrike">
                <a:solidFill>
                  <a:schemeClr val="dk1"/>
                </a:solidFill>
                <a:latin typeface="Arial"/>
                <a:ea typeface="Arial"/>
                <a:cs typeface="Arial"/>
                <a:sym typeface="Arial"/>
              </a:rPr>
              <a:t>A tool for generating payloads that bypass antivirus detection.</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Shellter: </a:t>
            </a:r>
            <a:r>
              <a:rPr b="0" i="0" lang="en-US" sz="1800" u="none" cap="none" strike="noStrike">
                <a:solidFill>
                  <a:schemeClr val="dk1"/>
                </a:solidFill>
                <a:latin typeface="Arial"/>
                <a:ea typeface="Arial"/>
                <a:cs typeface="Arial"/>
                <a:sym typeface="Arial"/>
              </a:rPr>
              <a:t>A dynamic shellcode injector capable of evading antivirus software.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pic>
        <p:nvPicPr>
          <p:cNvPr id="701" name="Google Shape;701;p38"/>
          <p:cNvPicPr preferRelativeResize="0"/>
          <p:nvPr>
            <p:ph idx="2" type="pic"/>
          </p:nvPr>
        </p:nvPicPr>
        <p:blipFill rotWithShape="1">
          <a:blip r:embed="rId3">
            <a:alphaModFix/>
          </a:blip>
          <a:srcRect b="0" l="0" r="0" t="0"/>
          <a:stretch/>
        </p:blipFill>
        <p:spPr>
          <a:xfrm>
            <a:off x="5011910" y="870750"/>
            <a:ext cx="3402000" cy="3402000"/>
          </a:xfrm>
          <a:prstGeom prst="snip2DiagRect">
            <a:avLst>
              <a:gd fmla="val 0" name="adj1"/>
              <a:gd fmla="val 16667" name="adj2"/>
            </a:avLst>
          </a:prstGeom>
          <a:noFill/>
          <a:ln>
            <a:noFill/>
          </a:ln>
        </p:spPr>
      </p:pic>
      <p:pic>
        <p:nvPicPr>
          <p:cNvPr id="702" name="Google Shape;702;p38"/>
          <p:cNvPicPr preferRelativeResize="0"/>
          <p:nvPr/>
        </p:nvPicPr>
        <p:blipFill rotWithShape="1">
          <a:blip r:embed="rId4">
            <a:alphaModFix/>
          </a:blip>
          <a:srcRect b="0" l="0" r="0" t="0"/>
          <a:stretch/>
        </p:blipFill>
        <p:spPr>
          <a:xfrm>
            <a:off x="770461" y="870750"/>
            <a:ext cx="3402000" cy="3402000"/>
          </a:xfrm>
          <a:prstGeom prst="snip2DiagRect">
            <a:avLst>
              <a:gd fmla="val 0" name="adj1"/>
              <a:gd fmla="val 16667" name="adj2"/>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21"/>
          <p:cNvSpPr txBox="1"/>
          <p:nvPr>
            <p:ph type="title"/>
          </p:nvPr>
        </p:nvSpPr>
        <p:spPr>
          <a:xfrm>
            <a:off x="819848" y="350432"/>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Malware and Backdoors</a:t>
            </a:r>
            <a:endParaRPr/>
          </a:p>
        </p:txBody>
      </p:sp>
      <p:sp>
        <p:nvSpPr>
          <p:cNvPr id="589" name="Google Shape;589;p21"/>
          <p:cNvSpPr/>
          <p:nvPr/>
        </p:nvSpPr>
        <p:spPr>
          <a:xfrm>
            <a:off x="199697" y="1017725"/>
            <a:ext cx="8944303" cy="31393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Definition</a:t>
            </a:r>
            <a:r>
              <a:rPr b="0" i="0" lang="en-US" sz="1800" u="none" cap="none" strike="noStrike">
                <a:solidFill>
                  <a:schemeClr val="dk1"/>
                </a:solidFill>
                <a:latin typeface="Arial"/>
                <a:ea typeface="Arial"/>
                <a:cs typeface="Arial"/>
                <a:sym typeface="Arial"/>
              </a:rPr>
              <a:t>: Malware is malicious software designed to disrupt, damage, or gain unauthorized access to a computer system. Backdoors are a type of malware that allows attackers to bypass normal authentication methods to gain remote access to a system.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Examples: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1. Trojan Horse: </a:t>
            </a:r>
            <a:r>
              <a:rPr b="0" i="0" lang="en-US" sz="1800" u="none" cap="none" strike="noStrike">
                <a:solidFill>
                  <a:schemeClr val="dk1"/>
                </a:solidFill>
                <a:latin typeface="Arial"/>
                <a:ea typeface="Arial"/>
                <a:cs typeface="Arial"/>
                <a:sym typeface="Arial"/>
              </a:rPr>
              <a:t>A seemingly legitimate software that, when executed, installs a backdoor allowing the attacker to control the system remotely.</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2. Rootkit: </a:t>
            </a:r>
            <a:r>
              <a:rPr b="0" i="0" lang="en-US" sz="1800" u="none" cap="none" strike="noStrike">
                <a:solidFill>
                  <a:schemeClr val="dk1"/>
                </a:solidFill>
                <a:latin typeface="Arial"/>
                <a:ea typeface="Arial"/>
                <a:cs typeface="Arial"/>
                <a:sym typeface="Arial"/>
              </a:rPr>
              <a:t>A type of malware designed to hide the presence of malicious software by subverting the operating system’s control mechanisms.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3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1100"/>
              <a:buNone/>
            </a:pPr>
            <a:r>
              <a:rPr lang="en-US"/>
              <a:t>Keyloggers and Spyware</a:t>
            </a:r>
            <a:endParaRPr/>
          </a:p>
        </p:txBody>
      </p:sp>
      <p:sp>
        <p:nvSpPr>
          <p:cNvPr id="708" name="Google Shape;708;p39"/>
          <p:cNvSpPr/>
          <p:nvPr/>
        </p:nvSpPr>
        <p:spPr>
          <a:xfrm>
            <a:off x="345500" y="1224203"/>
            <a:ext cx="8214610" cy="3416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Definition: </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Keyloggers are a type of malware that records keystrokes on a victim’s device, while spyware is software designed to gather information about a person or organization without their knowledge.</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Examples: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1. Hardware Keylogger : </a:t>
            </a:r>
            <a:r>
              <a:rPr b="0" i="0" lang="en-US" sz="1800" u="none" cap="none" strike="noStrike">
                <a:solidFill>
                  <a:schemeClr val="dk1"/>
                </a:solidFill>
                <a:latin typeface="Arial"/>
                <a:ea typeface="Arial"/>
                <a:cs typeface="Arial"/>
                <a:sym typeface="Arial"/>
              </a:rPr>
              <a:t>A small device installed between the keyboard and computer to record keystrokes.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2. Adware: </a:t>
            </a:r>
            <a:r>
              <a:rPr b="0" i="0" lang="en-US" sz="1800" u="none" cap="none" strike="noStrike">
                <a:solidFill>
                  <a:schemeClr val="dk1"/>
                </a:solidFill>
                <a:latin typeface="Arial"/>
                <a:ea typeface="Arial"/>
                <a:cs typeface="Arial"/>
                <a:sym typeface="Arial"/>
              </a:rPr>
              <a:t>Spyware that tracks a user’s browsing habits and displays targeted ads.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Keyloggers and Spyware</a:t>
            </a:r>
            <a:endParaRPr/>
          </a:p>
        </p:txBody>
      </p:sp>
      <p:sp>
        <p:nvSpPr>
          <p:cNvPr id="714" name="Google Shape;714;p40"/>
          <p:cNvSpPr/>
          <p:nvPr/>
        </p:nvSpPr>
        <p:spPr>
          <a:xfrm>
            <a:off x="322288" y="1017725"/>
            <a:ext cx="8499423" cy="3416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Techniques: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Surveillance: </a:t>
            </a:r>
            <a:r>
              <a:rPr b="0" i="0" lang="en-US" sz="1800" u="none" cap="none" strike="noStrike">
                <a:solidFill>
                  <a:schemeClr val="dk1"/>
                </a:solidFill>
                <a:latin typeface="Arial"/>
                <a:ea typeface="Arial"/>
                <a:cs typeface="Arial"/>
                <a:sym typeface="Arial"/>
              </a:rPr>
              <a:t>Capturing and recording user activity, including keystrokes, screenshots, and browser history.</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Data Exfiltration: </a:t>
            </a:r>
            <a:r>
              <a:rPr b="0" i="0" lang="en-US" sz="1800" u="none" cap="none" strike="noStrike">
                <a:solidFill>
                  <a:schemeClr val="dk1"/>
                </a:solidFill>
                <a:latin typeface="Arial"/>
                <a:ea typeface="Arial"/>
                <a:cs typeface="Arial"/>
                <a:sym typeface="Arial"/>
              </a:rPr>
              <a:t>Sending the captured data back to the attacker.</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Tools/Websites: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Keylogger Software: </a:t>
            </a:r>
            <a:r>
              <a:rPr b="0" i="0" lang="en-US" sz="1800" u="none" cap="none" strike="noStrike">
                <a:solidFill>
                  <a:schemeClr val="dk1"/>
                </a:solidFill>
                <a:latin typeface="Arial"/>
                <a:ea typeface="Arial"/>
                <a:cs typeface="Arial"/>
                <a:sym typeface="Arial"/>
              </a:rPr>
              <a:t>Tools like Spyrix or Elite Keylogger for recording keystrokes.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Spyware Removal Tools: </a:t>
            </a:r>
            <a:r>
              <a:rPr b="0" i="0" lang="en-US" sz="1800" u="none" cap="none" strike="noStrike">
                <a:solidFill>
                  <a:schemeClr val="dk1"/>
                </a:solidFill>
                <a:latin typeface="Arial"/>
                <a:ea typeface="Arial"/>
                <a:cs typeface="Arial"/>
                <a:sym typeface="Arial"/>
              </a:rPr>
              <a:t>Spybot Search &amp; Destroy and Malwarebytes for detecting and removing spyware.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pic>
        <p:nvPicPr>
          <p:cNvPr id="719" name="Google Shape;719;p41"/>
          <p:cNvPicPr preferRelativeResize="0"/>
          <p:nvPr>
            <p:ph idx="2" type="pic"/>
          </p:nvPr>
        </p:nvPicPr>
        <p:blipFill rotWithShape="1">
          <a:blip r:embed="rId3">
            <a:alphaModFix/>
          </a:blip>
          <a:srcRect b="0" l="0" r="0" t="0"/>
          <a:stretch/>
        </p:blipFill>
        <p:spPr>
          <a:xfrm>
            <a:off x="4867543" y="474300"/>
            <a:ext cx="3642276" cy="4194900"/>
          </a:xfrm>
          <a:prstGeom prst="snip2DiagRect">
            <a:avLst>
              <a:gd fmla="val 0" name="adj1"/>
              <a:gd fmla="val 16667" name="adj2"/>
            </a:avLst>
          </a:prstGeom>
          <a:noFill/>
          <a:ln>
            <a:noFill/>
          </a:ln>
        </p:spPr>
      </p:pic>
      <p:pic>
        <p:nvPicPr>
          <p:cNvPr id="720" name="Google Shape;720;p41"/>
          <p:cNvPicPr preferRelativeResize="0"/>
          <p:nvPr/>
        </p:nvPicPr>
        <p:blipFill rotWithShape="1">
          <a:blip r:embed="rId4">
            <a:alphaModFix/>
          </a:blip>
          <a:srcRect b="0" l="0" r="0" t="0"/>
          <a:stretch/>
        </p:blipFill>
        <p:spPr>
          <a:xfrm>
            <a:off x="663677" y="474300"/>
            <a:ext cx="3760839" cy="4194900"/>
          </a:xfrm>
          <a:prstGeom prst="snip2DiagRect">
            <a:avLst>
              <a:gd fmla="val 0" name="adj1"/>
              <a:gd fmla="val 16667" name="adj2"/>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42"/>
          <p:cNvSpPr txBox="1"/>
          <p:nvPr>
            <p:ph idx="1" type="subTitle"/>
          </p:nvPr>
        </p:nvSpPr>
        <p:spPr>
          <a:xfrm>
            <a:off x="239843" y="1133834"/>
            <a:ext cx="7884826" cy="387288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US" sz="1800"/>
              <a:t>Definition:</a:t>
            </a:r>
            <a:r>
              <a:rPr lang="en-US" sz="1800"/>
              <a:t> Remote Administration Tools (RATs) are software that allows a remote user to control a computer as if they were sitting in front of it. They are often used by attackers to gain unauthorized access to a system.</a:t>
            </a:r>
            <a:endParaRPr/>
          </a:p>
          <a:p>
            <a:pPr indent="0" lvl="0" marL="0" rtl="0" algn="l">
              <a:lnSpc>
                <a:spcPct val="100000"/>
              </a:lnSpc>
              <a:spcBef>
                <a:spcPts val="0"/>
              </a:spcBef>
              <a:spcAft>
                <a:spcPts val="0"/>
              </a:spcAft>
              <a:buSzPts val="1600"/>
              <a:buNone/>
            </a:pPr>
            <a:r>
              <a:t/>
            </a:r>
            <a:endParaRPr sz="1800"/>
          </a:p>
          <a:p>
            <a:pPr indent="0" lvl="0" marL="0" rtl="0" algn="l">
              <a:lnSpc>
                <a:spcPct val="100000"/>
              </a:lnSpc>
              <a:spcBef>
                <a:spcPts val="0"/>
              </a:spcBef>
              <a:spcAft>
                <a:spcPts val="0"/>
              </a:spcAft>
              <a:buSzPts val="1600"/>
              <a:buNone/>
            </a:pPr>
            <a:r>
              <a:rPr b="1" lang="en-US" sz="1800"/>
              <a:t>Examples:</a:t>
            </a:r>
            <a:endParaRPr/>
          </a:p>
          <a:p>
            <a:pPr indent="0" lvl="0" marL="0" rtl="0" algn="l">
              <a:lnSpc>
                <a:spcPct val="100000"/>
              </a:lnSpc>
              <a:spcBef>
                <a:spcPts val="0"/>
              </a:spcBef>
              <a:spcAft>
                <a:spcPts val="0"/>
              </a:spcAft>
              <a:buSzPts val="1600"/>
              <a:buNone/>
            </a:pPr>
            <a:r>
              <a:t/>
            </a:r>
            <a:endParaRPr b="1" sz="1800"/>
          </a:p>
          <a:p>
            <a:pPr indent="0" lvl="0" marL="0" rtl="0" algn="l">
              <a:lnSpc>
                <a:spcPct val="100000"/>
              </a:lnSpc>
              <a:spcBef>
                <a:spcPts val="0"/>
              </a:spcBef>
              <a:spcAft>
                <a:spcPts val="0"/>
              </a:spcAft>
              <a:buSzPts val="1600"/>
              <a:buNone/>
            </a:pPr>
            <a:r>
              <a:rPr b="1" lang="en-US" sz="1800"/>
              <a:t>1. DarkComet : </a:t>
            </a:r>
            <a:r>
              <a:rPr lang="en-US" sz="1800"/>
              <a:t>A widely known RAT used for spying on victims, recording keystrokes, and controlling webcams.</a:t>
            </a:r>
            <a:endParaRPr/>
          </a:p>
          <a:p>
            <a:pPr indent="0" lvl="0" marL="0" rtl="0" algn="l">
              <a:lnSpc>
                <a:spcPct val="100000"/>
              </a:lnSpc>
              <a:spcBef>
                <a:spcPts val="0"/>
              </a:spcBef>
              <a:spcAft>
                <a:spcPts val="0"/>
              </a:spcAft>
              <a:buSzPts val="1600"/>
              <a:buNone/>
            </a:pPr>
            <a:r>
              <a:rPr b="1" lang="en-US" sz="1800"/>
              <a:t>2. njRAT : </a:t>
            </a:r>
            <a:r>
              <a:rPr lang="en-US" sz="1800"/>
              <a:t>A RAT that allows attackers to control infected systems remotely, steal data, and deploy additional malware.</a:t>
            </a:r>
            <a:endParaRPr sz="1800"/>
          </a:p>
        </p:txBody>
      </p:sp>
      <p:sp>
        <p:nvSpPr>
          <p:cNvPr id="726" name="Google Shape;726;p42"/>
          <p:cNvSpPr/>
          <p:nvPr/>
        </p:nvSpPr>
        <p:spPr>
          <a:xfrm>
            <a:off x="1558979" y="413816"/>
            <a:ext cx="7435120"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chemeClr val="dk1"/>
                </a:solidFill>
                <a:latin typeface="Arial"/>
                <a:ea typeface="Arial"/>
                <a:cs typeface="Arial"/>
                <a:sym typeface="Arial"/>
              </a:rPr>
              <a:t>Remote Administration Tools (RATs)</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43"/>
          <p:cNvSpPr txBox="1"/>
          <p:nvPr>
            <p:ph idx="1" type="subTitle"/>
          </p:nvPr>
        </p:nvSpPr>
        <p:spPr>
          <a:xfrm>
            <a:off x="239843" y="1133834"/>
            <a:ext cx="7884826" cy="387288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US" sz="1800"/>
              <a:t>Techniques:</a:t>
            </a:r>
            <a:endParaRPr b="1" sz="1800"/>
          </a:p>
          <a:p>
            <a:pPr indent="0" lvl="0" marL="0" rtl="0" algn="l">
              <a:lnSpc>
                <a:spcPct val="100000"/>
              </a:lnSpc>
              <a:spcBef>
                <a:spcPts val="0"/>
              </a:spcBef>
              <a:spcAft>
                <a:spcPts val="0"/>
              </a:spcAft>
              <a:buSzPts val="1600"/>
              <a:buNone/>
            </a:pPr>
            <a:r>
              <a:rPr lang="en-US" sz="1800"/>
              <a:t>Remote Control: Controlling the victim’s computer remotely, including file access, keystroke logging, and webcam surveillance.</a:t>
            </a:r>
            <a:endParaRPr/>
          </a:p>
          <a:p>
            <a:pPr indent="0" lvl="0" marL="0" rtl="0" algn="l">
              <a:lnSpc>
                <a:spcPct val="100000"/>
              </a:lnSpc>
              <a:spcBef>
                <a:spcPts val="0"/>
              </a:spcBef>
              <a:spcAft>
                <a:spcPts val="0"/>
              </a:spcAft>
              <a:buSzPts val="1600"/>
              <a:buNone/>
            </a:pPr>
            <a:r>
              <a:rPr lang="en-US" sz="1800"/>
              <a:t>Persistence: Ensuring the RAT remains on the system even after a reboot or security updates.</a:t>
            </a:r>
            <a:endParaRPr/>
          </a:p>
          <a:p>
            <a:pPr indent="0" lvl="0" marL="0" rtl="0" algn="l">
              <a:lnSpc>
                <a:spcPct val="100000"/>
              </a:lnSpc>
              <a:spcBef>
                <a:spcPts val="0"/>
              </a:spcBef>
              <a:spcAft>
                <a:spcPts val="0"/>
              </a:spcAft>
              <a:buSzPts val="1600"/>
              <a:buNone/>
            </a:pPr>
            <a:r>
              <a:t/>
            </a:r>
            <a:endParaRPr sz="1800"/>
          </a:p>
          <a:p>
            <a:pPr indent="0" lvl="0" marL="0" rtl="0" algn="l">
              <a:lnSpc>
                <a:spcPct val="100000"/>
              </a:lnSpc>
              <a:spcBef>
                <a:spcPts val="0"/>
              </a:spcBef>
              <a:spcAft>
                <a:spcPts val="0"/>
              </a:spcAft>
              <a:buSzPts val="1600"/>
              <a:buNone/>
            </a:pPr>
            <a:r>
              <a:rPr b="1" lang="en-US" sz="1800"/>
              <a:t>Tools/Websites:</a:t>
            </a:r>
            <a:endParaRPr/>
          </a:p>
          <a:p>
            <a:pPr indent="0" lvl="0" marL="0" rtl="0" algn="l">
              <a:lnSpc>
                <a:spcPct val="100000"/>
              </a:lnSpc>
              <a:spcBef>
                <a:spcPts val="0"/>
              </a:spcBef>
              <a:spcAft>
                <a:spcPts val="0"/>
              </a:spcAft>
              <a:buSzPts val="1600"/>
              <a:buNone/>
            </a:pPr>
            <a:r>
              <a:t/>
            </a:r>
            <a:endParaRPr b="1" sz="1800"/>
          </a:p>
          <a:p>
            <a:pPr indent="0" lvl="0" marL="0" rtl="0" algn="l">
              <a:lnSpc>
                <a:spcPct val="100000"/>
              </a:lnSpc>
              <a:spcBef>
                <a:spcPts val="0"/>
              </a:spcBef>
              <a:spcAft>
                <a:spcPts val="0"/>
              </a:spcAft>
              <a:buSzPts val="1600"/>
              <a:buNone/>
            </a:pPr>
            <a:r>
              <a:rPr b="1" lang="en-US" sz="1800"/>
              <a:t>DarkComet RAT: </a:t>
            </a:r>
            <a:r>
              <a:rPr lang="en-US" sz="1800"/>
              <a:t>A commonly used remote administration tool.</a:t>
            </a:r>
            <a:endParaRPr/>
          </a:p>
          <a:p>
            <a:pPr indent="0" lvl="0" marL="0" rtl="0" algn="l">
              <a:lnSpc>
                <a:spcPct val="100000"/>
              </a:lnSpc>
              <a:spcBef>
                <a:spcPts val="0"/>
              </a:spcBef>
              <a:spcAft>
                <a:spcPts val="0"/>
              </a:spcAft>
              <a:buSzPts val="1600"/>
              <a:buNone/>
            </a:pPr>
            <a:r>
              <a:rPr b="1" lang="en-US" sz="1800"/>
              <a:t>Metasploit: </a:t>
            </a:r>
            <a:r>
              <a:rPr lang="en-US" sz="1800"/>
              <a:t>A penetration testing framework that includes RAT functionalities.</a:t>
            </a:r>
            <a:endParaRPr sz="1800"/>
          </a:p>
        </p:txBody>
      </p:sp>
      <p:sp>
        <p:nvSpPr>
          <p:cNvPr id="732" name="Google Shape;732;p43"/>
          <p:cNvSpPr/>
          <p:nvPr/>
        </p:nvSpPr>
        <p:spPr>
          <a:xfrm>
            <a:off x="1558979" y="413816"/>
            <a:ext cx="7435120"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chemeClr val="dk1"/>
                </a:solidFill>
                <a:latin typeface="Arial"/>
                <a:ea typeface="Arial"/>
                <a:cs typeface="Arial"/>
                <a:sym typeface="Arial"/>
              </a:rPr>
              <a:t>Remote Administration Tools (RATs)</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pic>
        <p:nvPicPr>
          <p:cNvPr id="737" name="Google Shape;737;p44"/>
          <p:cNvPicPr preferRelativeResize="0"/>
          <p:nvPr>
            <p:ph idx="2" type="pic"/>
          </p:nvPr>
        </p:nvPicPr>
        <p:blipFill rotWithShape="1">
          <a:blip r:embed="rId3">
            <a:alphaModFix/>
          </a:blip>
          <a:srcRect b="0" l="0" r="0" t="0"/>
          <a:stretch/>
        </p:blipFill>
        <p:spPr>
          <a:xfrm>
            <a:off x="4646951" y="770975"/>
            <a:ext cx="3680274" cy="3601547"/>
          </a:xfrm>
          <a:prstGeom prst="snip2DiagRect">
            <a:avLst>
              <a:gd fmla="val 0" name="adj1"/>
              <a:gd fmla="val 16667" name="adj2"/>
            </a:avLst>
          </a:prstGeom>
          <a:noFill/>
          <a:ln>
            <a:noFill/>
          </a:ln>
        </p:spPr>
      </p:pic>
      <p:pic>
        <p:nvPicPr>
          <p:cNvPr id="738" name="Google Shape;738;p44"/>
          <p:cNvPicPr preferRelativeResize="0"/>
          <p:nvPr/>
        </p:nvPicPr>
        <p:blipFill rotWithShape="1">
          <a:blip r:embed="rId4">
            <a:alphaModFix/>
          </a:blip>
          <a:srcRect b="0" l="0" r="0" t="0"/>
          <a:stretch/>
        </p:blipFill>
        <p:spPr>
          <a:xfrm>
            <a:off x="761315" y="770975"/>
            <a:ext cx="3601547" cy="3601547"/>
          </a:xfrm>
          <a:prstGeom prst="snip2DiagRect">
            <a:avLst>
              <a:gd fmla="val 0" name="adj1"/>
              <a:gd fmla="val 16667" name="adj2"/>
            </a:avLst>
          </a:prstGeom>
          <a:noFill/>
          <a:ln>
            <a:noFill/>
          </a:ln>
          <a:effectLst>
            <a:outerShdw blurRad="107950" algn="ctr" dir="5400000" dist="12700">
              <a:srgbClr val="000000"/>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45"/>
          <p:cNvSpPr txBox="1"/>
          <p:nvPr>
            <p:ph type="title"/>
          </p:nvPr>
        </p:nvSpPr>
        <p:spPr>
          <a:xfrm>
            <a:off x="510138" y="445025"/>
            <a:ext cx="801443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Advanced Persistent Threats (APTs)</a:t>
            </a:r>
            <a:endParaRPr/>
          </a:p>
        </p:txBody>
      </p:sp>
      <p:sp>
        <p:nvSpPr>
          <p:cNvPr id="744" name="Google Shape;744;p45"/>
          <p:cNvSpPr/>
          <p:nvPr/>
        </p:nvSpPr>
        <p:spPr>
          <a:xfrm>
            <a:off x="292308" y="1182617"/>
            <a:ext cx="8589364" cy="3416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Definition: </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APTs are prolonged and targeted cyberattacks where an intruder gains access to a network and remains undetected for an extended period, usually to steal sensitive data.</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Examples: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1.Operation Aurora: </a:t>
            </a:r>
            <a:r>
              <a:rPr b="0" i="0" lang="en-US" sz="1800" u="none" cap="none" strike="noStrike">
                <a:solidFill>
                  <a:schemeClr val="dk1"/>
                </a:solidFill>
                <a:latin typeface="Arial"/>
                <a:ea typeface="Arial"/>
                <a:cs typeface="Arial"/>
                <a:sym typeface="Arial"/>
              </a:rPr>
              <a:t>A series of cyberattacks conducted by China-based hackers targeting U.S. companies, including Google.</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2.Stuxnet: </a:t>
            </a:r>
            <a:r>
              <a:rPr b="0" i="0" lang="en-US" sz="1800" u="none" cap="none" strike="noStrike">
                <a:solidFill>
                  <a:schemeClr val="dk1"/>
                </a:solidFill>
                <a:latin typeface="Arial"/>
                <a:ea typeface="Arial"/>
                <a:cs typeface="Arial"/>
                <a:sym typeface="Arial"/>
              </a:rPr>
              <a:t>A highly sophisticated APT designed to sabotage Iran’s nuclear program by targeting its industrial control systems.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46"/>
          <p:cNvSpPr txBox="1"/>
          <p:nvPr>
            <p:ph type="title"/>
          </p:nvPr>
        </p:nvSpPr>
        <p:spPr>
          <a:xfrm>
            <a:off x="510137" y="445025"/>
            <a:ext cx="7970185"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Advanced Persistent Threats (APTs)</a:t>
            </a:r>
            <a:endParaRPr/>
          </a:p>
        </p:txBody>
      </p:sp>
      <p:sp>
        <p:nvSpPr>
          <p:cNvPr id="750" name="Google Shape;750;p46"/>
          <p:cNvSpPr/>
          <p:nvPr/>
        </p:nvSpPr>
        <p:spPr>
          <a:xfrm>
            <a:off x="292308" y="1182617"/>
            <a:ext cx="8589364" cy="31393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Techniques: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Zero-Day Exploits: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Exploiting unknown vulnerabilities in software to gain unauthorized access.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Lateral Movement: </a:t>
            </a:r>
            <a:r>
              <a:rPr b="0" i="0" lang="en-US" sz="1800" u="none" cap="none" strike="noStrike">
                <a:solidFill>
                  <a:schemeClr val="dk1"/>
                </a:solidFill>
                <a:latin typeface="Arial"/>
                <a:ea typeface="Arial"/>
                <a:cs typeface="Arial"/>
                <a:sym typeface="Arial"/>
              </a:rPr>
              <a:t>Moving within a network to access different systems and extract valuable data.</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Tools/Websites: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APT Groups Tracking: </a:t>
            </a:r>
            <a:r>
              <a:rPr b="0" i="0" lang="en-US" sz="1800" u="none" cap="none" strike="noStrike">
                <a:solidFill>
                  <a:schemeClr val="dk1"/>
                </a:solidFill>
                <a:latin typeface="Arial"/>
                <a:ea typeface="Arial"/>
                <a:cs typeface="Arial"/>
                <a:sym typeface="Arial"/>
              </a:rPr>
              <a:t>Websites like MITRE ATT&amp;CK provide detailed profiles of known APT groups.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Cobalt Strike: </a:t>
            </a:r>
            <a:r>
              <a:rPr b="0" i="0" lang="en-US" sz="1800" u="none" cap="none" strike="noStrike">
                <a:solidFill>
                  <a:schemeClr val="dk1"/>
                </a:solidFill>
                <a:latin typeface="Arial"/>
                <a:ea typeface="Arial"/>
                <a:cs typeface="Arial"/>
                <a:sym typeface="Arial"/>
              </a:rPr>
              <a:t>A tool used by attackers to simulate APTs and conduct post-exploitation activities.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pic>
        <p:nvPicPr>
          <p:cNvPr id="755" name="Google Shape;755;p47"/>
          <p:cNvPicPr preferRelativeResize="0"/>
          <p:nvPr>
            <p:ph idx="2" type="pic"/>
          </p:nvPr>
        </p:nvPicPr>
        <p:blipFill rotWithShape="1">
          <a:blip r:embed="rId3">
            <a:alphaModFix/>
          </a:blip>
          <a:srcRect b="0" l="0" r="0" t="0"/>
          <a:stretch/>
        </p:blipFill>
        <p:spPr>
          <a:xfrm>
            <a:off x="5033107" y="1337649"/>
            <a:ext cx="3156000" cy="3098399"/>
          </a:xfrm>
          <a:prstGeom prst="snip2DiagRect">
            <a:avLst>
              <a:gd fmla="val 0" name="adj1"/>
              <a:gd fmla="val 16667" name="adj2"/>
            </a:avLst>
          </a:prstGeom>
          <a:noFill/>
          <a:ln>
            <a:noFill/>
          </a:ln>
          <a:effectLst>
            <a:outerShdw blurRad="107950" algn="ctr" dir="5400000" dist="12700">
              <a:srgbClr val="000000"/>
            </a:outerShdw>
          </a:effectLst>
        </p:spPr>
      </p:pic>
      <p:pic>
        <p:nvPicPr>
          <p:cNvPr id="756" name="Google Shape;756;p47"/>
          <p:cNvPicPr preferRelativeResize="0"/>
          <p:nvPr/>
        </p:nvPicPr>
        <p:blipFill rotWithShape="1">
          <a:blip r:embed="rId4">
            <a:alphaModFix/>
          </a:blip>
          <a:srcRect b="0" l="0" r="0" t="0"/>
          <a:stretch/>
        </p:blipFill>
        <p:spPr>
          <a:xfrm>
            <a:off x="868341" y="1337649"/>
            <a:ext cx="3156000" cy="3098399"/>
          </a:xfrm>
          <a:prstGeom prst="snip2DiagRect">
            <a:avLst>
              <a:gd fmla="val 0" name="adj1"/>
              <a:gd fmla="val 16667" name="adj2"/>
            </a:avLst>
          </a:prstGeom>
          <a:noFill/>
          <a:ln>
            <a:noFill/>
          </a:ln>
          <a:effectLst>
            <a:outerShdw blurRad="107950" algn="ctr" dir="5400000" dist="12700">
              <a:srgbClr val="000000"/>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48"/>
          <p:cNvSpPr txBox="1"/>
          <p:nvPr>
            <p:ph type="title"/>
          </p:nvPr>
        </p:nvSpPr>
        <p:spPr>
          <a:xfrm>
            <a:off x="2462365" y="428342"/>
            <a:ext cx="3785027" cy="58465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Fileless Malware</a:t>
            </a:r>
            <a:endParaRPr/>
          </a:p>
        </p:txBody>
      </p:sp>
      <p:sp>
        <p:nvSpPr>
          <p:cNvPr id="762" name="Google Shape;762;p48"/>
          <p:cNvSpPr/>
          <p:nvPr/>
        </p:nvSpPr>
        <p:spPr>
          <a:xfrm>
            <a:off x="300276" y="909757"/>
            <a:ext cx="8109207" cy="3416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Definition:</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Fileless malware is a type of malicious software that operates in memory and does not write any files to the disk, making it difficult to detect with traditional antivirus solutions.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Examples:</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1. PowerShell-Based Attacks: </a:t>
            </a:r>
            <a:r>
              <a:rPr b="0" i="0" lang="en-US" sz="1800" u="none" cap="none" strike="noStrike">
                <a:solidFill>
                  <a:schemeClr val="dk1"/>
                </a:solidFill>
                <a:latin typeface="Arial"/>
                <a:ea typeface="Arial"/>
                <a:cs typeface="Arial"/>
                <a:sym typeface="Arial"/>
              </a:rPr>
              <a:t>Attackers use PowerShell scripts that execute in memory, bypassing traditional security mechanisms.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2. Living-off-the-L and Attacks: </a:t>
            </a:r>
            <a:r>
              <a:rPr b="0" i="0" lang="en-US" sz="1800" u="none" cap="none" strike="noStrike">
                <a:solidFill>
                  <a:schemeClr val="dk1"/>
                </a:solidFill>
                <a:latin typeface="Arial"/>
                <a:ea typeface="Arial"/>
                <a:cs typeface="Arial"/>
                <a:sym typeface="Arial"/>
              </a:rPr>
              <a:t>Leveraging legitimate tools and processes already present on the system (e.g., PowerShell or Windows Management Instrumentation).</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22"/>
          <p:cNvSpPr txBox="1"/>
          <p:nvPr>
            <p:ph type="title"/>
          </p:nvPr>
        </p:nvSpPr>
        <p:spPr>
          <a:xfrm>
            <a:off x="819848" y="297881"/>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Malware and Backdoors</a:t>
            </a:r>
            <a:endParaRPr/>
          </a:p>
        </p:txBody>
      </p:sp>
      <p:sp>
        <p:nvSpPr>
          <p:cNvPr id="595" name="Google Shape;595;p22"/>
          <p:cNvSpPr/>
          <p:nvPr/>
        </p:nvSpPr>
        <p:spPr>
          <a:xfrm>
            <a:off x="199697" y="1069960"/>
            <a:ext cx="8944303" cy="3416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Techniques: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Code Injection: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Injecting malicious code into legitimate software to create backdoors.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Rootkits</a:t>
            </a: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Installing rootkits to hide the presence of backdoors.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Tools/Websites:</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Metasploit:</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 penetration testing tool that includes modules for backdoor creation.</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Cobalt Strike:</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 commercial tool used for post-exploitation and backdoor management.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49"/>
          <p:cNvSpPr txBox="1"/>
          <p:nvPr>
            <p:ph type="title"/>
          </p:nvPr>
        </p:nvSpPr>
        <p:spPr>
          <a:xfrm>
            <a:off x="2727592" y="260501"/>
            <a:ext cx="3719266" cy="76917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Fileless Malware</a:t>
            </a:r>
            <a:endParaRPr/>
          </a:p>
        </p:txBody>
      </p:sp>
      <p:sp>
        <p:nvSpPr>
          <p:cNvPr id="768" name="Google Shape;768;p49"/>
          <p:cNvSpPr/>
          <p:nvPr/>
        </p:nvSpPr>
        <p:spPr>
          <a:xfrm>
            <a:off x="240313" y="1029679"/>
            <a:ext cx="8693825" cy="31393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Techniques: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Memory-Only Malware: </a:t>
            </a:r>
            <a:r>
              <a:rPr b="0" i="0" lang="en-US" sz="1800" u="none" cap="none" strike="noStrike">
                <a:solidFill>
                  <a:schemeClr val="dk1"/>
                </a:solidFill>
                <a:latin typeface="Arial"/>
                <a:ea typeface="Arial"/>
                <a:cs typeface="Arial"/>
                <a:sym typeface="Arial"/>
              </a:rPr>
              <a:t>Storing and executing the malicious payload entirely in memory.</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Leveraging Legitimate Tools: </a:t>
            </a:r>
            <a:r>
              <a:rPr b="0" i="0" lang="en-US" sz="1800" u="none" cap="none" strike="noStrike">
                <a:solidFill>
                  <a:schemeClr val="dk1"/>
                </a:solidFill>
                <a:latin typeface="Arial"/>
                <a:ea typeface="Arial"/>
                <a:cs typeface="Arial"/>
                <a:sym typeface="Arial"/>
              </a:rPr>
              <a:t>Using tools like PowerShell or WMI to carry out attacks without leaving a footprint.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Tools/Websites: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Cylance: </a:t>
            </a:r>
            <a:r>
              <a:rPr b="0" i="0" lang="en-US" sz="1800" u="none" cap="none" strike="noStrike">
                <a:solidFill>
                  <a:schemeClr val="dk1"/>
                </a:solidFill>
                <a:latin typeface="Arial"/>
                <a:ea typeface="Arial"/>
                <a:cs typeface="Arial"/>
                <a:sym typeface="Arial"/>
              </a:rPr>
              <a:t>An AI-based security solution that detects fileless malware.</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PowerShell Empire: </a:t>
            </a:r>
            <a:r>
              <a:rPr b="0" i="0" lang="en-US" sz="1800" u="none" cap="none" strike="noStrike">
                <a:solidFill>
                  <a:schemeClr val="dk1"/>
                </a:solidFill>
                <a:latin typeface="Arial"/>
                <a:ea typeface="Arial"/>
                <a:cs typeface="Arial"/>
                <a:sym typeface="Arial"/>
              </a:rPr>
              <a:t>A post-exploitation tool used to deploy fileless attacks.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pic>
        <p:nvPicPr>
          <p:cNvPr id="773" name="Google Shape;773;p50"/>
          <p:cNvPicPr preferRelativeResize="0"/>
          <p:nvPr>
            <p:ph idx="3" type="pic"/>
          </p:nvPr>
        </p:nvPicPr>
        <p:blipFill rotWithShape="1">
          <a:blip r:embed="rId3">
            <a:alphaModFix/>
          </a:blip>
          <a:srcRect b="0" l="0" r="0" t="0"/>
          <a:stretch/>
        </p:blipFill>
        <p:spPr>
          <a:xfrm>
            <a:off x="381350" y="516837"/>
            <a:ext cx="4025758" cy="3792539"/>
          </a:xfrm>
          <a:prstGeom prst="snip2DiagRect">
            <a:avLst>
              <a:gd fmla="val 0" name="adj1"/>
              <a:gd fmla="val 16667" name="adj2"/>
            </a:avLst>
          </a:prstGeom>
          <a:noFill/>
          <a:ln>
            <a:noFill/>
          </a:ln>
        </p:spPr>
      </p:pic>
      <p:grpSp>
        <p:nvGrpSpPr>
          <p:cNvPr id="774" name="Google Shape;774;p50"/>
          <p:cNvGrpSpPr/>
          <p:nvPr/>
        </p:nvGrpSpPr>
        <p:grpSpPr>
          <a:xfrm rot="-5400000">
            <a:off x="53350" y="518871"/>
            <a:ext cx="518768" cy="291386"/>
            <a:chOff x="3654925" y="3123571"/>
            <a:chExt cx="518768" cy="291386"/>
          </a:xfrm>
        </p:grpSpPr>
        <p:sp>
          <p:nvSpPr>
            <p:cNvPr id="775" name="Google Shape;775;p50"/>
            <p:cNvSpPr/>
            <p:nvPr/>
          </p:nvSpPr>
          <p:spPr>
            <a:xfrm>
              <a:off x="3654925" y="3325419"/>
              <a:ext cx="104787" cy="89538"/>
            </a:xfrm>
            <a:custGeom>
              <a:rect b="b" l="l" r="r" t="t"/>
              <a:pathLst>
                <a:path extrusionOk="0" h="3987" w="4666">
                  <a:moveTo>
                    <a:pt x="2029" y="1"/>
                  </a:moveTo>
                  <a:cubicBezTo>
                    <a:pt x="2022" y="1"/>
                    <a:pt x="2016" y="1"/>
                    <a:pt x="2009" y="1"/>
                  </a:cubicBezTo>
                  <a:cubicBezTo>
                    <a:pt x="904" y="1"/>
                    <a:pt x="0" y="888"/>
                    <a:pt x="17" y="1993"/>
                  </a:cubicBezTo>
                  <a:cubicBezTo>
                    <a:pt x="17" y="3193"/>
                    <a:pt x="997" y="3987"/>
                    <a:pt x="2020" y="3987"/>
                  </a:cubicBezTo>
                  <a:cubicBezTo>
                    <a:pt x="2509" y="3987"/>
                    <a:pt x="3008" y="3805"/>
                    <a:pt x="3415" y="3399"/>
                  </a:cubicBezTo>
                  <a:cubicBezTo>
                    <a:pt x="4665" y="2148"/>
                    <a:pt x="3790" y="1"/>
                    <a:pt x="20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50"/>
            <p:cNvSpPr/>
            <p:nvPr/>
          </p:nvSpPr>
          <p:spPr>
            <a:xfrm>
              <a:off x="3760924" y="3325419"/>
              <a:ext cx="104899" cy="89538"/>
            </a:xfrm>
            <a:custGeom>
              <a:rect b="b" l="l" r="r" t="t"/>
              <a:pathLst>
                <a:path extrusionOk="0" h="3987" w="4671">
                  <a:moveTo>
                    <a:pt x="1979" y="1"/>
                  </a:moveTo>
                  <a:cubicBezTo>
                    <a:pt x="888" y="1"/>
                    <a:pt x="0" y="898"/>
                    <a:pt x="17" y="1993"/>
                  </a:cubicBezTo>
                  <a:cubicBezTo>
                    <a:pt x="17" y="3193"/>
                    <a:pt x="997" y="3987"/>
                    <a:pt x="2020" y="3987"/>
                  </a:cubicBezTo>
                  <a:cubicBezTo>
                    <a:pt x="2509" y="3987"/>
                    <a:pt x="3009" y="3805"/>
                    <a:pt x="3415" y="3399"/>
                  </a:cubicBezTo>
                  <a:cubicBezTo>
                    <a:pt x="4670" y="2143"/>
                    <a:pt x="3783" y="1"/>
                    <a:pt x="2009" y="1"/>
                  </a:cubicBezTo>
                  <a:cubicBezTo>
                    <a:pt x="1999" y="1"/>
                    <a:pt x="1989" y="1"/>
                    <a:pt x="19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50"/>
            <p:cNvSpPr/>
            <p:nvPr/>
          </p:nvSpPr>
          <p:spPr>
            <a:xfrm>
              <a:off x="3866542" y="3325060"/>
              <a:ext cx="89493" cy="89852"/>
            </a:xfrm>
            <a:custGeom>
              <a:rect b="b" l="l" r="r" t="t"/>
              <a:pathLst>
                <a:path extrusionOk="0" h="4001" w="3985">
                  <a:moveTo>
                    <a:pt x="1993" y="0"/>
                  </a:moveTo>
                  <a:cubicBezTo>
                    <a:pt x="888" y="0"/>
                    <a:pt x="1" y="904"/>
                    <a:pt x="1" y="2009"/>
                  </a:cubicBezTo>
                  <a:cubicBezTo>
                    <a:pt x="1" y="3097"/>
                    <a:pt x="888" y="4001"/>
                    <a:pt x="1993" y="4001"/>
                  </a:cubicBezTo>
                  <a:cubicBezTo>
                    <a:pt x="3097" y="4001"/>
                    <a:pt x="3985" y="3097"/>
                    <a:pt x="3985" y="2009"/>
                  </a:cubicBezTo>
                  <a:cubicBezTo>
                    <a:pt x="3985" y="904"/>
                    <a:pt x="3097" y="0"/>
                    <a:pt x="19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50"/>
            <p:cNvSpPr/>
            <p:nvPr/>
          </p:nvSpPr>
          <p:spPr>
            <a:xfrm>
              <a:off x="3972564" y="3325060"/>
              <a:ext cx="89471" cy="89852"/>
            </a:xfrm>
            <a:custGeom>
              <a:rect b="b" l="l" r="r" t="t"/>
              <a:pathLst>
                <a:path extrusionOk="0" h="4001" w="3984">
                  <a:moveTo>
                    <a:pt x="1992" y="0"/>
                  </a:moveTo>
                  <a:cubicBezTo>
                    <a:pt x="887" y="0"/>
                    <a:pt x="0" y="904"/>
                    <a:pt x="0" y="2009"/>
                  </a:cubicBezTo>
                  <a:cubicBezTo>
                    <a:pt x="0" y="3097"/>
                    <a:pt x="887"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50"/>
            <p:cNvSpPr/>
            <p:nvPr/>
          </p:nvSpPr>
          <p:spPr>
            <a:xfrm>
              <a:off x="4084200" y="3325060"/>
              <a:ext cx="89493" cy="89852"/>
            </a:xfrm>
            <a:custGeom>
              <a:rect b="b" l="l" r="r" t="t"/>
              <a:pathLst>
                <a:path extrusionOk="0" h="4001" w="3985">
                  <a:moveTo>
                    <a:pt x="1992" y="0"/>
                  </a:moveTo>
                  <a:cubicBezTo>
                    <a:pt x="888" y="0"/>
                    <a:pt x="0" y="904"/>
                    <a:pt x="0" y="2009"/>
                  </a:cubicBezTo>
                  <a:cubicBezTo>
                    <a:pt x="0" y="3097"/>
                    <a:pt x="888"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50"/>
            <p:cNvSpPr/>
            <p:nvPr/>
          </p:nvSpPr>
          <p:spPr>
            <a:xfrm>
              <a:off x="3700020"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50"/>
            <p:cNvSpPr/>
            <p:nvPr/>
          </p:nvSpPr>
          <p:spPr>
            <a:xfrm>
              <a:off x="3806019"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50"/>
            <p:cNvSpPr/>
            <p:nvPr/>
          </p:nvSpPr>
          <p:spPr>
            <a:xfrm>
              <a:off x="3911268" y="3123578"/>
              <a:ext cx="22" cy="201506"/>
            </a:xfrm>
            <a:custGeom>
              <a:rect b="b" l="l" r="r" t="t"/>
              <a:pathLst>
                <a:path extrusionOk="0" h="8572" w="1">
                  <a:moveTo>
                    <a:pt x="1" y="8571"/>
                  </a:moveTo>
                  <a:lnTo>
                    <a:pt x="1"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50"/>
            <p:cNvSpPr/>
            <p:nvPr/>
          </p:nvSpPr>
          <p:spPr>
            <a:xfrm>
              <a:off x="4017277"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50"/>
            <p:cNvSpPr/>
            <p:nvPr/>
          </p:nvSpPr>
          <p:spPr>
            <a:xfrm>
              <a:off x="4128946" y="3123578"/>
              <a:ext cx="22" cy="201506"/>
            </a:xfrm>
            <a:custGeom>
              <a:rect b="b" l="l" r="r" t="t"/>
              <a:pathLst>
                <a:path extrusionOk="0" h="8572" w="1">
                  <a:moveTo>
                    <a:pt x="0" y="8571"/>
                  </a:moveTo>
                  <a:lnTo>
                    <a:pt x="0"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85" name="Google Shape;785;p50"/>
          <p:cNvPicPr preferRelativeResize="0"/>
          <p:nvPr/>
        </p:nvPicPr>
        <p:blipFill rotWithShape="1">
          <a:blip r:embed="rId4">
            <a:alphaModFix/>
          </a:blip>
          <a:srcRect b="0" l="0" r="0" t="0"/>
          <a:stretch/>
        </p:blipFill>
        <p:spPr>
          <a:xfrm>
            <a:off x="5051684" y="494674"/>
            <a:ext cx="3792511" cy="3814702"/>
          </a:xfrm>
          <a:prstGeom prst="snip2DiagRect">
            <a:avLst>
              <a:gd fmla="val 0" name="adj1"/>
              <a:gd fmla="val 16667" name="adj2"/>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51"/>
          <p:cNvSpPr txBox="1"/>
          <p:nvPr>
            <p:ph type="title"/>
          </p:nvPr>
        </p:nvSpPr>
        <p:spPr>
          <a:xfrm>
            <a:off x="819848" y="350432"/>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Post-Exploitation Techniques</a:t>
            </a:r>
            <a:endParaRPr/>
          </a:p>
        </p:txBody>
      </p:sp>
      <p:sp>
        <p:nvSpPr>
          <p:cNvPr id="791" name="Google Shape;791;p51"/>
          <p:cNvSpPr/>
          <p:nvPr/>
        </p:nvSpPr>
        <p:spPr>
          <a:xfrm>
            <a:off x="199697" y="1017725"/>
            <a:ext cx="8944303" cy="36933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Techniques:</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Credential Dumping: </a:t>
            </a:r>
            <a:r>
              <a:rPr b="0" i="0" lang="en-US" sz="1800" u="none" cap="none" strike="noStrike">
                <a:solidFill>
                  <a:schemeClr val="dk1"/>
                </a:solidFill>
                <a:latin typeface="Arial"/>
                <a:ea typeface="Arial"/>
                <a:cs typeface="Arial"/>
                <a:sym typeface="Arial"/>
              </a:rPr>
              <a:t>Extracting password hashes and other credentials from the system.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Lateral Movement: </a:t>
            </a:r>
            <a:r>
              <a:rPr b="0" i="0" lang="en-US" sz="1800" u="none" cap="none" strike="noStrike">
                <a:solidFill>
                  <a:schemeClr val="dk1"/>
                </a:solidFill>
                <a:latin typeface="Arial"/>
                <a:ea typeface="Arial"/>
                <a:cs typeface="Arial"/>
                <a:sym typeface="Arial"/>
              </a:rPr>
              <a:t>Moving from one compromised system to another within a network.</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Tools/Websites: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Mimikatz: </a:t>
            </a:r>
            <a:r>
              <a:rPr b="0" i="0" lang="en-US" sz="1800" u="none" cap="none" strike="noStrike">
                <a:solidFill>
                  <a:schemeClr val="dk1"/>
                </a:solidFill>
                <a:latin typeface="Arial"/>
                <a:ea typeface="Arial"/>
                <a:cs typeface="Arial"/>
                <a:sym typeface="Arial"/>
              </a:rPr>
              <a:t>A tool used for extracting plaintext passwords, hash dumps, and other credential-related information.</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BloodHound: </a:t>
            </a:r>
            <a:r>
              <a:rPr b="0" i="0" lang="en-US" sz="1800" u="none" cap="none" strike="noStrike">
                <a:solidFill>
                  <a:schemeClr val="dk1"/>
                </a:solidFill>
                <a:latin typeface="Arial"/>
                <a:ea typeface="Arial"/>
                <a:cs typeface="Arial"/>
                <a:sym typeface="Arial"/>
              </a:rPr>
              <a:t>A tool for analyzing Active Directory environments and identifying potential attack paths.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52"/>
          <p:cNvSpPr txBox="1"/>
          <p:nvPr>
            <p:ph type="title"/>
          </p:nvPr>
        </p:nvSpPr>
        <p:spPr>
          <a:xfrm>
            <a:off x="819848" y="350432"/>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Post-Exploitation Techniques</a:t>
            </a:r>
            <a:endParaRPr/>
          </a:p>
        </p:txBody>
      </p:sp>
      <p:sp>
        <p:nvSpPr>
          <p:cNvPr id="797" name="Google Shape;797;p52"/>
          <p:cNvSpPr/>
          <p:nvPr/>
        </p:nvSpPr>
        <p:spPr>
          <a:xfrm>
            <a:off x="199697" y="1017725"/>
            <a:ext cx="8944303" cy="28623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Definition:</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Post-exploitation refers to the actions taken by an attacker after gaining access to a system to maintain control, gather more data, or prepare for further attacks.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Examples: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1. Privilege Escalation: </a:t>
            </a:r>
            <a:r>
              <a:rPr b="0" i="0" lang="en-US" sz="1800" u="none" cap="none" strike="noStrike">
                <a:solidFill>
                  <a:schemeClr val="dk1"/>
                </a:solidFill>
                <a:latin typeface="Arial"/>
                <a:ea typeface="Arial"/>
                <a:cs typeface="Arial"/>
                <a:sym typeface="Arial"/>
              </a:rPr>
              <a:t>Gaining higher privileges on a compromised system to access more sensitive information or critical system resources.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2. Persistence Mechanisms: </a:t>
            </a:r>
            <a:r>
              <a:rPr b="0" i="0" lang="en-US" sz="1800" u="none" cap="none" strike="noStrike">
                <a:solidFill>
                  <a:schemeClr val="dk1"/>
                </a:solidFill>
                <a:latin typeface="Arial"/>
                <a:ea typeface="Arial"/>
                <a:cs typeface="Arial"/>
                <a:sym typeface="Arial"/>
              </a:rPr>
              <a:t>Installing backdoors or modifying system settings to ensure continued access after the initial compromise.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pic>
        <p:nvPicPr>
          <p:cNvPr id="802" name="Google Shape;802;p53"/>
          <p:cNvPicPr preferRelativeResize="0"/>
          <p:nvPr>
            <p:ph idx="3" type="pic"/>
          </p:nvPr>
        </p:nvPicPr>
        <p:blipFill rotWithShape="1">
          <a:blip r:embed="rId3">
            <a:alphaModFix/>
          </a:blip>
          <a:srcRect b="0" l="0" r="0" t="0"/>
          <a:stretch/>
        </p:blipFill>
        <p:spPr>
          <a:xfrm>
            <a:off x="381350" y="516838"/>
            <a:ext cx="4025758" cy="3792539"/>
          </a:xfrm>
          <a:prstGeom prst="snip2DiagRect">
            <a:avLst>
              <a:gd fmla="val 0" name="adj1"/>
              <a:gd fmla="val 16667" name="adj2"/>
            </a:avLst>
          </a:prstGeom>
          <a:noFill/>
          <a:ln>
            <a:noFill/>
          </a:ln>
        </p:spPr>
      </p:pic>
      <p:grpSp>
        <p:nvGrpSpPr>
          <p:cNvPr id="803" name="Google Shape;803;p53"/>
          <p:cNvGrpSpPr/>
          <p:nvPr/>
        </p:nvGrpSpPr>
        <p:grpSpPr>
          <a:xfrm rot="-5400000">
            <a:off x="53350" y="518871"/>
            <a:ext cx="518768" cy="291386"/>
            <a:chOff x="3654925" y="3123571"/>
            <a:chExt cx="518768" cy="291386"/>
          </a:xfrm>
        </p:grpSpPr>
        <p:sp>
          <p:nvSpPr>
            <p:cNvPr id="804" name="Google Shape;804;p53"/>
            <p:cNvSpPr/>
            <p:nvPr/>
          </p:nvSpPr>
          <p:spPr>
            <a:xfrm>
              <a:off x="3654925" y="3325419"/>
              <a:ext cx="104787" cy="89538"/>
            </a:xfrm>
            <a:custGeom>
              <a:rect b="b" l="l" r="r" t="t"/>
              <a:pathLst>
                <a:path extrusionOk="0" h="3987" w="4666">
                  <a:moveTo>
                    <a:pt x="2029" y="1"/>
                  </a:moveTo>
                  <a:cubicBezTo>
                    <a:pt x="2022" y="1"/>
                    <a:pt x="2016" y="1"/>
                    <a:pt x="2009" y="1"/>
                  </a:cubicBezTo>
                  <a:cubicBezTo>
                    <a:pt x="904" y="1"/>
                    <a:pt x="0" y="888"/>
                    <a:pt x="17" y="1993"/>
                  </a:cubicBezTo>
                  <a:cubicBezTo>
                    <a:pt x="17" y="3193"/>
                    <a:pt x="997" y="3987"/>
                    <a:pt x="2020" y="3987"/>
                  </a:cubicBezTo>
                  <a:cubicBezTo>
                    <a:pt x="2509" y="3987"/>
                    <a:pt x="3008" y="3805"/>
                    <a:pt x="3415" y="3399"/>
                  </a:cubicBezTo>
                  <a:cubicBezTo>
                    <a:pt x="4665" y="2148"/>
                    <a:pt x="3790" y="1"/>
                    <a:pt x="20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53"/>
            <p:cNvSpPr/>
            <p:nvPr/>
          </p:nvSpPr>
          <p:spPr>
            <a:xfrm>
              <a:off x="3760924" y="3325419"/>
              <a:ext cx="104899" cy="89538"/>
            </a:xfrm>
            <a:custGeom>
              <a:rect b="b" l="l" r="r" t="t"/>
              <a:pathLst>
                <a:path extrusionOk="0" h="3987" w="4671">
                  <a:moveTo>
                    <a:pt x="1979" y="1"/>
                  </a:moveTo>
                  <a:cubicBezTo>
                    <a:pt x="888" y="1"/>
                    <a:pt x="0" y="898"/>
                    <a:pt x="17" y="1993"/>
                  </a:cubicBezTo>
                  <a:cubicBezTo>
                    <a:pt x="17" y="3193"/>
                    <a:pt x="997" y="3987"/>
                    <a:pt x="2020" y="3987"/>
                  </a:cubicBezTo>
                  <a:cubicBezTo>
                    <a:pt x="2509" y="3987"/>
                    <a:pt x="3009" y="3805"/>
                    <a:pt x="3415" y="3399"/>
                  </a:cubicBezTo>
                  <a:cubicBezTo>
                    <a:pt x="4670" y="2143"/>
                    <a:pt x="3783" y="1"/>
                    <a:pt x="2009" y="1"/>
                  </a:cubicBezTo>
                  <a:cubicBezTo>
                    <a:pt x="1999" y="1"/>
                    <a:pt x="1989" y="1"/>
                    <a:pt x="19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53"/>
            <p:cNvSpPr/>
            <p:nvPr/>
          </p:nvSpPr>
          <p:spPr>
            <a:xfrm>
              <a:off x="3866542" y="3325060"/>
              <a:ext cx="89493" cy="89852"/>
            </a:xfrm>
            <a:custGeom>
              <a:rect b="b" l="l" r="r" t="t"/>
              <a:pathLst>
                <a:path extrusionOk="0" h="4001" w="3985">
                  <a:moveTo>
                    <a:pt x="1993" y="0"/>
                  </a:moveTo>
                  <a:cubicBezTo>
                    <a:pt x="888" y="0"/>
                    <a:pt x="1" y="904"/>
                    <a:pt x="1" y="2009"/>
                  </a:cubicBezTo>
                  <a:cubicBezTo>
                    <a:pt x="1" y="3097"/>
                    <a:pt x="888" y="4001"/>
                    <a:pt x="1993" y="4001"/>
                  </a:cubicBezTo>
                  <a:cubicBezTo>
                    <a:pt x="3097" y="4001"/>
                    <a:pt x="3985" y="3097"/>
                    <a:pt x="3985" y="2009"/>
                  </a:cubicBezTo>
                  <a:cubicBezTo>
                    <a:pt x="3985" y="904"/>
                    <a:pt x="3097" y="0"/>
                    <a:pt x="19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53"/>
            <p:cNvSpPr/>
            <p:nvPr/>
          </p:nvSpPr>
          <p:spPr>
            <a:xfrm>
              <a:off x="3972564" y="3325060"/>
              <a:ext cx="89471" cy="89852"/>
            </a:xfrm>
            <a:custGeom>
              <a:rect b="b" l="l" r="r" t="t"/>
              <a:pathLst>
                <a:path extrusionOk="0" h="4001" w="3984">
                  <a:moveTo>
                    <a:pt x="1992" y="0"/>
                  </a:moveTo>
                  <a:cubicBezTo>
                    <a:pt x="887" y="0"/>
                    <a:pt x="0" y="904"/>
                    <a:pt x="0" y="2009"/>
                  </a:cubicBezTo>
                  <a:cubicBezTo>
                    <a:pt x="0" y="3097"/>
                    <a:pt x="887"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53"/>
            <p:cNvSpPr/>
            <p:nvPr/>
          </p:nvSpPr>
          <p:spPr>
            <a:xfrm>
              <a:off x="4084200" y="3325060"/>
              <a:ext cx="89493" cy="89852"/>
            </a:xfrm>
            <a:custGeom>
              <a:rect b="b" l="l" r="r" t="t"/>
              <a:pathLst>
                <a:path extrusionOk="0" h="4001" w="3985">
                  <a:moveTo>
                    <a:pt x="1992" y="0"/>
                  </a:moveTo>
                  <a:cubicBezTo>
                    <a:pt x="888" y="0"/>
                    <a:pt x="0" y="904"/>
                    <a:pt x="0" y="2009"/>
                  </a:cubicBezTo>
                  <a:cubicBezTo>
                    <a:pt x="0" y="3097"/>
                    <a:pt x="888"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53"/>
            <p:cNvSpPr/>
            <p:nvPr/>
          </p:nvSpPr>
          <p:spPr>
            <a:xfrm>
              <a:off x="3700020"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53"/>
            <p:cNvSpPr/>
            <p:nvPr/>
          </p:nvSpPr>
          <p:spPr>
            <a:xfrm>
              <a:off x="3806019"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53"/>
            <p:cNvSpPr/>
            <p:nvPr/>
          </p:nvSpPr>
          <p:spPr>
            <a:xfrm>
              <a:off x="3911268" y="3123578"/>
              <a:ext cx="22" cy="201506"/>
            </a:xfrm>
            <a:custGeom>
              <a:rect b="b" l="l" r="r" t="t"/>
              <a:pathLst>
                <a:path extrusionOk="0" h="8572" w="1">
                  <a:moveTo>
                    <a:pt x="1" y="8571"/>
                  </a:moveTo>
                  <a:lnTo>
                    <a:pt x="1"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53"/>
            <p:cNvSpPr/>
            <p:nvPr/>
          </p:nvSpPr>
          <p:spPr>
            <a:xfrm>
              <a:off x="4017277"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53"/>
            <p:cNvSpPr/>
            <p:nvPr/>
          </p:nvSpPr>
          <p:spPr>
            <a:xfrm>
              <a:off x="4128946" y="3123578"/>
              <a:ext cx="22" cy="201506"/>
            </a:xfrm>
            <a:custGeom>
              <a:rect b="b" l="l" r="r" t="t"/>
              <a:pathLst>
                <a:path extrusionOk="0" h="8572" w="1">
                  <a:moveTo>
                    <a:pt x="0" y="8571"/>
                  </a:moveTo>
                  <a:lnTo>
                    <a:pt x="0"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14" name="Google Shape;814;p53"/>
          <p:cNvPicPr preferRelativeResize="0"/>
          <p:nvPr/>
        </p:nvPicPr>
        <p:blipFill rotWithShape="1">
          <a:blip r:embed="rId4">
            <a:alphaModFix/>
          </a:blip>
          <a:srcRect b="0" l="0" r="0" t="0"/>
          <a:stretch/>
        </p:blipFill>
        <p:spPr>
          <a:xfrm>
            <a:off x="5051684" y="516837"/>
            <a:ext cx="3792511" cy="3792539"/>
          </a:xfrm>
          <a:prstGeom prst="snip2DiagRect">
            <a:avLst>
              <a:gd fmla="val 0" name="adj1"/>
              <a:gd fmla="val 16667" name="adj2"/>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54"/>
          <p:cNvSpPr txBox="1"/>
          <p:nvPr>
            <p:ph type="title"/>
          </p:nvPr>
        </p:nvSpPr>
        <p:spPr>
          <a:xfrm>
            <a:off x="1612405" y="651503"/>
            <a:ext cx="5680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1100"/>
              <a:buNone/>
            </a:pPr>
            <a:r>
              <a:rPr lang="en-US"/>
              <a:t>Exploitation Frameworks</a:t>
            </a:r>
            <a:endParaRPr/>
          </a:p>
        </p:txBody>
      </p:sp>
      <p:sp>
        <p:nvSpPr>
          <p:cNvPr id="820" name="Google Shape;820;p54"/>
          <p:cNvSpPr/>
          <p:nvPr/>
        </p:nvSpPr>
        <p:spPr>
          <a:xfrm>
            <a:off x="345500" y="1224203"/>
            <a:ext cx="8214610" cy="28623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Definition:</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Exploitation frameworks are tools that provide a structured environment for developing, testing, and deploying exploits against vulnerable systems.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Examples: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1. Metasploit Framework: </a:t>
            </a:r>
            <a:r>
              <a:rPr b="0" i="0" lang="en-US" sz="1800" u="none" cap="none" strike="noStrike">
                <a:solidFill>
                  <a:schemeClr val="dk1"/>
                </a:solidFill>
                <a:latin typeface="Arial"/>
                <a:ea typeface="Arial"/>
                <a:cs typeface="Arial"/>
                <a:sym typeface="Arial"/>
              </a:rPr>
              <a:t>A widely used penetration testing framework that allows users to find, exploit, and validate vulnerabilities.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2. Core Impact: </a:t>
            </a:r>
            <a:r>
              <a:rPr b="0" i="0" lang="en-US" sz="1800" u="none" cap="none" strike="noStrike">
                <a:solidFill>
                  <a:schemeClr val="dk1"/>
                </a:solidFill>
                <a:latin typeface="Arial"/>
                <a:ea typeface="Arial"/>
                <a:cs typeface="Arial"/>
                <a:sym typeface="Arial"/>
              </a:rPr>
              <a:t>A commercial exploitation framework designed for penetration testers and security professionals.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55"/>
          <p:cNvSpPr txBox="1"/>
          <p:nvPr>
            <p:ph type="title"/>
          </p:nvPr>
        </p:nvSpPr>
        <p:spPr>
          <a:xfrm>
            <a:off x="1612405" y="651503"/>
            <a:ext cx="5680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1100"/>
              <a:buNone/>
            </a:pPr>
            <a:r>
              <a:rPr lang="en-US"/>
              <a:t>Exploitation Frameworks</a:t>
            </a:r>
            <a:endParaRPr/>
          </a:p>
        </p:txBody>
      </p:sp>
      <p:sp>
        <p:nvSpPr>
          <p:cNvPr id="826" name="Google Shape;826;p55"/>
          <p:cNvSpPr/>
          <p:nvPr/>
        </p:nvSpPr>
        <p:spPr>
          <a:xfrm>
            <a:off x="345500" y="1224203"/>
            <a:ext cx="8214610" cy="31393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Techniques: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Automated Exploitation: </a:t>
            </a:r>
            <a:r>
              <a:rPr b="0" i="0" lang="en-US" sz="1800" u="none" cap="none" strike="noStrike">
                <a:solidFill>
                  <a:schemeClr val="dk1"/>
                </a:solidFill>
                <a:latin typeface="Arial"/>
                <a:ea typeface="Arial"/>
                <a:cs typeface="Arial"/>
                <a:sym typeface="Arial"/>
              </a:rPr>
              <a:t>Using pre-built modules to exploit known vulnerabilities with minimal manual intervention.</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Custom Exploit Development: </a:t>
            </a:r>
            <a:r>
              <a:rPr b="0" i="0" lang="en-US" sz="1800" u="none" cap="none" strike="noStrike">
                <a:solidFill>
                  <a:schemeClr val="dk1"/>
                </a:solidFill>
                <a:latin typeface="Arial"/>
                <a:ea typeface="Arial"/>
                <a:cs typeface="Arial"/>
                <a:sym typeface="Arial"/>
              </a:rPr>
              <a:t>Writing and testing custom exploits using the framework’s tools.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Tools/Websites: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Metasploit: </a:t>
            </a:r>
            <a:r>
              <a:rPr b="0" i="0" lang="en-US" sz="1800" u="none" cap="none" strike="noStrike">
                <a:solidFill>
                  <a:schemeClr val="dk1"/>
                </a:solidFill>
                <a:latin typeface="Arial"/>
                <a:ea typeface="Arial"/>
                <a:cs typeface="Arial"/>
                <a:sym typeface="Arial"/>
              </a:rPr>
              <a:t>The most popular exploitation framework.</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Immunity Canvas: </a:t>
            </a:r>
            <a:r>
              <a:rPr b="0" i="0" lang="en-US" sz="1800" u="none" cap="none" strike="noStrike">
                <a:solidFill>
                  <a:schemeClr val="dk1"/>
                </a:solidFill>
                <a:latin typeface="Arial"/>
                <a:ea typeface="Arial"/>
                <a:cs typeface="Arial"/>
                <a:sym typeface="Arial"/>
              </a:rPr>
              <a:t>A commercial penetration testing tool similar to Metasploit.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pic>
        <p:nvPicPr>
          <p:cNvPr id="831" name="Google Shape;831;p56"/>
          <p:cNvPicPr preferRelativeResize="0"/>
          <p:nvPr>
            <p:ph idx="2" type="pic"/>
          </p:nvPr>
        </p:nvPicPr>
        <p:blipFill rotWithShape="1">
          <a:blip r:embed="rId3">
            <a:alphaModFix/>
          </a:blip>
          <a:srcRect b="0" l="0" r="0" t="0"/>
          <a:stretch/>
        </p:blipFill>
        <p:spPr>
          <a:xfrm>
            <a:off x="4867543" y="855404"/>
            <a:ext cx="3092100" cy="3451123"/>
          </a:xfrm>
          <a:prstGeom prst="snip2DiagRect">
            <a:avLst>
              <a:gd fmla="val 0" name="adj1"/>
              <a:gd fmla="val 16667" name="adj2"/>
            </a:avLst>
          </a:prstGeom>
          <a:noFill/>
          <a:ln>
            <a:noFill/>
          </a:ln>
          <a:effectLst>
            <a:outerShdw blurRad="107950" algn="ctr" dir="5400000" dist="12700">
              <a:srgbClr val="000000"/>
            </a:outerShdw>
          </a:effectLst>
        </p:spPr>
      </p:pic>
      <p:pic>
        <p:nvPicPr>
          <p:cNvPr id="832" name="Google Shape;832;p56"/>
          <p:cNvPicPr preferRelativeResize="0"/>
          <p:nvPr/>
        </p:nvPicPr>
        <p:blipFill rotWithShape="1">
          <a:blip r:embed="rId4">
            <a:alphaModFix/>
          </a:blip>
          <a:srcRect b="0" l="0" r="0" t="0"/>
          <a:stretch/>
        </p:blipFill>
        <p:spPr>
          <a:xfrm>
            <a:off x="825910" y="855405"/>
            <a:ext cx="3418670" cy="3451123"/>
          </a:xfrm>
          <a:prstGeom prst="snip2DiagRect">
            <a:avLst>
              <a:gd fmla="val 0" name="adj1"/>
              <a:gd fmla="val 16667" name="adj2"/>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57"/>
          <p:cNvSpPr txBox="1"/>
          <p:nvPr>
            <p:ph type="title"/>
          </p:nvPr>
        </p:nvSpPr>
        <p:spPr>
          <a:xfrm>
            <a:off x="819847" y="350432"/>
            <a:ext cx="8147171"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sz="2800"/>
              <a:t>Legal and Ethical Aspects of System Hacking</a:t>
            </a:r>
            <a:endParaRPr sz="2800"/>
          </a:p>
        </p:txBody>
      </p:sp>
      <p:sp>
        <p:nvSpPr>
          <p:cNvPr id="838" name="Google Shape;838;p57"/>
          <p:cNvSpPr/>
          <p:nvPr/>
        </p:nvSpPr>
        <p:spPr>
          <a:xfrm>
            <a:off x="199697" y="1017725"/>
            <a:ext cx="8944303" cy="36933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Definition:</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The legal and ethical aspects of system hacking involve understanding the laws, regulations, and ethical guidelines that govern hacking activities, particularly in penetration testing and cybersecurity research.</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Examples: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1. Unauthorized Access: </a:t>
            </a:r>
            <a:r>
              <a:rPr b="0" i="0" lang="en-US" sz="1800" u="none" cap="none" strike="noStrike">
                <a:solidFill>
                  <a:schemeClr val="dk1"/>
                </a:solidFill>
                <a:latin typeface="Arial"/>
                <a:ea typeface="Arial"/>
                <a:cs typeface="Arial"/>
                <a:sym typeface="Arial"/>
              </a:rPr>
              <a:t>Accessing a system without permission is illegal and considered unethical, even if no harm is done.</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2. Penetration Testing: </a:t>
            </a:r>
            <a:r>
              <a:rPr b="0" i="0" lang="en-US" sz="1800" u="none" cap="none" strike="noStrike">
                <a:solidFill>
                  <a:schemeClr val="dk1"/>
                </a:solidFill>
                <a:latin typeface="Arial"/>
                <a:ea typeface="Arial"/>
                <a:cs typeface="Arial"/>
                <a:sym typeface="Arial"/>
              </a:rPr>
              <a:t>Performing security assessments on a system with explicit permission from the owner is legal and ethical.</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58"/>
          <p:cNvSpPr txBox="1"/>
          <p:nvPr>
            <p:ph type="title"/>
          </p:nvPr>
        </p:nvSpPr>
        <p:spPr>
          <a:xfrm>
            <a:off x="819847" y="350432"/>
            <a:ext cx="8147171"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sz="2800"/>
              <a:t>Legal and Ethical Aspects of System Hacking</a:t>
            </a:r>
            <a:endParaRPr sz="2800"/>
          </a:p>
        </p:txBody>
      </p:sp>
      <p:sp>
        <p:nvSpPr>
          <p:cNvPr id="844" name="Google Shape;844;p58"/>
          <p:cNvSpPr/>
          <p:nvPr/>
        </p:nvSpPr>
        <p:spPr>
          <a:xfrm>
            <a:off x="199697" y="1017725"/>
            <a:ext cx="8944303" cy="36933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Techniques: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Obtaining Written Consent: </a:t>
            </a:r>
            <a:r>
              <a:rPr b="0" i="0" lang="en-US" sz="1800" u="none" cap="none" strike="noStrike">
                <a:solidFill>
                  <a:schemeClr val="dk1"/>
                </a:solidFill>
                <a:latin typeface="Arial"/>
                <a:ea typeface="Arial"/>
                <a:cs typeface="Arial"/>
                <a:sym typeface="Arial"/>
              </a:rPr>
              <a:t>Always secure written consent before performing any hacking or penetration testing activities.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Following Ethical Guidelines: </a:t>
            </a:r>
            <a:r>
              <a:rPr b="0" i="0" lang="en-US" sz="1800" u="none" cap="none" strike="noStrike">
                <a:solidFill>
                  <a:schemeClr val="dk1"/>
                </a:solidFill>
                <a:latin typeface="Arial"/>
                <a:ea typeface="Arial"/>
                <a:cs typeface="Arial"/>
                <a:sym typeface="Arial"/>
              </a:rPr>
              <a:t>Adhere to industry standards like the **EC-Council Code of Ethics.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Tools/Websites: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OWASP: </a:t>
            </a:r>
            <a:r>
              <a:rPr b="0" i="0" lang="en-US" sz="1800" u="none" cap="none" strike="noStrike">
                <a:solidFill>
                  <a:schemeClr val="dk1"/>
                </a:solidFill>
                <a:latin typeface="Arial"/>
                <a:ea typeface="Arial"/>
                <a:cs typeface="Arial"/>
                <a:sym typeface="Arial"/>
              </a:rPr>
              <a:t>Provides guidelines and best practices for ethical hacking and secure coding.</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ISACA: </a:t>
            </a:r>
            <a:r>
              <a:rPr b="0" i="0" lang="en-US" sz="1800" u="none" cap="none" strike="noStrike">
                <a:solidFill>
                  <a:schemeClr val="dk1"/>
                </a:solidFill>
                <a:latin typeface="Arial"/>
                <a:ea typeface="Arial"/>
                <a:cs typeface="Arial"/>
                <a:sym typeface="Arial"/>
              </a:rPr>
              <a:t>Offers certifications like CISM and CRISC that emphasize ethical practices in cybersecurity.</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p23"/>
          <p:cNvPicPr preferRelativeResize="0"/>
          <p:nvPr>
            <p:ph idx="13" type="pic"/>
          </p:nvPr>
        </p:nvPicPr>
        <p:blipFill rotWithShape="1">
          <a:blip r:embed="rId3">
            <a:alphaModFix/>
          </a:blip>
          <a:srcRect b="0" l="0" r="0" t="0"/>
          <a:stretch/>
        </p:blipFill>
        <p:spPr>
          <a:xfrm>
            <a:off x="846045" y="1250541"/>
            <a:ext cx="3402000" cy="2548216"/>
          </a:xfrm>
          <a:prstGeom prst="snip2DiagRect">
            <a:avLst>
              <a:gd fmla="val 0" name="adj1"/>
              <a:gd fmla="val 16667" name="adj2"/>
            </a:avLst>
          </a:prstGeom>
          <a:noFill/>
          <a:ln>
            <a:noFill/>
          </a:ln>
          <a:effectLst>
            <a:outerShdw blurRad="107950" algn="ctr" dir="5400000" dist="12700">
              <a:srgbClr val="000000"/>
            </a:outerShdw>
          </a:effectLst>
        </p:spPr>
      </p:pic>
      <p:pic>
        <p:nvPicPr>
          <p:cNvPr id="601" name="Google Shape;601;p23"/>
          <p:cNvPicPr preferRelativeResize="0"/>
          <p:nvPr/>
        </p:nvPicPr>
        <p:blipFill rotWithShape="1">
          <a:blip r:embed="rId4">
            <a:alphaModFix/>
          </a:blip>
          <a:srcRect b="0" l="0" r="0" t="0"/>
          <a:stretch/>
        </p:blipFill>
        <p:spPr>
          <a:xfrm>
            <a:off x="4970839" y="1250541"/>
            <a:ext cx="3402000" cy="2548216"/>
          </a:xfrm>
          <a:prstGeom prst="snip2DiagRect">
            <a:avLst>
              <a:gd fmla="val 0" name="adj1"/>
              <a:gd fmla="val 16667" name="adj2"/>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pic>
        <p:nvPicPr>
          <p:cNvPr id="849" name="Google Shape;849;p59"/>
          <p:cNvPicPr preferRelativeResize="0"/>
          <p:nvPr>
            <p:ph idx="2" type="pic"/>
          </p:nvPr>
        </p:nvPicPr>
        <p:blipFill rotWithShape="1">
          <a:blip r:embed="rId3">
            <a:alphaModFix/>
          </a:blip>
          <a:srcRect b="0" l="0" r="0" t="0"/>
          <a:stretch/>
        </p:blipFill>
        <p:spPr>
          <a:xfrm>
            <a:off x="4867543" y="855403"/>
            <a:ext cx="3092100" cy="3451123"/>
          </a:xfrm>
          <a:prstGeom prst="snip2DiagRect">
            <a:avLst>
              <a:gd fmla="val 0" name="adj1"/>
              <a:gd fmla="val 16667" name="adj2"/>
            </a:avLst>
          </a:prstGeom>
          <a:noFill/>
          <a:ln>
            <a:noFill/>
          </a:ln>
          <a:effectLst>
            <a:outerShdw blurRad="107950" algn="ctr" dir="5400000" dist="12700">
              <a:srgbClr val="000000"/>
            </a:outerShdw>
          </a:effectLst>
        </p:spPr>
      </p:pic>
      <p:pic>
        <p:nvPicPr>
          <p:cNvPr id="850" name="Google Shape;850;p59"/>
          <p:cNvPicPr preferRelativeResize="0"/>
          <p:nvPr/>
        </p:nvPicPr>
        <p:blipFill rotWithShape="1">
          <a:blip r:embed="rId4">
            <a:alphaModFix/>
          </a:blip>
          <a:srcRect b="0" l="0" r="0" t="0"/>
          <a:stretch/>
        </p:blipFill>
        <p:spPr>
          <a:xfrm>
            <a:off x="825910" y="855404"/>
            <a:ext cx="3418670" cy="3451123"/>
          </a:xfrm>
          <a:prstGeom prst="snip2DiagRect">
            <a:avLst>
              <a:gd fmla="val 0" name="adj1"/>
              <a:gd fmla="val 16667" name="adj2"/>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grpSp>
        <p:nvGrpSpPr>
          <p:cNvPr id="855" name="Google Shape;855;p60"/>
          <p:cNvGrpSpPr/>
          <p:nvPr/>
        </p:nvGrpSpPr>
        <p:grpSpPr>
          <a:xfrm rot="-5400000">
            <a:off x="53350" y="518871"/>
            <a:ext cx="518768" cy="291386"/>
            <a:chOff x="3654925" y="3123571"/>
            <a:chExt cx="518768" cy="291386"/>
          </a:xfrm>
        </p:grpSpPr>
        <p:sp>
          <p:nvSpPr>
            <p:cNvPr id="856" name="Google Shape;856;p60"/>
            <p:cNvSpPr/>
            <p:nvPr/>
          </p:nvSpPr>
          <p:spPr>
            <a:xfrm>
              <a:off x="3654925" y="3325419"/>
              <a:ext cx="104787" cy="89538"/>
            </a:xfrm>
            <a:custGeom>
              <a:rect b="b" l="l" r="r" t="t"/>
              <a:pathLst>
                <a:path extrusionOk="0" h="3987" w="4666">
                  <a:moveTo>
                    <a:pt x="2029" y="1"/>
                  </a:moveTo>
                  <a:cubicBezTo>
                    <a:pt x="2022" y="1"/>
                    <a:pt x="2016" y="1"/>
                    <a:pt x="2009" y="1"/>
                  </a:cubicBezTo>
                  <a:cubicBezTo>
                    <a:pt x="904" y="1"/>
                    <a:pt x="0" y="888"/>
                    <a:pt x="17" y="1993"/>
                  </a:cubicBezTo>
                  <a:cubicBezTo>
                    <a:pt x="17" y="3193"/>
                    <a:pt x="997" y="3987"/>
                    <a:pt x="2020" y="3987"/>
                  </a:cubicBezTo>
                  <a:cubicBezTo>
                    <a:pt x="2509" y="3987"/>
                    <a:pt x="3008" y="3805"/>
                    <a:pt x="3415" y="3399"/>
                  </a:cubicBezTo>
                  <a:cubicBezTo>
                    <a:pt x="4665" y="2148"/>
                    <a:pt x="3790" y="1"/>
                    <a:pt x="20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60"/>
            <p:cNvSpPr/>
            <p:nvPr/>
          </p:nvSpPr>
          <p:spPr>
            <a:xfrm>
              <a:off x="3760924" y="3325419"/>
              <a:ext cx="104899" cy="89538"/>
            </a:xfrm>
            <a:custGeom>
              <a:rect b="b" l="l" r="r" t="t"/>
              <a:pathLst>
                <a:path extrusionOk="0" h="3987" w="4671">
                  <a:moveTo>
                    <a:pt x="1979" y="1"/>
                  </a:moveTo>
                  <a:cubicBezTo>
                    <a:pt x="888" y="1"/>
                    <a:pt x="0" y="898"/>
                    <a:pt x="17" y="1993"/>
                  </a:cubicBezTo>
                  <a:cubicBezTo>
                    <a:pt x="17" y="3193"/>
                    <a:pt x="997" y="3987"/>
                    <a:pt x="2020" y="3987"/>
                  </a:cubicBezTo>
                  <a:cubicBezTo>
                    <a:pt x="2509" y="3987"/>
                    <a:pt x="3009" y="3805"/>
                    <a:pt x="3415" y="3399"/>
                  </a:cubicBezTo>
                  <a:cubicBezTo>
                    <a:pt x="4670" y="2143"/>
                    <a:pt x="3783" y="1"/>
                    <a:pt x="2009" y="1"/>
                  </a:cubicBezTo>
                  <a:cubicBezTo>
                    <a:pt x="1999" y="1"/>
                    <a:pt x="1989" y="1"/>
                    <a:pt x="19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60"/>
            <p:cNvSpPr/>
            <p:nvPr/>
          </p:nvSpPr>
          <p:spPr>
            <a:xfrm>
              <a:off x="3866542" y="3325060"/>
              <a:ext cx="89493" cy="89852"/>
            </a:xfrm>
            <a:custGeom>
              <a:rect b="b" l="l" r="r" t="t"/>
              <a:pathLst>
                <a:path extrusionOk="0" h="4001" w="3985">
                  <a:moveTo>
                    <a:pt x="1993" y="0"/>
                  </a:moveTo>
                  <a:cubicBezTo>
                    <a:pt x="888" y="0"/>
                    <a:pt x="1" y="904"/>
                    <a:pt x="1" y="2009"/>
                  </a:cubicBezTo>
                  <a:cubicBezTo>
                    <a:pt x="1" y="3097"/>
                    <a:pt x="888" y="4001"/>
                    <a:pt x="1993" y="4001"/>
                  </a:cubicBezTo>
                  <a:cubicBezTo>
                    <a:pt x="3097" y="4001"/>
                    <a:pt x="3985" y="3097"/>
                    <a:pt x="3985" y="2009"/>
                  </a:cubicBezTo>
                  <a:cubicBezTo>
                    <a:pt x="3985" y="904"/>
                    <a:pt x="3097" y="0"/>
                    <a:pt x="19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60"/>
            <p:cNvSpPr/>
            <p:nvPr/>
          </p:nvSpPr>
          <p:spPr>
            <a:xfrm>
              <a:off x="3972564" y="3325060"/>
              <a:ext cx="89471" cy="89852"/>
            </a:xfrm>
            <a:custGeom>
              <a:rect b="b" l="l" r="r" t="t"/>
              <a:pathLst>
                <a:path extrusionOk="0" h="4001" w="3984">
                  <a:moveTo>
                    <a:pt x="1992" y="0"/>
                  </a:moveTo>
                  <a:cubicBezTo>
                    <a:pt x="887" y="0"/>
                    <a:pt x="0" y="904"/>
                    <a:pt x="0" y="2009"/>
                  </a:cubicBezTo>
                  <a:cubicBezTo>
                    <a:pt x="0" y="3097"/>
                    <a:pt x="887"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60"/>
            <p:cNvSpPr/>
            <p:nvPr/>
          </p:nvSpPr>
          <p:spPr>
            <a:xfrm>
              <a:off x="4084200" y="3325060"/>
              <a:ext cx="89493" cy="89852"/>
            </a:xfrm>
            <a:custGeom>
              <a:rect b="b" l="l" r="r" t="t"/>
              <a:pathLst>
                <a:path extrusionOk="0" h="4001" w="3985">
                  <a:moveTo>
                    <a:pt x="1992" y="0"/>
                  </a:moveTo>
                  <a:cubicBezTo>
                    <a:pt x="888" y="0"/>
                    <a:pt x="0" y="904"/>
                    <a:pt x="0" y="2009"/>
                  </a:cubicBezTo>
                  <a:cubicBezTo>
                    <a:pt x="0" y="3097"/>
                    <a:pt x="888" y="4001"/>
                    <a:pt x="1992" y="4001"/>
                  </a:cubicBezTo>
                  <a:cubicBezTo>
                    <a:pt x="3097" y="4001"/>
                    <a:pt x="3984" y="3097"/>
                    <a:pt x="3984" y="2009"/>
                  </a:cubicBezTo>
                  <a:cubicBezTo>
                    <a:pt x="3984" y="904"/>
                    <a:pt x="3097" y="0"/>
                    <a:pt x="19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60"/>
            <p:cNvSpPr/>
            <p:nvPr/>
          </p:nvSpPr>
          <p:spPr>
            <a:xfrm>
              <a:off x="3700020"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60"/>
            <p:cNvSpPr/>
            <p:nvPr/>
          </p:nvSpPr>
          <p:spPr>
            <a:xfrm>
              <a:off x="3806019"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60"/>
            <p:cNvSpPr/>
            <p:nvPr/>
          </p:nvSpPr>
          <p:spPr>
            <a:xfrm>
              <a:off x="3911268" y="3123578"/>
              <a:ext cx="22" cy="201506"/>
            </a:xfrm>
            <a:custGeom>
              <a:rect b="b" l="l" r="r" t="t"/>
              <a:pathLst>
                <a:path extrusionOk="0" h="8572" w="1">
                  <a:moveTo>
                    <a:pt x="1" y="8571"/>
                  </a:moveTo>
                  <a:lnTo>
                    <a:pt x="1"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60"/>
            <p:cNvSpPr/>
            <p:nvPr/>
          </p:nvSpPr>
          <p:spPr>
            <a:xfrm>
              <a:off x="4017277" y="3123571"/>
              <a:ext cx="22" cy="201511"/>
            </a:xfrm>
            <a:custGeom>
              <a:rect b="b" l="l" r="r" t="t"/>
              <a:pathLst>
                <a:path extrusionOk="0" h="8973" w="1">
                  <a:moveTo>
                    <a:pt x="1" y="8972"/>
                  </a:moveTo>
                  <a:lnTo>
                    <a:pt x="1" y="0"/>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60"/>
            <p:cNvSpPr/>
            <p:nvPr/>
          </p:nvSpPr>
          <p:spPr>
            <a:xfrm>
              <a:off x="4128946" y="3123578"/>
              <a:ext cx="22" cy="201506"/>
            </a:xfrm>
            <a:custGeom>
              <a:rect b="b" l="l" r="r" t="t"/>
              <a:pathLst>
                <a:path extrusionOk="0" h="8572" w="1">
                  <a:moveTo>
                    <a:pt x="0" y="8571"/>
                  </a:moveTo>
                  <a:lnTo>
                    <a:pt x="0" y="1"/>
                  </a:lnTo>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6" name="Google Shape;866;p60"/>
          <p:cNvSpPr/>
          <p:nvPr/>
        </p:nvSpPr>
        <p:spPr>
          <a:xfrm>
            <a:off x="368530" y="1764719"/>
            <a:ext cx="8874545" cy="15696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9600" u="none" cap="none" strike="noStrike">
                <a:solidFill>
                  <a:schemeClr val="dk1"/>
                </a:solidFill>
                <a:latin typeface="Arial"/>
                <a:ea typeface="Arial"/>
                <a:cs typeface="Arial"/>
                <a:sym typeface="Arial"/>
              </a:rPr>
              <a:t>Happy Hacking </a:t>
            </a:r>
            <a:endParaRPr b="0" i="0" sz="96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24"/>
          <p:cNvSpPr txBox="1"/>
          <p:nvPr>
            <p:ph type="title"/>
          </p:nvPr>
        </p:nvSpPr>
        <p:spPr>
          <a:xfrm>
            <a:off x="819847" y="350432"/>
            <a:ext cx="8147171"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sz="3200"/>
              <a:t>Social Engineering for System Hacking</a:t>
            </a:r>
            <a:endParaRPr sz="3200"/>
          </a:p>
        </p:txBody>
      </p:sp>
      <p:sp>
        <p:nvSpPr>
          <p:cNvPr id="607" name="Google Shape;607;p24"/>
          <p:cNvSpPr/>
          <p:nvPr/>
        </p:nvSpPr>
        <p:spPr>
          <a:xfrm>
            <a:off x="199697" y="1017725"/>
            <a:ext cx="8944303" cy="28623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Definition:</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Social engineering involves manipulating people into performing actions or divulging confidential information, often as a precursor to system hacking.</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Examples: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1. Pretexting: </a:t>
            </a:r>
            <a:r>
              <a:rPr b="0" i="0" lang="en-US" sz="1800" u="none" cap="none" strike="noStrike">
                <a:solidFill>
                  <a:schemeClr val="dk1"/>
                </a:solidFill>
                <a:latin typeface="Arial"/>
                <a:ea typeface="Arial"/>
                <a:cs typeface="Arial"/>
                <a:sym typeface="Arial"/>
              </a:rPr>
              <a:t>Creating a fabricated scenario to steal sensitive information from a target.</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2. Tailgating: </a:t>
            </a:r>
            <a:r>
              <a:rPr b="0" i="0" lang="en-US" sz="1800" u="none" cap="none" strike="noStrike">
                <a:solidFill>
                  <a:schemeClr val="dk1"/>
                </a:solidFill>
                <a:latin typeface="Arial"/>
                <a:ea typeface="Arial"/>
                <a:cs typeface="Arial"/>
                <a:sym typeface="Arial"/>
              </a:rPr>
              <a:t>Physically following someone into a restricted area by exploiting their trust.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25"/>
          <p:cNvSpPr txBox="1"/>
          <p:nvPr>
            <p:ph type="title"/>
          </p:nvPr>
        </p:nvSpPr>
        <p:spPr>
          <a:xfrm>
            <a:off x="819847" y="297881"/>
            <a:ext cx="8043933"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sz="3200"/>
              <a:t>Social Engineering for System Hacking</a:t>
            </a:r>
            <a:endParaRPr sz="3200"/>
          </a:p>
        </p:txBody>
      </p:sp>
      <p:sp>
        <p:nvSpPr>
          <p:cNvPr id="613" name="Google Shape;613;p25"/>
          <p:cNvSpPr/>
          <p:nvPr/>
        </p:nvSpPr>
        <p:spPr>
          <a:xfrm>
            <a:off x="199697" y="1069960"/>
            <a:ext cx="8944303" cy="36933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Techniques: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Phishing: </a:t>
            </a:r>
            <a:r>
              <a:rPr b="0" i="0" lang="en-US" sz="1800" u="none" cap="none" strike="noStrike">
                <a:solidFill>
                  <a:schemeClr val="dk1"/>
                </a:solidFill>
                <a:latin typeface="Arial"/>
                <a:ea typeface="Arial"/>
                <a:cs typeface="Arial"/>
                <a:sym typeface="Arial"/>
              </a:rPr>
              <a:t>Sending fraudulent communications that appear to come from a reputable source.</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Baiting: </a:t>
            </a:r>
            <a:r>
              <a:rPr b="0" i="0" lang="en-US" sz="1800" u="none" cap="none" strike="noStrike">
                <a:solidFill>
                  <a:schemeClr val="dk1"/>
                </a:solidFill>
                <a:latin typeface="Arial"/>
                <a:ea typeface="Arial"/>
                <a:cs typeface="Arial"/>
                <a:sym typeface="Arial"/>
              </a:rPr>
              <a:t>Leaving physical media (like a USB stick) that contains malware in a public place.</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Tools/Websites: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Social-Engineer Toolkit (SET):</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 tool used to simulate social engineering attacks.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PhishTank: </a:t>
            </a:r>
            <a:r>
              <a:rPr b="0" i="0" lang="en-US" sz="1800" u="none" cap="none" strike="noStrike">
                <a:solidFill>
                  <a:schemeClr val="dk1"/>
                </a:solidFill>
                <a:latin typeface="Arial"/>
                <a:ea typeface="Arial"/>
                <a:cs typeface="Arial"/>
                <a:sym typeface="Arial"/>
              </a:rPr>
              <a:t>A community site where users can verify if an email or website is a phishing attempt.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pic>
        <p:nvPicPr>
          <p:cNvPr id="618" name="Google Shape;618;p26"/>
          <p:cNvPicPr preferRelativeResize="0"/>
          <p:nvPr>
            <p:ph idx="2" type="pic"/>
          </p:nvPr>
        </p:nvPicPr>
        <p:blipFill rotWithShape="1">
          <a:blip r:embed="rId3">
            <a:alphaModFix/>
          </a:blip>
          <a:srcRect b="0" l="0" r="0" t="0"/>
          <a:stretch/>
        </p:blipFill>
        <p:spPr>
          <a:xfrm>
            <a:off x="4975523" y="1124262"/>
            <a:ext cx="3890100" cy="3544938"/>
          </a:xfrm>
          <a:prstGeom prst="snip2DiagRect">
            <a:avLst>
              <a:gd fmla="val 0" name="adj1"/>
              <a:gd fmla="val 16667" name="adj2"/>
            </a:avLst>
          </a:prstGeom>
          <a:noFill/>
          <a:ln>
            <a:noFill/>
          </a:ln>
        </p:spPr>
      </p:pic>
      <p:pic>
        <p:nvPicPr>
          <p:cNvPr id="619" name="Google Shape;619;p26"/>
          <p:cNvPicPr preferRelativeResize="0"/>
          <p:nvPr/>
        </p:nvPicPr>
        <p:blipFill rotWithShape="1">
          <a:blip r:embed="rId4">
            <a:alphaModFix/>
          </a:blip>
          <a:srcRect b="0" l="0" r="0" t="0"/>
          <a:stretch/>
        </p:blipFill>
        <p:spPr>
          <a:xfrm>
            <a:off x="433545" y="1124262"/>
            <a:ext cx="3544938" cy="3544938"/>
          </a:xfrm>
          <a:prstGeom prst="snip2DiagRect">
            <a:avLst>
              <a:gd fmla="val 0" name="adj1"/>
              <a:gd fmla="val 16667" name="adj2"/>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27"/>
          <p:cNvSpPr txBox="1"/>
          <p:nvPr>
            <p:ph type="title"/>
          </p:nvPr>
        </p:nvSpPr>
        <p:spPr>
          <a:xfrm>
            <a:off x="2692533" y="445025"/>
            <a:ext cx="3958629"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Phishing Attacks</a:t>
            </a:r>
            <a:endParaRPr/>
          </a:p>
        </p:txBody>
      </p:sp>
      <p:sp>
        <p:nvSpPr>
          <p:cNvPr id="625" name="Google Shape;625;p27"/>
          <p:cNvSpPr/>
          <p:nvPr/>
        </p:nvSpPr>
        <p:spPr>
          <a:xfrm>
            <a:off x="199697" y="1017725"/>
            <a:ext cx="8944303" cy="36933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Definition:</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Phishing attacks are a type of social engineering where attackers send fraudulent messages designed to trick individuals into revealing sensitive information.</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Examples: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1. Credential Harvesting:</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A phishing email pretending to be from a bank asks the user to log in via a fake website to steal their credentials.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2. Malware Distribution: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A phishing email contains an attachment that, when opened, installs malware on the victim’s machine.</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28"/>
          <p:cNvSpPr txBox="1"/>
          <p:nvPr>
            <p:ph type="title"/>
          </p:nvPr>
        </p:nvSpPr>
        <p:spPr>
          <a:xfrm>
            <a:off x="2744152" y="497260"/>
            <a:ext cx="3855391"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Phishing Attacks</a:t>
            </a:r>
            <a:endParaRPr/>
          </a:p>
        </p:txBody>
      </p:sp>
      <p:sp>
        <p:nvSpPr>
          <p:cNvPr id="631" name="Google Shape;631;p28"/>
          <p:cNvSpPr/>
          <p:nvPr/>
        </p:nvSpPr>
        <p:spPr>
          <a:xfrm>
            <a:off x="199697" y="1069960"/>
            <a:ext cx="8944303" cy="31393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Techniques: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Email Spoofing:</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Forging the sender's address in an email to make it appear legitimate.</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Link Manipulation: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Creating a malicious link that looks like a legitimate one but redirects to a fake site.</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Tools/Websites: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Gophish: </a:t>
            </a:r>
            <a:r>
              <a:rPr b="0" i="0" lang="en-US" sz="1800" u="none" cap="none" strike="noStrike">
                <a:solidFill>
                  <a:schemeClr val="dk1"/>
                </a:solidFill>
                <a:latin typeface="Arial"/>
                <a:ea typeface="Arial"/>
                <a:cs typeface="Arial"/>
                <a:sym typeface="Arial"/>
              </a:rPr>
              <a:t>An open-source phishing framework to run phishing campaigns.</a:t>
            </a:r>
            <a:endParaRPr/>
          </a:p>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PhishMe: </a:t>
            </a:r>
            <a:r>
              <a:rPr b="0" i="0" lang="en-US" sz="1800" u="none" cap="none" strike="noStrike">
                <a:solidFill>
                  <a:schemeClr val="dk1"/>
                </a:solidFill>
                <a:latin typeface="Arial"/>
                <a:ea typeface="Arial"/>
                <a:cs typeface="Arial"/>
                <a:sym typeface="Arial"/>
              </a:rPr>
              <a:t>A commercial service offering phishing simulation and training.</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omputer privacy and security by Slidesgo">
  <a:themeElements>
    <a:clrScheme name="Simple Light">
      <a:dk1>
        <a:srgbClr val="FFFFFF"/>
      </a:dk1>
      <a:lt1>
        <a:srgbClr val="000000"/>
      </a:lt1>
      <a:dk2>
        <a:srgbClr val="252525"/>
      </a:dk2>
      <a:lt2>
        <a:srgbClr val="666666"/>
      </a:lt2>
      <a:accent1>
        <a:srgbClr val="B7B7B7"/>
      </a:accent1>
      <a:accent2>
        <a:srgbClr val="D9D9D9"/>
      </a:accent2>
      <a:accent3>
        <a:srgbClr val="EFEFE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