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4fa20a1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b4fa20a1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b4fa20a1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b4fa20a1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b4fa20a1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b4fa20a1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b4fa20a1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b4fa20a1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b4fa20a1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b4fa20a1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b4fa20a1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b4fa20a1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4fa20a1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4fa20a1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b4fa20a1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b4fa20a1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b4fa20a1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b4fa20a1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b4fa20a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b4fa20a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b4fa20a1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b4fa20a1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b4fa20a1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b4fa20a1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b4fa20a1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b4fa20a1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b4fa20a1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b4fa20a1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ccouncil.org/" TargetMode="External"/><Relationship Id="rId4" Type="http://schemas.openxmlformats.org/officeDocument/2006/relationships/hyperlink" Target="https://www.eccouncil.org/" TargetMode="External"/><Relationship Id="rId10" Type="http://schemas.openxmlformats.org/officeDocument/2006/relationships/hyperlink" Target="https://kismetwireless.net/" TargetMode="External"/><Relationship Id="rId9" Type="http://schemas.openxmlformats.org/officeDocument/2006/relationships/hyperlink" Target="https://kismetwireless.net/" TargetMode="External"/><Relationship Id="rId5" Type="http://schemas.openxmlformats.org/officeDocument/2006/relationships/hyperlink" Target="https://www.aircrack-ng.org/" TargetMode="External"/><Relationship Id="rId6" Type="http://schemas.openxmlformats.org/officeDocument/2006/relationships/hyperlink" Target="https://www.aircrack-ng.org/" TargetMode="External"/><Relationship Id="rId7" Type="http://schemas.openxmlformats.org/officeDocument/2006/relationships/hyperlink" Target="https://www.wireshark.org/" TargetMode="External"/><Relationship Id="rId8" Type="http://schemas.openxmlformats.org/officeDocument/2006/relationships/hyperlink" Target="https://www.wireshark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Networks and Security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Presenting Bilal &amp; Haris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Cracking Encryption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55725" y="1464050"/>
            <a:ext cx="76692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Cracking WEP Encryption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Aircrack-ng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Kismet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Collect enough packets to perform a successful attack.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Cracking WPA/WPA2 Encryption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 Attacks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tools like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Aircrack-ng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perform dictionary attacks on WPA/WPA2 passwords.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WPS (Wi-Fi Protected Setup)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Exploiting WPS vulnerabilities can lead to password recovery.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15200" y="37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Wireless Attacks and Security Tools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15200" y="1158850"/>
            <a:ext cx="79098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Evil Twin Attacks and Fake APs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Evil Twin Attack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Creating a fake AP that mimics a legitimate one to intercept network traffic.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tools like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Wireshark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Kismet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identify suspicious APs.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APs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Trick users into connecting to a malicious network.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Mitigation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 network audits and monitoring.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and Analyzing Wireless Traffic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Capture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Wireshark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tcpdump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Capture packets to analyze network traffic and identify potential vulnerabilities.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packet analysis to identify unencrypted data, malicious traffic, and potential exploits.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Wi-Fi Password Cracking Tools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Aircrack-ng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suite of tools for wireless network auditing.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Crack WEP and WPA/WPA2 passwords, capture packets.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Reaver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Exploit WPS vulnerabilities.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the Ripper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cracking password hashes.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Wardriving and GPS Mapping of Wi-Fi Networks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Wardriving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Driving around to locate and map Wi-Fi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Kismet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NetStumbler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GPS Mapping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 GPS data with Wi-Fi network information to create maps of network coverage.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tools like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Kismet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GPS integration.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Today’s ( Lecture Week 6 and Day 3 ).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CEH Official Website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EC-Council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Aircrack-ng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Aircrack-ng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Wireshark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Wireshark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Kismet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Kismet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15075"/>
            <a:ext cx="75057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Wireless Networks and Security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38350" y="943450"/>
            <a:ext cx="75057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Networks Overview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Wireless networks transmit data through the air using radio waves, unlike wired networks which use cables.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Local area network (LAN) technology.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Wide area network (WAN) technology.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Short-range communication for personal area networks (PANs).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Access Points (APs)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Devices that provide wireless connectivity to a network.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Devices that connect to the AP, such as laptops and smartphones.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Network Standards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802.11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standard for Wi-Fi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802.11a/b/g/n/ac/ax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Various versions of Wi-Fi standards, improving speed and efficiency.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31775"/>
            <a:ext cx="75057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Legal and Ethical Aspects of Wireless Hacking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66550" y="999150"/>
            <a:ext cx="7505700" cy="4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Considerations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Unauthorized Access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Accessing a network without permission is illegal under laws like the Computer Fraud and Abuse Act (CFAA) in the U.S.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Penalties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Legal consequences for hacking can include fines and imprisonment.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Considerations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Hacking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Engaging in hacking activities with permission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organizations improve their security.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Conduct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Adhering to ethical guidelines and obtaining proper authorization before conducting security assessments.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550" y="2096525"/>
            <a:ext cx="3201152" cy="18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46425" y="33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Network Fundamentals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10850" y="1288550"/>
            <a:ext cx="81507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radio frequencies to connect devices to the internet and local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Bands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2.4 GHz and 5 GHz bands.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WEP (Wired Equivalent Privacy)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older encryption protocol designed to provide wireless networks with security similar to wired networks.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Vulnerable to various attacks due to weak encryption mechanisms.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 (Wi-Fi Protected Access)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Improved security over WEP with better encryption.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Introduced Temporal Key Integrity Protocol (TKIP).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WPA2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Introduced Advanced Encryption Standard (AES) for stronger security.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61350" y="30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Encryption Protocols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422350" y="916500"/>
            <a:ext cx="83931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WEP (Wired Equivalent Privacy)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RC4 stream cipher with 40-bit or 104-bit keys.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Vulnerabilities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Susceptible to attacks like IV (Initialization Vector) attacks.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 (Wi-Fi Protected Access)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Utilizes TKIP for better security.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Features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Includes message integrity checks and dynamic key management.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WPA2 (Wi-Fi Protected Access 2)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AES for stronger encryption.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Improvements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better protection against various attacks compared to WPA.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WPA3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Utilizes SAE (Simultaneous Authentication of Equals) for better password-based security.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Security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Includes protection against brute-force attacks and improved encryption methods.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Wi-Fi Security Vulnerabilities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Vulnerabilities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Passwords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Easy-to-guess or common passwords can be exploited.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Outdated Protocols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WEP and even WPA are less secure compared to WPA2 and WPA3.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Misconfigured Networks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Poorly configured APs can be exploited by attackers.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Scanning for Wireless Networks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SSID (Service Set Identifier)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name of a wireless network.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Tools like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airodump-ng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to discover SSIDs.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BSSID (Basic Service Set Identifier)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MAC address of the AP.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Helps in pinpointing specific access points.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Access Points (APs) and Security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Access Points (APs) and SSID Enumeration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Points (APs)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Connects wireless devices to a wired network.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 be configured to hide SSIDs or broadcast them openly.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SSID Enumeration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Identifying and listing available SSIDs using tools like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NetStumbler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Kismet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 AP Detection and Mitigation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Rogue APs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b="1" lang="en-GB" sz="1200"/>
              <a:t>Definition</a:t>
            </a:r>
            <a:r>
              <a:rPr lang="en-GB" sz="1200"/>
              <a:t>: Unauthorized APs that mimic legitimate ones.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b="1" lang="en-GB" sz="1200"/>
              <a:t>Detection</a:t>
            </a:r>
            <a:r>
              <a:rPr lang="en-GB" sz="1200"/>
              <a:t>: Use network monitoring tools like Kismet or Wireshark.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Mitigation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    </a:t>
            </a:r>
            <a:r>
              <a:rPr b="1" lang="en-GB" sz="1200"/>
              <a:t>Approaches</a:t>
            </a:r>
            <a:r>
              <a:rPr lang="en-GB" sz="1200"/>
              <a:t>: Implement proper network monitoring, use strong authentication, and configure APs to detect and block rogue devices.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