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0b17e0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0b17e0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d0b17e0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d0b17e0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0b17e0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d0b17e0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d0b17e0d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d0b17e0d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d0b17e0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d0b17e0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0b17e0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0b17e0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0b17e0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d0b17e0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0b17e0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d0b17e0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0b17e0d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d0b17e0d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0b17e0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d0b17e0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0b17e0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0b17e0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0b17e0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0b17e0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Engineering &amp; Session Hijacking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Presenting Haris &amp; Bilal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and Persuasion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Baiting Simulation: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a simulation of a baiting attack (e.g., placing a USB drive with malicious software).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Tailgating Demonstration: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Role-play a scenario where one person uses tailgating to gain physical access to a restricted area.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Activity: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Exercise: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Discuss and brainstorm ways to defend against baiting and tailgating attacks.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Behavior Manipulation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Manipulating Behavior: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Understand how attackers use manipulation tactics such as urgency, fear, or flattery to influence behavior.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Trust and Rapport: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Establishing a connection through empathy, mirroring, and active listening.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friendly language and appearing trustworthy to build rapport.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Elicitation and Information Extraction: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Asking open-ended questions, using casual conversations to extract information.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Interviewing techniques used to gain confidential information without arousing suspicion.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Behavior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involves psychological tactics to influence behavior, while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trust-building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focuses on creating a believable and friendly persona.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Elicitation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subtle way of extracting information through conversation.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Role-Playing: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Conduct role-playing exercises to practice building trust and eliciting information.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Example: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 how elicitation works through a casual conversation.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Activity: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Analysis: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a case study where manipulation and elicitation were used effectively in a social engineering attack.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Today’s Lecture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Ask students some questions about what they’ve learned today!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Engineering Fundamentals (D1)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Social Engineering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Social engineering involves manipulating individuals into divulging confidential or personal information that may be used for fraudulent purposes. Unlike technical attacks, social engineering exploits human psychology and trust.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Pretexting: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a fabricated scenario to obtain information.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Deceptive attempts to obtain sensitive data via electronic communication.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Baiting: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Enticing victims with something they want to gain their trust.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Tailgating: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Gaining physical access by following someone with authorized access.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and Impact of Social Engineering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2013 Target data breach, where attackers used social engineering to gain network access.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2016 Google and Facebook phishing scam that cost the companies over $100 million.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loss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of reputation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Compromise of sensitive information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engineering attacks rely heavily on exploiting human behavior rather than technical vulnerabilities.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social engineering is crucial for protecting personal and organizational information.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and Impact of Social Engineering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Clip: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a short video illustrating a social engineering attack (e.g., a phishing email or pretexting scenario).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Demonstration: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Brief overview of tools like Maltego and Recon-ng used for gathering information about targets.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Activity: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Engage students in a discussion about any personal experiences or known incidents related to social engineering.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Engineering Techniques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Social Engineering Techniques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Pretexting: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a fabricated scenario to obtain information or gain access.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Pretending to be from the IT department and asking for login credentials.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Impersonation: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Pretending to be someone else to deceive individuals.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Impersonating a company executive to gain access to sensitive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and Spear Phishing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Deceptive attempts to obtain sensitive information through email or other forms of communication.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Fake emails that appear to be from legitimate organizations asking for personal information.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 Phishing: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Targeted phishing attacks directed at specific individuals or organizations.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Emails that are tailored to a specific individual, often containing personal details to make the attack more convincing.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Spear Phishing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Pretexting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about crafting believable scenarios, while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 phishing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involve deceptive communication methods.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Spear phishing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more targeted and potentially more dangerous than generic phishing.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Example: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a live demonstration of a phishing email using tools like Gophish or SET (Social Engineering Toolkit).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Pretexting Example: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Role-play a pretexting scenario where one person pretends to be a technician and the other plays a potential victim.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Activity: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Play: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practice crafting a phishing email and a pretexting scenario in pairs.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Attacks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Baiting and Tailgating: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Baiting: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Offering something enticing to lure victims into a trap.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Leaving an infected USB drive in a public place, hoping someone will plug it into their computer.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Tailgating: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Gaining unauthorized access to a restricted area by following an authorized person.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Walking closely behind an employee to access secure areas of a building.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Influence and Persuasion Techniques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Reciprocity: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feel obligated to return favors.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prefer to act consistently with their commitments.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Proof: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follow the actions of others.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follow those who appear to be experts.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Baiting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leverages physical or digital enticements, while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tailgating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exploits physical access control.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Persuasion techniques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powerful tools in social engineering, exploiting human psychology to manipulate behavior.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