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Nuni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italic.fntdata"/><Relationship Id="rId6" Type="http://schemas.openxmlformats.org/officeDocument/2006/relationships/slide" Target="slides/slide1.xml"/><Relationship Id="rId18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faf33951e3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faf33951e3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faf33951e3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faf33951e3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faf33951e3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faf33951e3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faf33951e3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faf33951e3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faf33951e3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faf33951e3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faf33951e3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faf33951e3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faf33951e3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faf33951e3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faf33951e3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faf33951e3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faf33951e3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faf33951e3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faf33951e3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faf33951e3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jp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Network Sniffing &amp;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Wifi Hacking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Presenting Bilal &amp; Haris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Sniffing Best Practices and Avoiding Detection</a:t>
            </a:r>
            <a:endParaRPr/>
          </a:p>
        </p:txBody>
      </p:sp>
      <p:sp>
        <p:nvSpPr>
          <p:cNvPr id="191" name="Google Shape;191;p22"/>
          <p:cNvSpPr txBox="1"/>
          <p:nvPr>
            <p:ph idx="1" type="body"/>
          </p:nvPr>
        </p:nvSpPr>
        <p:spPr>
          <a:xfrm>
            <a:off x="485175" y="1562800"/>
            <a:ext cx="7839600" cy="28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Best Practices: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Legal Compliance:</a:t>
            </a: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Ensure all sniffing activities are authorized and legal.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Privacy:</a:t>
            </a: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Respect privacy and avoid capturing sensitive information without consent.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Avoiding Detection: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Stealth Techniques:</a:t>
            </a: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Use techniques to minimize detection while sniffing, such as packet fragmentation or traffic obfuscation.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 Tools: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Nmap:</a:t>
            </a: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Can be used to scan and identify potential security risks without being detected.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192" name="Google Shape;19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3475" y="3250348"/>
            <a:ext cx="1743600" cy="154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End of Today’s Lecture.</a:t>
            </a:r>
            <a:endParaRPr/>
          </a:p>
        </p:txBody>
      </p:sp>
      <p:sp>
        <p:nvSpPr>
          <p:cNvPr id="198" name="Google Shape;198;p2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Assignments, Presentations, CTF and today’s practical demonstration.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4975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ARP Spoofing and MITM Attacks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232850"/>
            <a:ext cx="7505700" cy="26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Definition:</a:t>
            </a: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ARP (Address Resolution Protocol) spoofing involves sending fake ARP messages to a network. This causes the ARP cache of devices to associate the attacker’s MAC address with an IP address belonging to another device.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Impact:</a:t>
            </a: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Can lead to various attacks including MITM (Man-in-the-Middle) attacks, where the attacker can intercept and alter communications between devices.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 Tools: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Ettercap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Cain &amp; Abel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Demonstration: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Setting up ARP spoofing using Ettercap.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136" name="Google Shape;13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7500" y="2451475"/>
            <a:ext cx="3935500" cy="242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819150" y="3788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MITM Attacks</a:t>
            </a:r>
            <a:endParaRPr/>
          </a:p>
        </p:txBody>
      </p:sp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819150" y="1045950"/>
            <a:ext cx="7505700" cy="30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Definition:</a:t>
            </a: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MITM attacks involve an attacker secretly intercepting and possibly altering communications between two parties.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Techniques: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ARP Spoofing</a:t>
            </a: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(as mentioned above).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DNS Spoofing:</a:t>
            </a: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Redirecting DNS queries to malicious sites.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Demonstration:</a:t>
            </a: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How to conduct a MITM attack and its consequences using Bettercap.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 Tools: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Wireshark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Bettercap</a:t>
            </a:r>
            <a:endParaRPr sz="1200"/>
          </a:p>
        </p:txBody>
      </p:sp>
      <p:pic>
        <p:nvPicPr>
          <p:cNvPr id="143" name="Google Shape;14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3550" y="2898875"/>
            <a:ext cx="4350175" cy="200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VoIP Traffic Sniffing and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Sniffing for Malware Traffic</a:t>
            </a:r>
            <a:endParaRPr/>
          </a:p>
        </p:txBody>
      </p:sp>
      <p:sp>
        <p:nvSpPr>
          <p:cNvPr id="149" name="Google Shape;149;p16"/>
          <p:cNvSpPr txBox="1"/>
          <p:nvPr>
            <p:ph idx="1" type="body"/>
          </p:nvPr>
        </p:nvSpPr>
        <p:spPr>
          <a:xfrm>
            <a:off x="774275" y="20715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VoIP Traffic Sniffing: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Definition:</a:t>
            </a: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VoIP (Voice over IP) traffic sniffing involves capturing and analyzing voice communications transmitted over IP networks.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Challenges:</a:t>
            </a: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VoIP traffic is often encrypted or uses non-standard ports, making it more complex to analyze.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 Tools: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b="1"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Wireshark:</a:t>
            </a: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Can decode and analyze VoIP protocols like SIP and RTP.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b="1"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Tcpdump:</a:t>
            </a: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Useful for capturing packets and analyzing VoIP traffic.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Demonstration:</a:t>
            </a: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Capturing VoIP traffic and analyzing it using Wireshark.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150" name="Google Shape;15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2750" y="278000"/>
            <a:ext cx="3304525" cy="208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Sniffing for Malware Traffic</a:t>
            </a:r>
            <a:endParaRPr/>
          </a:p>
        </p:txBody>
      </p:sp>
      <p:sp>
        <p:nvSpPr>
          <p:cNvPr id="156" name="Google Shape;156;p17"/>
          <p:cNvSpPr txBox="1"/>
          <p:nvPr>
            <p:ph idx="1" type="body"/>
          </p:nvPr>
        </p:nvSpPr>
        <p:spPr>
          <a:xfrm>
            <a:off x="540875" y="16406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Definition:</a:t>
            </a: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Monitoring network traffic to detect indicators of malware activity.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Indicators:</a:t>
            </a: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Unusual traffic patterns, known malicious IP addresses, or traffic to uncommon ports.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 Tools: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Snort:</a:t>
            </a: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 open-source intrusion detection system that can be configured to detect malicious traffic.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Suricata:</a:t>
            </a: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Another powerful IDS/IPS tool.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Note: that these tools are mostly used for blue team and defensive security and</a:t>
            </a:r>
            <a:endParaRPr i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it is </a:t>
            </a:r>
            <a:r>
              <a:rPr i="1"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important</a:t>
            </a:r>
            <a:r>
              <a:rPr i="1"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as an Ethical Hacker to know about these concepts.</a:t>
            </a:r>
            <a:endParaRPr i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157" name="Google Shape;15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2571" y="3420925"/>
            <a:ext cx="1786175" cy="130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8075" y="565650"/>
            <a:ext cx="3028950" cy="15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/>
          <p:nvPr>
            <p:ph type="title"/>
          </p:nvPr>
        </p:nvSpPr>
        <p:spPr>
          <a:xfrm>
            <a:off x="540900" y="4596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Network Sniffing for Intrusion Detection and Building Custom Sniffing Tools</a:t>
            </a:r>
            <a:endParaRPr/>
          </a:p>
        </p:txBody>
      </p:sp>
      <p:sp>
        <p:nvSpPr>
          <p:cNvPr id="164" name="Google Shape;164;p18"/>
          <p:cNvSpPr txBox="1"/>
          <p:nvPr>
            <p:ph idx="1" type="body"/>
          </p:nvPr>
        </p:nvSpPr>
        <p:spPr>
          <a:xfrm>
            <a:off x="612700" y="170347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Definition:</a:t>
            </a: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Using sniffing tools to monitor network traffic for signs of unauthorized or suspicious activity.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Types of Intrusions: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Port Scanning:</a:t>
            </a: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Detection of port scanning activities.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Protocol Analysis:</a:t>
            </a: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Identifying misuse of protocols.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 Tools: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Zeek (formerly Bro):</a:t>
            </a: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Provides detailed network monitoring and intrusion detection.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Security Onion:</a:t>
            </a: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 Linux distro that includes a range of IDS/IPS tools.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165" name="Google Shape;16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0475" y="3837100"/>
            <a:ext cx="2076779" cy="68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8"/>
          <p:cNvPicPr preferRelativeResize="0"/>
          <p:nvPr/>
        </p:nvPicPr>
        <p:blipFill rotWithShape="1">
          <a:blip r:embed="rId4">
            <a:alphaModFix/>
          </a:blip>
          <a:srcRect b="39311" l="0" r="0" t="30820"/>
          <a:stretch/>
        </p:blipFill>
        <p:spPr>
          <a:xfrm>
            <a:off x="5176675" y="2362838"/>
            <a:ext cx="3452701" cy="68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819150" y="4955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Building Custom Sniffing Tools</a:t>
            </a:r>
            <a:endParaRPr/>
          </a:p>
        </p:txBody>
      </p:sp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819150" y="1517925"/>
            <a:ext cx="7505700" cy="29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Purpose:</a:t>
            </a: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Developing tailored sniffing tools to address specific needs or scenarios.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Languages:</a:t>
            </a: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Python, Go, and C++ are popular choices for developing network sniffing tools.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 Tools: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Scapy:</a:t>
            </a: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 powerful Python library for packet manipulation.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Pyshark:</a:t>
            </a: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 Python wrapper for TShark (part of Wireshark).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Demonstration:</a:t>
            </a: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Writing a simple custom packet sniffer in Python using Scapy.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Sniffing Case Studies and Real-World Scenarios</a:t>
            </a:r>
            <a:endParaRPr/>
          </a:p>
        </p:txBody>
      </p:sp>
      <p:sp>
        <p:nvSpPr>
          <p:cNvPr id="178" name="Google Shape;178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Sniffing Case Studies: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Case Study 1:</a:t>
            </a: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Analysis of a real-world ARP spoofing attack and its impact.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Case Study 2:</a:t>
            </a: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Examination of a VoIP attack and the methods used to detect and mitigate it.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Case Study 3:</a:t>
            </a: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Review of a malware traffic sniffing scenario and response strategies.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Sniffing for Security and Troubleshooting</a:t>
            </a:r>
            <a:endParaRPr/>
          </a:p>
        </p:txBody>
      </p:sp>
      <p:sp>
        <p:nvSpPr>
          <p:cNvPr id="184" name="Google Shape;184;p21"/>
          <p:cNvSpPr txBox="1"/>
          <p:nvPr>
            <p:ph idx="1" type="body"/>
          </p:nvPr>
        </p:nvSpPr>
        <p:spPr>
          <a:xfrm>
            <a:off x="379300" y="16227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Security: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Using sniffing to ensure secure communications and detect vulnerabilities.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Troubleshooting: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Identifying network issues such as congestion, misconfigurations, and performance bottlenecks.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 Tools: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SolarWinds Network Performance Monitor: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For troubleshooting network performance issues.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PRTG Network Monitor: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Offers comprehensive network monitoring and troubleshooting features.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Network Performance Monitor - Onsite &amp; Remote Monitoring | SolarWinds" id="185" name="Google Shape;18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1425" y="3246175"/>
            <a:ext cx="3703825" cy="177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