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35"/>
  </p:notesMasterIdLst>
  <p:sldIdLst>
    <p:sldId id="312" r:id="rId3"/>
    <p:sldId id="257" r:id="rId4"/>
    <p:sldId id="258" r:id="rId5"/>
    <p:sldId id="313" r:id="rId6"/>
    <p:sldId id="259" r:id="rId7"/>
    <p:sldId id="260" r:id="rId8"/>
    <p:sldId id="261" r:id="rId9"/>
    <p:sldId id="314" r:id="rId10"/>
    <p:sldId id="315" r:id="rId11"/>
    <p:sldId id="316" r:id="rId12"/>
    <p:sldId id="322" r:id="rId13"/>
    <p:sldId id="317" r:id="rId14"/>
    <p:sldId id="318" r:id="rId15"/>
    <p:sldId id="323" r:id="rId16"/>
    <p:sldId id="319" r:id="rId17"/>
    <p:sldId id="324" r:id="rId18"/>
    <p:sldId id="320" r:id="rId19"/>
    <p:sldId id="325" r:id="rId20"/>
    <p:sldId id="321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263" r:id="rId29"/>
    <p:sldId id="333" r:id="rId30"/>
    <p:sldId id="266" r:id="rId31"/>
    <p:sldId id="276" r:id="rId32"/>
    <p:sldId id="293" r:id="rId33"/>
    <p:sldId id="334" r:id="rId34"/>
  </p:sldIdLst>
  <p:sldSz cx="9144000" cy="5143500" type="screen16x9"/>
  <p:notesSz cx="6858000" cy="9144000"/>
  <p:embeddedFontLst>
    <p:embeddedFont>
      <p:font typeface="Play" panose="020B0604020202020204" charset="0"/>
      <p:regular r:id="rId36"/>
      <p:bold r:id="rId37"/>
    </p:embeddedFont>
    <p:embeddedFont>
      <p:font typeface="Source Sans Pro" panose="020B0503030403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E8A30-2781-4CF2-A541-74C564BC7226}" v="46" dt="2023-12-31T16:43:45.475"/>
    <p1510:client id="{23716244-B111-4577-998E-4B3D5F324F6B}" v="38" dt="2023-12-31T17:27:03.946"/>
    <p1510:client id="{4F9D34BF-D8D7-467F-8AFA-AA4F40063EFE}" v="7" dt="2023-12-31T16:14:59.558"/>
    <p1510:client id="{C7556AB2-2421-4C14-A0C1-679EB30E86D4}" v="2" dt="2023-12-25T09:08:42.866"/>
    <p1510:client id="{EA082AB5-A323-432F-BF62-21332AA45A28}" v="3920" dt="2023-12-24T21:38:05.818"/>
  </p1510:revLst>
</p1510:revInfo>
</file>

<file path=ppt/tableStyles.xml><?xml version="1.0" encoding="utf-8"?>
<a:tblStyleLst xmlns:a="http://schemas.openxmlformats.org/drawingml/2006/main" def="{94254B40-C9FD-4203-8132-5A7EC8E5D23D}">
  <a:tblStyle styleId="{94254B40-C9FD-4203-8132-5A7EC8E5D2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11"/>
        <p:guide orient="horz" pos="16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>
          <a:extLst>
            <a:ext uri="{FF2B5EF4-FFF2-40B4-BE49-F238E27FC236}">
              <a16:creationId xmlns:a16="http://schemas.microsoft.com/office/drawing/2014/main" id="{92441A0D-9404-339C-9913-955DF6C2C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>
            <a:extLst>
              <a:ext uri="{FF2B5EF4-FFF2-40B4-BE49-F238E27FC236}">
                <a16:creationId xmlns:a16="http://schemas.microsoft.com/office/drawing/2014/main" id="{2FF0F08B-4C67-44C5-01D4-7354D69912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>
            <a:extLst>
              <a:ext uri="{FF2B5EF4-FFF2-40B4-BE49-F238E27FC236}">
                <a16:creationId xmlns:a16="http://schemas.microsoft.com/office/drawing/2014/main" id="{97527838-BE9E-7B33-0007-725F216C50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796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>
          <a:extLst>
            <a:ext uri="{FF2B5EF4-FFF2-40B4-BE49-F238E27FC236}">
              <a16:creationId xmlns:a16="http://schemas.microsoft.com/office/drawing/2014/main" id="{7BA9E40E-B0CE-C4E3-CD26-5B9195B01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>
            <a:extLst>
              <a:ext uri="{FF2B5EF4-FFF2-40B4-BE49-F238E27FC236}">
                <a16:creationId xmlns:a16="http://schemas.microsoft.com/office/drawing/2014/main" id="{B340DE83-AA55-01A1-6262-36ABBFF990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>
            <a:extLst>
              <a:ext uri="{FF2B5EF4-FFF2-40B4-BE49-F238E27FC236}">
                <a16:creationId xmlns:a16="http://schemas.microsoft.com/office/drawing/2014/main" id="{379E1522-E77D-D41A-D151-54ECE3EC8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080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>
          <a:extLst>
            <a:ext uri="{FF2B5EF4-FFF2-40B4-BE49-F238E27FC236}">
              <a16:creationId xmlns:a16="http://schemas.microsoft.com/office/drawing/2014/main" id="{20146D7A-AE3C-5D6D-E6A3-5C64EC7AC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>
            <a:extLst>
              <a:ext uri="{FF2B5EF4-FFF2-40B4-BE49-F238E27FC236}">
                <a16:creationId xmlns:a16="http://schemas.microsoft.com/office/drawing/2014/main" id="{D69C39E1-111C-C285-FD40-4CB72410BD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>
            <a:extLst>
              <a:ext uri="{FF2B5EF4-FFF2-40B4-BE49-F238E27FC236}">
                <a16:creationId xmlns:a16="http://schemas.microsoft.com/office/drawing/2014/main" id="{956E5A37-C827-98DE-8D93-2AEDC3C9FB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999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>
          <a:extLst>
            <a:ext uri="{FF2B5EF4-FFF2-40B4-BE49-F238E27FC236}">
              <a16:creationId xmlns:a16="http://schemas.microsoft.com/office/drawing/2014/main" id="{A20BCF0F-EC2D-B535-C8A8-508F776E7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>
            <a:extLst>
              <a:ext uri="{FF2B5EF4-FFF2-40B4-BE49-F238E27FC236}">
                <a16:creationId xmlns:a16="http://schemas.microsoft.com/office/drawing/2014/main" id="{07C89FDF-80E9-8082-3714-AB03167C6B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>
            <a:extLst>
              <a:ext uri="{FF2B5EF4-FFF2-40B4-BE49-F238E27FC236}">
                <a16:creationId xmlns:a16="http://schemas.microsoft.com/office/drawing/2014/main" id="{5FD27579-D9B1-9251-F224-C0EDEDFFDE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118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>
          <a:extLst>
            <a:ext uri="{FF2B5EF4-FFF2-40B4-BE49-F238E27FC236}">
              <a16:creationId xmlns:a16="http://schemas.microsoft.com/office/drawing/2014/main" id="{D2F9E420-A03F-9073-3F6F-56E1238AE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>
            <a:extLst>
              <a:ext uri="{FF2B5EF4-FFF2-40B4-BE49-F238E27FC236}">
                <a16:creationId xmlns:a16="http://schemas.microsoft.com/office/drawing/2014/main" id="{D94E7466-EBFD-00FC-145E-216C97BDB6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>
            <a:extLst>
              <a:ext uri="{FF2B5EF4-FFF2-40B4-BE49-F238E27FC236}">
                <a16:creationId xmlns:a16="http://schemas.microsoft.com/office/drawing/2014/main" id="{ACF3EE60-DFEC-402E-7226-3A4300D256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877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>
          <a:extLst>
            <a:ext uri="{FF2B5EF4-FFF2-40B4-BE49-F238E27FC236}">
              <a16:creationId xmlns:a16="http://schemas.microsoft.com/office/drawing/2014/main" id="{C53BCCF9-DEA1-228C-2205-AD4ABC644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>
            <a:extLst>
              <a:ext uri="{FF2B5EF4-FFF2-40B4-BE49-F238E27FC236}">
                <a16:creationId xmlns:a16="http://schemas.microsoft.com/office/drawing/2014/main" id="{98F6F3C1-0AE3-11D6-EE07-35C7E61C95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>
            <a:extLst>
              <a:ext uri="{FF2B5EF4-FFF2-40B4-BE49-F238E27FC236}">
                <a16:creationId xmlns:a16="http://schemas.microsoft.com/office/drawing/2014/main" id="{BA00102D-2ED9-A660-CE02-55D0B94607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13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>
          <a:extLst>
            <a:ext uri="{FF2B5EF4-FFF2-40B4-BE49-F238E27FC236}">
              <a16:creationId xmlns:a16="http://schemas.microsoft.com/office/drawing/2014/main" id="{42FE511C-213A-7280-BE59-EBC0EAC0A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>
            <a:extLst>
              <a:ext uri="{FF2B5EF4-FFF2-40B4-BE49-F238E27FC236}">
                <a16:creationId xmlns:a16="http://schemas.microsoft.com/office/drawing/2014/main" id="{86DDFAE4-5798-C4EE-FE58-E7E0751F3A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>
            <a:extLst>
              <a:ext uri="{FF2B5EF4-FFF2-40B4-BE49-F238E27FC236}">
                <a16:creationId xmlns:a16="http://schemas.microsoft.com/office/drawing/2014/main" id="{3631EE6C-ECA0-C771-3E8E-0307C14ABA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425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>
          <a:extLst>
            <a:ext uri="{FF2B5EF4-FFF2-40B4-BE49-F238E27FC236}">
              <a16:creationId xmlns:a16="http://schemas.microsoft.com/office/drawing/2014/main" id="{50196CA9-6401-D27B-E81B-FE2209D8F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>
            <a:extLst>
              <a:ext uri="{FF2B5EF4-FFF2-40B4-BE49-F238E27FC236}">
                <a16:creationId xmlns:a16="http://schemas.microsoft.com/office/drawing/2014/main" id="{0879B51A-E01D-1C6E-14AB-2EAD851665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>
            <a:extLst>
              <a:ext uri="{FF2B5EF4-FFF2-40B4-BE49-F238E27FC236}">
                <a16:creationId xmlns:a16="http://schemas.microsoft.com/office/drawing/2014/main" id="{54F32E9A-7817-B6B6-3F68-EC56D7BE0F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793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>
          <a:extLst>
            <a:ext uri="{FF2B5EF4-FFF2-40B4-BE49-F238E27FC236}">
              <a16:creationId xmlns:a16="http://schemas.microsoft.com/office/drawing/2014/main" id="{4436E9AB-9B59-6DFF-C626-1DDDA7A69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>
            <a:extLst>
              <a:ext uri="{FF2B5EF4-FFF2-40B4-BE49-F238E27FC236}">
                <a16:creationId xmlns:a16="http://schemas.microsoft.com/office/drawing/2014/main" id="{19398D01-98A6-82EB-B206-8178F9BCF0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>
            <a:extLst>
              <a:ext uri="{FF2B5EF4-FFF2-40B4-BE49-F238E27FC236}">
                <a16:creationId xmlns:a16="http://schemas.microsoft.com/office/drawing/2014/main" id="{1492C55C-7062-8AA7-0DA0-7103D56176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595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>
          <a:extLst>
            <a:ext uri="{FF2B5EF4-FFF2-40B4-BE49-F238E27FC236}">
              <a16:creationId xmlns:a16="http://schemas.microsoft.com/office/drawing/2014/main" id="{2E07C8A5-E721-BFB3-530F-D508CE87C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a9ee379fb_0_824:notes">
            <a:extLst>
              <a:ext uri="{FF2B5EF4-FFF2-40B4-BE49-F238E27FC236}">
                <a16:creationId xmlns:a16="http://schemas.microsoft.com/office/drawing/2014/main" id="{7462A8CD-2349-998E-1127-64B9615F7C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a9ee379fb_0_824:notes">
            <a:extLst>
              <a:ext uri="{FF2B5EF4-FFF2-40B4-BE49-F238E27FC236}">
                <a16:creationId xmlns:a16="http://schemas.microsoft.com/office/drawing/2014/main" id="{94F67071-D6E2-F2EB-10FB-6CF750836B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46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>
          <a:extLst>
            <a:ext uri="{FF2B5EF4-FFF2-40B4-BE49-F238E27FC236}">
              <a16:creationId xmlns:a16="http://schemas.microsoft.com/office/drawing/2014/main" id="{E20522FB-C807-1E2E-67A7-C492DB51A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>
            <a:extLst>
              <a:ext uri="{FF2B5EF4-FFF2-40B4-BE49-F238E27FC236}">
                <a16:creationId xmlns:a16="http://schemas.microsoft.com/office/drawing/2014/main" id="{52021D60-E9C8-C46E-DE3C-23FDAF0553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>
            <a:extLst>
              <a:ext uri="{FF2B5EF4-FFF2-40B4-BE49-F238E27FC236}">
                <a16:creationId xmlns:a16="http://schemas.microsoft.com/office/drawing/2014/main" id="{472585F8-3676-383B-7ABF-D999A54EDD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404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>
          <a:extLst>
            <a:ext uri="{FF2B5EF4-FFF2-40B4-BE49-F238E27FC236}">
              <a16:creationId xmlns:a16="http://schemas.microsoft.com/office/drawing/2014/main" id="{2DFD6B48-F9C0-E0B3-A464-5A9D6DDF8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a9ee379fb_0_824:notes">
            <a:extLst>
              <a:ext uri="{FF2B5EF4-FFF2-40B4-BE49-F238E27FC236}">
                <a16:creationId xmlns:a16="http://schemas.microsoft.com/office/drawing/2014/main" id="{5A0BCF4C-F7F3-D73F-9CCD-FAB1EF00E3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a9ee379fb_0_824:notes">
            <a:extLst>
              <a:ext uri="{FF2B5EF4-FFF2-40B4-BE49-F238E27FC236}">
                <a16:creationId xmlns:a16="http://schemas.microsoft.com/office/drawing/2014/main" id="{BFD8B994-AB50-FEFD-2B81-273AF53E75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356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>
          <a:extLst>
            <a:ext uri="{FF2B5EF4-FFF2-40B4-BE49-F238E27FC236}">
              <a16:creationId xmlns:a16="http://schemas.microsoft.com/office/drawing/2014/main" id="{BCA8FB93-3562-0A01-75B6-669430E7D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a9ee379fb_0_824:notes">
            <a:extLst>
              <a:ext uri="{FF2B5EF4-FFF2-40B4-BE49-F238E27FC236}">
                <a16:creationId xmlns:a16="http://schemas.microsoft.com/office/drawing/2014/main" id="{47362B04-D307-A10E-77AD-38FE78B5B6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a9ee379fb_0_824:notes">
            <a:extLst>
              <a:ext uri="{FF2B5EF4-FFF2-40B4-BE49-F238E27FC236}">
                <a16:creationId xmlns:a16="http://schemas.microsoft.com/office/drawing/2014/main" id="{A1314B71-CC33-3C48-0C89-E7B947CAE0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354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>
          <a:extLst>
            <a:ext uri="{FF2B5EF4-FFF2-40B4-BE49-F238E27FC236}">
              <a16:creationId xmlns:a16="http://schemas.microsoft.com/office/drawing/2014/main" id="{38EADFBC-75AB-55F7-D2CF-F21299B93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a9ee379fb_0_824:notes">
            <a:extLst>
              <a:ext uri="{FF2B5EF4-FFF2-40B4-BE49-F238E27FC236}">
                <a16:creationId xmlns:a16="http://schemas.microsoft.com/office/drawing/2014/main" id="{E136BF9C-F4F1-E32C-3123-A08FA7C1B2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a9ee379fb_0_824:notes">
            <a:extLst>
              <a:ext uri="{FF2B5EF4-FFF2-40B4-BE49-F238E27FC236}">
                <a16:creationId xmlns:a16="http://schemas.microsoft.com/office/drawing/2014/main" id="{715501B5-417C-86AD-D30E-082A3BD6EF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667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>
          <a:extLst>
            <a:ext uri="{FF2B5EF4-FFF2-40B4-BE49-F238E27FC236}">
              <a16:creationId xmlns:a16="http://schemas.microsoft.com/office/drawing/2014/main" id="{06719226-D263-CF4A-639A-C56503B49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a9ee379fb_0_824:notes">
            <a:extLst>
              <a:ext uri="{FF2B5EF4-FFF2-40B4-BE49-F238E27FC236}">
                <a16:creationId xmlns:a16="http://schemas.microsoft.com/office/drawing/2014/main" id="{020E4CD9-8DE8-A4B1-30BB-9886E9F557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a9ee379fb_0_824:notes">
            <a:extLst>
              <a:ext uri="{FF2B5EF4-FFF2-40B4-BE49-F238E27FC236}">
                <a16:creationId xmlns:a16="http://schemas.microsoft.com/office/drawing/2014/main" id="{CA712239-D426-568D-DC9C-7F9CC6B74F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6153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>
          <a:extLst>
            <a:ext uri="{FF2B5EF4-FFF2-40B4-BE49-F238E27FC236}">
              <a16:creationId xmlns:a16="http://schemas.microsoft.com/office/drawing/2014/main" id="{2DFD6B48-F9C0-E0B3-A464-5A9D6DDF8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a9ee379fb_0_824:notes">
            <a:extLst>
              <a:ext uri="{FF2B5EF4-FFF2-40B4-BE49-F238E27FC236}">
                <a16:creationId xmlns:a16="http://schemas.microsoft.com/office/drawing/2014/main" id="{5A0BCF4C-F7F3-D73F-9CCD-FAB1EF00E3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a9ee379fb_0_824:notes">
            <a:extLst>
              <a:ext uri="{FF2B5EF4-FFF2-40B4-BE49-F238E27FC236}">
                <a16:creationId xmlns:a16="http://schemas.microsoft.com/office/drawing/2014/main" id="{BFD8B994-AB50-FEFD-2B81-273AF53E75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3567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Google Shape;3090;g10a9ee379fb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1" name="Google Shape;3091;g10a9ee379fb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g10a69f07881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3" name="Google Shape;2813;g10a69f07881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Google Shape;3194;g10a69f0788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5" name="Google Shape;3195;g10a69f0788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g10a69f07881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8" name="Google Shape;3918;g10a69f07881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>
          <a:extLst>
            <a:ext uri="{FF2B5EF4-FFF2-40B4-BE49-F238E27FC236}">
              <a16:creationId xmlns:a16="http://schemas.microsoft.com/office/drawing/2014/main" id="{F0596B8F-18B7-A98F-DB96-9247EC2FD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>
            <a:extLst>
              <a:ext uri="{FF2B5EF4-FFF2-40B4-BE49-F238E27FC236}">
                <a16:creationId xmlns:a16="http://schemas.microsoft.com/office/drawing/2014/main" id="{ECB809F5-1688-89A0-CA18-CAEA04A98D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>
            <a:extLst>
              <a:ext uri="{FF2B5EF4-FFF2-40B4-BE49-F238E27FC236}">
                <a16:creationId xmlns:a16="http://schemas.microsoft.com/office/drawing/2014/main" id="{CC0C63E2-2DFC-80CE-2D0C-5835ACB266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995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>
          <a:extLst>
            <a:ext uri="{FF2B5EF4-FFF2-40B4-BE49-F238E27FC236}">
              <a16:creationId xmlns:a16="http://schemas.microsoft.com/office/drawing/2014/main" id="{6D874DA3-E789-0568-22B2-2DAEE7B06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>
            <a:extLst>
              <a:ext uri="{FF2B5EF4-FFF2-40B4-BE49-F238E27FC236}">
                <a16:creationId xmlns:a16="http://schemas.microsoft.com/office/drawing/2014/main" id="{DCA49993-AF4D-D6BD-C28E-3491551AC7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>
            <a:extLst>
              <a:ext uri="{FF2B5EF4-FFF2-40B4-BE49-F238E27FC236}">
                <a16:creationId xmlns:a16="http://schemas.microsoft.com/office/drawing/2014/main" id="{36851262-E44C-F140-39D5-EFAEEE1020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795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>
          <a:extLst>
            <a:ext uri="{FF2B5EF4-FFF2-40B4-BE49-F238E27FC236}">
              <a16:creationId xmlns:a16="http://schemas.microsoft.com/office/drawing/2014/main" id="{C5E0F099-7FD6-30D4-8FF4-9E9602A51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>
            <a:extLst>
              <a:ext uri="{FF2B5EF4-FFF2-40B4-BE49-F238E27FC236}">
                <a16:creationId xmlns:a16="http://schemas.microsoft.com/office/drawing/2014/main" id="{9BE0FDA2-7E3D-205B-B667-2D1320C14D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>
            <a:extLst>
              <a:ext uri="{FF2B5EF4-FFF2-40B4-BE49-F238E27FC236}">
                <a16:creationId xmlns:a16="http://schemas.microsoft.com/office/drawing/2014/main" id="{4DDE6EC3-F4FC-DADA-27AB-552F0FD5DB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09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flaticon.com/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freepik.com/" TargetMode="Externa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1"/>
          <p:cNvSpPr txBox="1">
            <a:spLocks noGrp="1"/>
          </p:cNvSpPr>
          <p:nvPr>
            <p:ph type="title" hasCustomPrompt="1"/>
          </p:nvPr>
        </p:nvSpPr>
        <p:spPr>
          <a:xfrm>
            <a:off x="1214250" y="1264825"/>
            <a:ext cx="6715500" cy="12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9pPr>
          </a:lstStyle>
          <a:p>
            <a:r>
              <a:t>xx%</a:t>
            </a:r>
          </a:p>
        </p:txBody>
      </p:sp>
      <p:grpSp>
        <p:nvGrpSpPr>
          <p:cNvPr id="624" name="Google Shape;624;p11"/>
          <p:cNvGrpSpPr/>
          <p:nvPr/>
        </p:nvGrpSpPr>
        <p:grpSpPr>
          <a:xfrm rot="5400000">
            <a:off x="6607647" y="2869490"/>
            <a:ext cx="1632765" cy="4501735"/>
            <a:chOff x="8342610" y="-1257510"/>
            <a:chExt cx="1632765" cy="4501735"/>
          </a:xfrm>
        </p:grpSpPr>
        <p:sp>
          <p:nvSpPr>
            <p:cNvPr id="625" name="Google Shape;625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627" name="Google Shape;627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628" name="Google Shape;628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1"/>
          <p:cNvGrpSpPr/>
          <p:nvPr/>
        </p:nvGrpSpPr>
        <p:grpSpPr>
          <a:xfrm>
            <a:off x="-2902387" y="-4899154"/>
            <a:ext cx="3721951" cy="12135923"/>
            <a:chOff x="-3170262" y="3452177"/>
            <a:chExt cx="3721951" cy="12135923"/>
          </a:xfrm>
        </p:grpSpPr>
        <p:sp>
          <p:nvSpPr>
            <p:cNvPr id="630" name="Google Shape;630;p1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11"/>
          <p:cNvGrpSpPr/>
          <p:nvPr/>
        </p:nvGrpSpPr>
        <p:grpSpPr>
          <a:xfrm>
            <a:off x="8430763" y="-1848727"/>
            <a:ext cx="3769563" cy="11358057"/>
            <a:chOff x="-2722250" y="-1079764"/>
            <a:chExt cx="3769563" cy="11358057"/>
          </a:xfrm>
        </p:grpSpPr>
        <p:sp>
          <p:nvSpPr>
            <p:cNvPr id="687" name="Google Shape;687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11"/>
          <p:cNvSpPr txBox="1">
            <a:spLocks noGrp="1"/>
          </p:cNvSpPr>
          <p:nvPr>
            <p:ph type="subTitle" idx="1"/>
          </p:nvPr>
        </p:nvSpPr>
        <p:spPr>
          <a:xfrm>
            <a:off x="2455950" y="2954250"/>
            <a:ext cx="4232100" cy="54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"/>
          <p:cNvSpPr txBox="1">
            <a:spLocks noGrp="1"/>
          </p:cNvSpPr>
          <p:nvPr>
            <p:ph type="title"/>
          </p:nvPr>
        </p:nvSpPr>
        <p:spPr>
          <a:xfrm>
            <a:off x="1311750" y="3986900"/>
            <a:ext cx="6520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01" name="Google Shape;801;p14"/>
          <p:cNvSpPr txBox="1">
            <a:spLocks noGrp="1"/>
          </p:cNvSpPr>
          <p:nvPr>
            <p:ph type="subTitle" idx="1"/>
          </p:nvPr>
        </p:nvSpPr>
        <p:spPr>
          <a:xfrm>
            <a:off x="1311750" y="1934575"/>
            <a:ext cx="6520500" cy="15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802" name="Google Shape;802;p14"/>
          <p:cNvGrpSpPr/>
          <p:nvPr/>
        </p:nvGrpSpPr>
        <p:grpSpPr>
          <a:xfrm flipH="1">
            <a:off x="8167938" y="-4899154"/>
            <a:ext cx="3721951" cy="12135923"/>
            <a:chOff x="-3170262" y="3452177"/>
            <a:chExt cx="3721951" cy="12135923"/>
          </a:xfrm>
        </p:grpSpPr>
        <p:sp>
          <p:nvSpPr>
            <p:cNvPr id="803" name="Google Shape;803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14"/>
          <p:cNvGrpSpPr/>
          <p:nvPr/>
        </p:nvGrpSpPr>
        <p:grpSpPr>
          <a:xfrm rot="10800000">
            <a:off x="-2853462" y="-2443379"/>
            <a:ext cx="3721951" cy="12135923"/>
            <a:chOff x="-3170262" y="3452177"/>
            <a:chExt cx="3721951" cy="12135923"/>
          </a:xfrm>
        </p:grpSpPr>
        <p:sp>
          <p:nvSpPr>
            <p:cNvPr id="860" name="Google Shape;860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 rot="10800000">
            <a:off x="8636589" y="3129613"/>
            <a:ext cx="261061" cy="3913266"/>
            <a:chOff x="7704114" y="-97112"/>
            <a:chExt cx="261061" cy="3913266"/>
          </a:xfrm>
        </p:grpSpPr>
        <p:sp>
          <p:nvSpPr>
            <p:cNvPr id="917" name="Google Shape;917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18" name="Google Shape;918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20" name="Google Shape;920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5"/>
          <p:cNvSpPr txBox="1">
            <a:spLocks noGrp="1"/>
          </p:cNvSpPr>
          <p:nvPr>
            <p:ph type="title"/>
          </p:nvPr>
        </p:nvSpPr>
        <p:spPr>
          <a:xfrm>
            <a:off x="3039400" y="18125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923" name="Google Shape;923;p15"/>
          <p:cNvSpPr txBox="1">
            <a:spLocks noGrp="1"/>
          </p:cNvSpPr>
          <p:nvPr>
            <p:ph type="subTitle" idx="1"/>
          </p:nvPr>
        </p:nvSpPr>
        <p:spPr>
          <a:xfrm>
            <a:off x="3039400" y="2854350"/>
            <a:ext cx="4133400" cy="4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924" name="Google Shape;924;p15"/>
          <p:cNvSpPr txBox="1">
            <a:spLocks noGrp="1"/>
          </p:cNvSpPr>
          <p:nvPr>
            <p:ph type="title" idx="2" hasCustomPrompt="1"/>
          </p:nvPr>
        </p:nvSpPr>
        <p:spPr>
          <a:xfrm>
            <a:off x="1624100" y="2159377"/>
            <a:ext cx="1076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925" name="Google Shape;925;p15"/>
          <p:cNvGrpSpPr/>
          <p:nvPr/>
        </p:nvGrpSpPr>
        <p:grpSpPr>
          <a:xfrm rot="5400000" flipH="1">
            <a:off x="3245125" y="-6666529"/>
            <a:ext cx="3721951" cy="12135923"/>
            <a:chOff x="-3170262" y="3452177"/>
            <a:chExt cx="3721951" cy="12135923"/>
          </a:xfrm>
        </p:grpSpPr>
        <p:sp>
          <p:nvSpPr>
            <p:cNvPr id="926" name="Google Shape;926;p1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15"/>
          <p:cNvGrpSpPr/>
          <p:nvPr/>
        </p:nvGrpSpPr>
        <p:grpSpPr>
          <a:xfrm>
            <a:off x="-2507408" y="4010131"/>
            <a:ext cx="13681471" cy="3721951"/>
            <a:chOff x="-2507408" y="4010131"/>
            <a:chExt cx="13681471" cy="3721951"/>
          </a:xfrm>
        </p:grpSpPr>
        <p:sp>
          <p:nvSpPr>
            <p:cNvPr id="983" name="Google Shape;983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 rot="-5400000">
              <a:off x="6394794" y="37056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 rot="10800000" flipH="1">
              <a:off x="8072788" y="40101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 rot="10800000" flipH="1">
              <a:off x="7051306" y="40112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 rot="10800000" flipH="1">
              <a:off x="11056539" y="49969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 rot="10800000" flipH="1">
              <a:off x="11056539" y="42864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 rot="10800000" flipH="1">
              <a:off x="11056539" y="45232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 rot="10800000" flipH="1">
              <a:off x="11056539" y="47600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5"/>
            <p:cNvSpPr/>
            <p:nvPr/>
          </p:nvSpPr>
          <p:spPr>
            <a:xfrm rot="10800000" flipH="1">
              <a:off x="5481164" y="74639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5"/>
            <p:cNvSpPr/>
            <p:nvPr/>
          </p:nvSpPr>
          <p:spPr>
            <a:xfrm rot="10800000" flipH="1">
              <a:off x="2956571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5"/>
            <p:cNvSpPr/>
            <p:nvPr/>
          </p:nvSpPr>
          <p:spPr>
            <a:xfrm rot="10800000" flipH="1">
              <a:off x="1770967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5"/>
            <p:cNvSpPr/>
            <p:nvPr/>
          </p:nvSpPr>
          <p:spPr>
            <a:xfrm rot="10800000" flipH="1">
              <a:off x="200808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5"/>
            <p:cNvSpPr/>
            <p:nvPr/>
          </p:nvSpPr>
          <p:spPr>
            <a:xfrm rot="10800000" flipH="1">
              <a:off x="224520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5"/>
            <p:cNvSpPr/>
            <p:nvPr/>
          </p:nvSpPr>
          <p:spPr>
            <a:xfrm rot="10800000" flipH="1">
              <a:off x="2482329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5"/>
            <p:cNvSpPr/>
            <p:nvPr/>
          </p:nvSpPr>
          <p:spPr>
            <a:xfrm rot="10800000" flipH="1">
              <a:off x="2719450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5"/>
            <p:cNvSpPr/>
            <p:nvPr/>
          </p:nvSpPr>
          <p:spPr>
            <a:xfrm rot="10800000" flipH="1">
              <a:off x="8072788" y="40101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 rot="10800000" flipH="1">
              <a:off x="7051306" y="40112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 rot="10800000" flipH="1">
              <a:off x="11056539" y="49969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5"/>
            <p:cNvSpPr/>
            <p:nvPr/>
          </p:nvSpPr>
          <p:spPr>
            <a:xfrm rot="10800000" flipH="1">
              <a:off x="11056539" y="42864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5"/>
            <p:cNvSpPr/>
            <p:nvPr/>
          </p:nvSpPr>
          <p:spPr>
            <a:xfrm rot="10800000" flipH="1">
              <a:off x="11056539" y="45232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5"/>
            <p:cNvSpPr/>
            <p:nvPr/>
          </p:nvSpPr>
          <p:spPr>
            <a:xfrm rot="10800000" flipH="1">
              <a:off x="11056539" y="47600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 rot="10800000" flipH="1">
              <a:off x="2956571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 rot="10800000" flipH="1">
              <a:off x="1770967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 rot="10800000" flipH="1">
              <a:off x="200808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 rot="10800000" flipH="1">
              <a:off x="224520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 rot="10800000" flipH="1">
              <a:off x="2482329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5"/>
            <p:cNvSpPr/>
            <p:nvPr/>
          </p:nvSpPr>
          <p:spPr>
            <a:xfrm rot="10800000" flipH="1">
              <a:off x="2719450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9" name="Google Shape;1029;p15"/>
            <p:cNvGrpSpPr/>
            <p:nvPr/>
          </p:nvGrpSpPr>
          <p:grpSpPr>
            <a:xfrm>
              <a:off x="-2507408" y="4560924"/>
              <a:ext cx="6876983" cy="300288"/>
              <a:chOff x="-2507408" y="4560924"/>
              <a:chExt cx="6876983" cy="300288"/>
            </a:xfrm>
          </p:grpSpPr>
          <p:sp>
            <p:nvSpPr>
              <p:cNvPr id="1030" name="Google Shape;1030;p15"/>
              <p:cNvSpPr/>
              <p:nvPr/>
            </p:nvSpPr>
            <p:spPr>
              <a:xfrm rot="-5400000">
                <a:off x="846319" y="1337956"/>
                <a:ext cx="169528" cy="6876983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59550" fill="none" extrusionOk="0">
                    <a:moveTo>
                      <a:pt x="1467" y="59549"/>
                    </a:moveTo>
                    <a:lnTo>
                      <a:pt x="1467" y="12749"/>
                    </a:lnTo>
                    <a:lnTo>
                      <a:pt x="1" y="1130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28588" algn="bl" rotWithShape="0">
                  <a:schemeClr val="accen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5"/>
              <p:cNvSpPr/>
              <p:nvPr/>
            </p:nvSpPr>
            <p:spPr>
              <a:xfrm rot="10800000" flipH="1">
                <a:off x="-44930" y="4560924"/>
                <a:ext cx="1315747" cy="268151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1630" extrusionOk="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dist="19050" algn="bl" rotWithShape="0">
                  <a:schemeClr val="accen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5"/>
              <p:cNvSpPr/>
              <p:nvPr/>
            </p:nvSpPr>
            <p:spPr>
              <a:xfrm rot="10800000" flipH="1">
                <a:off x="-44930" y="4560924"/>
                <a:ext cx="1315747" cy="268151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1630" extrusionOk="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dist="19050" algn="bl" rotWithShape="0">
                  <a:schemeClr val="accen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"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035" name="Google Shape;1035;p16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1036" name="Google Shape;1036;p1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16"/>
          <p:cNvGrpSpPr/>
          <p:nvPr/>
        </p:nvGrpSpPr>
        <p:grpSpPr>
          <a:xfrm>
            <a:off x="-1350577" y="383600"/>
            <a:ext cx="1928770" cy="2826596"/>
            <a:chOff x="-1350577" y="383600"/>
            <a:chExt cx="1928770" cy="2826596"/>
          </a:xfrm>
        </p:grpSpPr>
        <p:sp>
          <p:nvSpPr>
            <p:cNvPr id="1045" name="Google Shape;1045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16"/>
          <p:cNvGrpSpPr/>
          <p:nvPr/>
        </p:nvGrpSpPr>
        <p:grpSpPr>
          <a:xfrm rot="10800000">
            <a:off x="8565750" y="-294612"/>
            <a:ext cx="237939" cy="3223487"/>
            <a:chOff x="8202950" y="1983213"/>
            <a:chExt cx="237939" cy="3223487"/>
          </a:xfrm>
        </p:grpSpPr>
        <p:sp>
          <p:nvSpPr>
            <p:cNvPr id="1054" name="Google Shape;1054;p16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055" name="Google Shape;1055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057" name="Google Shape;1057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16"/>
          <p:cNvGrpSpPr/>
          <p:nvPr/>
        </p:nvGrpSpPr>
        <p:grpSpPr>
          <a:xfrm rot="5400000">
            <a:off x="-739425" y="645011"/>
            <a:ext cx="3769563" cy="11358057"/>
            <a:chOff x="-2722250" y="-1079764"/>
            <a:chExt cx="3769563" cy="11358057"/>
          </a:xfrm>
        </p:grpSpPr>
        <p:sp>
          <p:nvSpPr>
            <p:cNvPr id="1059" name="Google Shape;1059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3" name="Google Shape;1073;p16"/>
          <p:cNvSpPr txBox="1">
            <a:spLocks noGrp="1"/>
          </p:cNvSpPr>
          <p:nvPr>
            <p:ph type="subTitle" idx="1"/>
          </p:nvPr>
        </p:nvSpPr>
        <p:spPr>
          <a:xfrm>
            <a:off x="865650" y="1889494"/>
            <a:ext cx="22128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4" name="Google Shape;1074;p16"/>
          <p:cNvSpPr txBox="1">
            <a:spLocks noGrp="1"/>
          </p:cNvSpPr>
          <p:nvPr>
            <p:ph type="subTitle" idx="2"/>
          </p:nvPr>
        </p:nvSpPr>
        <p:spPr>
          <a:xfrm>
            <a:off x="865650" y="1508250"/>
            <a:ext cx="22128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075" name="Google Shape;1075;p16"/>
          <p:cNvSpPr txBox="1">
            <a:spLocks noGrp="1"/>
          </p:cNvSpPr>
          <p:nvPr>
            <p:ph type="subTitle" idx="3"/>
          </p:nvPr>
        </p:nvSpPr>
        <p:spPr>
          <a:xfrm>
            <a:off x="865650" y="3185894"/>
            <a:ext cx="22128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16"/>
          <p:cNvSpPr txBox="1">
            <a:spLocks noGrp="1"/>
          </p:cNvSpPr>
          <p:nvPr>
            <p:ph type="subTitle" idx="4"/>
          </p:nvPr>
        </p:nvSpPr>
        <p:spPr>
          <a:xfrm>
            <a:off x="865650" y="2804650"/>
            <a:ext cx="22128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077" name="Google Shape;1077;p16"/>
          <p:cNvSpPr txBox="1">
            <a:spLocks noGrp="1"/>
          </p:cNvSpPr>
          <p:nvPr>
            <p:ph type="title" idx="5" hasCustomPrompt="1"/>
          </p:nvPr>
        </p:nvSpPr>
        <p:spPr>
          <a:xfrm>
            <a:off x="7124550" y="1731100"/>
            <a:ext cx="11538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1078" name="Google Shape;1078;p16"/>
          <p:cNvSpPr txBox="1">
            <a:spLocks noGrp="1"/>
          </p:cNvSpPr>
          <p:nvPr>
            <p:ph type="title" idx="6" hasCustomPrompt="1"/>
          </p:nvPr>
        </p:nvSpPr>
        <p:spPr>
          <a:xfrm>
            <a:off x="7124550" y="3028125"/>
            <a:ext cx="11538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_1"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17"/>
          <p:cNvGrpSpPr/>
          <p:nvPr/>
        </p:nvGrpSpPr>
        <p:grpSpPr>
          <a:xfrm rot="10800000">
            <a:off x="8275488" y="-5806929"/>
            <a:ext cx="3721951" cy="12135923"/>
            <a:chOff x="-3170262" y="3452177"/>
            <a:chExt cx="3721951" cy="12135923"/>
          </a:xfrm>
        </p:grpSpPr>
        <p:sp>
          <p:nvSpPr>
            <p:cNvPr id="1081" name="Google Shape;1081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17"/>
          <p:cNvGrpSpPr/>
          <p:nvPr/>
        </p:nvGrpSpPr>
        <p:grpSpPr>
          <a:xfrm>
            <a:off x="-2853462" y="-2631329"/>
            <a:ext cx="3721951" cy="12135923"/>
            <a:chOff x="-3170262" y="3452177"/>
            <a:chExt cx="3721951" cy="12135923"/>
          </a:xfrm>
        </p:grpSpPr>
        <p:sp>
          <p:nvSpPr>
            <p:cNvPr id="1138" name="Google Shape;1138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4" name="Google Shape;1194;p17"/>
          <p:cNvSpPr txBox="1">
            <a:spLocks noGrp="1"/>
          </p:cNvSpPr>
          <p:nvPr>
            <p:ph type="title" hasCustomPrompt="1"/>
          </p:nvPr>
        </p:nvSpPr>
        <p:spPr>
          <a:xfrm>
            <a:off x="2418150" y="499225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5" name="Google Shape;1195;p17"/>
          <p:cNvSpPr txBox="1">
            <a:spLocks noGrp="1"/>
          </p:cNvSpPr>
          <p:nvPr>
            <p:ph type="subTitle" idx="1"/>
          </p:nvPr>
        </p:nvSpPr>
        <p:spPr>
          <a:xfrm>
            <a:off x="2418146" y="1329175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6" name="Google Shape;1196;p17"/>
          <p:cNvSpPr txBox="1">
            <a:spLocks noGrp="1"/>
          </p:cNvSpPr>
          <p:nvPr>
            <p:ph type="title" idx="2" hasCustomPrompt="1"/>
          </p:nvPr>
        </p:nvSpPr>
        <p:spPr>
          <a:xfrm>
            <a:off x="2418150" y="3419300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7" name="Google Shape;1197;p17"/>
          <p:cNvSpPr txBox="1">
            <a:spLocks noGrp="1"/>
          </p:cNvSpPr>
          <p:nvPr>
            <p:ph type="subTitle" idx="3"/>
          </p:nvPr>
        </p:nvSpPr>
        <p:spPr>
          <a:xfrm>
            <a:off x="2418146" y="4249250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17"/>
          <p:cNvSpPr txBox="1">
            <a:spLocks noGrp="1"/>
          </p:cNvSpPr>
          <p:nvPr>
            <p:ph type="title" idx="4" hasCustomPrompt="1"/>
          </p:nvPr>
        </p:nvSpPr>
        <p:spPr>
          <a:xfrm>
            <a:off x="2418150" y="1959263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9" name="Google Shape;1199;p17"/>
          <p:cNvSpPr txBox="1">
            <a:spLocks noGrp="1"/>
          </p:cNvSpPr>
          <p:nvPr>
            <p:ph type="subTitle" idx="5"/>
          </p:nvPr>
        </p:nvSpPr>
        <p:spPr>
          <a:xfrm>
            <a:off x="2418146" y="2789213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_1"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8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02" name="Google Shape;1202;p18"/>
          <p:cNvGrpSpPr/>
          <p:nvPr/>
        </p:nvGrpSpPr>
        <p:grpSpPr>
          <a:xfrm>
            <a:off x="6234179" y="-11612"/>
            <a:ext cx="5178842" cy="5178453"/>
            <a:chOff x="6234179" y="-11612"/>
            <a:chExt cx="5178842" cy="5178453"/>
          </a:xfrm>
        </p:grpSpPr>
        <p:sp>
          <p:nvSpPr>
            <p:cNvPr id="1203" name="Google Shape;1203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18"/>
          <p:cNvGrpSpPr/>
          <p:nvPr/>
        </p:nvGrpSpPr>
        <p:grpSpPr>
          <a:xfrm rot="10800000">
            <a:off x="-3056350" y="-7040964"/>
            <a:ext cx="3769563" cy="11358057"/>
            <a:chOff x="-2722250" y="-1079764"/>
            <a:chExt cx="3769563" cy="11358057"/>
          </a:xfrm>
        </p:grpSpPr>
        <p:sp>
          <p:nvSpPr>
            <p:cNvPr id="1208" name="Google Shape;1208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-3612573" y="2185426"/>
            <a:ext cx="4088811" cy="4088811"/>
            <a:chOff x="-3640848" y="2185426"/>
            <a:chExt cx="4088811" cy="4088811"/>
          </a:xfrm>
        </p:grpSpPr>
        <p:sp>
          <p:nvSpPr>
            <p:cNvPr id="1223" name="Google Shape;1223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_1_1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20"/>
          <p:cNvSpPr txBox="1">
            <a:spLocks noGrp="1"/>
          </p:cNvSpPr>
          <p:nvPr>
            <p:ph type="title"/>
          </p:nvPr>
        </p:nvSpPr>
        <p:spPr>
          <a:xfrm>
            <a:off x="865625" y="784725"/>
            <a:ext cx="3487200" cy="19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74" name="Google Shape;1274;p20"/>
          <p:cNvGrpSpPr/>
          <p:nvPr/>
        </p:nvGrpSpPr>
        <p:grpSpPr>
          <a:xfrm>
            <a:off x="-964670" y="-1181613"/>
            <a:ext cx="3021722" cy="3146276"/>
            <a:chOff x="-1081045" y="-1072813"/>
            <a:chExt cx="3021722" cy="3146276"/>
          </a:xfrm>
        </p:grpSpPr>
        <p:sp>
          <p:nvSpPr>
            <p:cNvPr id="1275" name="Google Shape;1275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20"/>
          <p:cNvGrpSpPr/>
          <p:nvPr/>
        </p:nvGrpSpPr>
        <p:grpSpPr>
          <a:xfrm>
            <a:off x="-2725261" y="4583977"/>
            <a:ext cx="6876983" cy="303598"/>
            <a:chOff x="-2725261" y="4583977"/>
            <a:chExt cx="6876983" cy="303598"/>
          </a:xfrm>
        </p:grpSpPr>
        <p:sp>
          <p:nvSpPr>
            <p:cNvPr id="1284" name="Google Shape;1284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8" name="Google Shape;1288;p20"/>
          <p:cNvSpPr txBox="1">
            <a:spLocks noGrp="1"/>
          </p:cNvSpPr>
          <p:nvPr>
            <p:ph type="subTitle" idx="1"/>
          </p:nvPr>
        </p:nvSpPr>
        <p:spPr>
          <a:xfrm>
            <a:off x="865625" y="3102250"/>
            <a:ext cx="3487200" cy="11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1"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1"/>
          <p:cNvSpPr txBox="1">
            <a:spLocks noGrp="1"/>
          </p:cNvSpPr>
          <p:nvPr>
            <p:ph type="title"/>
          </p:nvPr>
        </p:nvSpPr>
        <p:spPr>
          <a:xfrm>
            <a:off x="3909325" y="1332750"/>
            <a:ext cx="3864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91" name="Google Shape;1291;p21"/>
          <p:cNvGrpSpPr/>
          <p:nvPr/>
        </p:nvGrpSpPr>
        <p:grpSpPr>
          <a:xfrm rot="10800000">
            <a:off x="-201494" y="-10429092"/>
            <a:ext cx="3769563" cy="11358057"/>
            <a:chOff x="-2722250" y="-1079764"/>
            <a:chExt cx="3769563" cy="11358057"/>
          </a:xfrm>
        </p:grpSpPr>
        <p:sp>
          <p:nvSpPr>
            <p:cNvPr id="1292" name="Google Shape;1292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6" name="Google Shape;1306;p21"/>
          <p:cNvGrpSpPr/>
          <p:nvPr/>
        </p:nvGrpSpPr>
        <p:grpSpPr>
          <a:xfrm>
            <a:off x="-3416286" y="4188931"/>
            <a:ext cx="12077141" cy="3721951"/>
            <a:chOff x="-3343111" y="4188931"/>
            <a:chExt cx="12077141" cy="3721951"/>
          </a:xfrm>
        </p:grpSpPr>
        <p:sp>
          <p:nvSpPr>
            <p:cNvPr id="1307" name="Google Shape;1307;p21"/>
            <p:cNvSpPr/>
            <p:nvPr/>
          </p:nvSpPr>
          <p:spPr>
            <a:xfrm rot="5400000" flipH="1">
              <a:off x="-998155" y="20217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1"/>
            <p:cNvSpPr/>
            <p:nvPr/>
          </p:nvSpPr>
          <p:spPr>
            <a:xfrm rot="5400000" flipH="1">
              <a:off x="1821719" y="67066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1"/>
            <p:cNvSpPr/>
            <p:nvPr/>
          </p:nvSpPr>
          <p:spPr>
            <a:xfrm rot="5400000" flipH="1">
              <a:off x="-6937" y="75286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1"/>
            <p:cNvSpPr/>
            <p:nvPr/>
          </p:nvSpPr>
          <p:spPr>
            <a:xfrm rot="5400000" flipH="1">
              <a:off x="5990513" y="50403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1"/>
            <p:cNvSpPr/>
            <p:nvPr/>
          </p:nvSpPr>
          <p:spPr>
            <a:xfrm rot="5400000" flipH="1">
              <a:off x="295299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1"/>
            <p:cNvSpPr/>
            <p:nvPr/>
          </p:nvSpPr>
          <p:spPr>
            <a:xfrm rot="5400000" flipH="1">
              <a:off x="274130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1"/>
            <p:cNvSpPr/>
            <p:nvPr/>
          </p:nvSpPr>
          <p:spPr>
            <a:xfrm rot="5400000" flipH="1">
              <a:off x="2527258" y="42536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1"/>
            <p:cNvSpPr/>
            <p:nvPr/>
          </p:nvSpPr>
          <p:spPr>
            <a:xfrm rot="5400000" flipH="1">
              <a:off x="231563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1"/>
            <p:cNvSpPr/>
            <p:nvPr/>
          </p:nvSpPr>
          <p:spPr>
            <a:xfrm rot="5400000" flipH="1">
              <a:off x="210394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1"/>
            <p:cNvSpPr/>
            <p:nvPr/>
          </p:nvSpPr>
          <p:spPr>
            <a:xfrm rot="5400000" flipH="1">
              <a:off x="1266629" y="38844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1"/>
            <p:cNvSpPr/>
            <p:nvPr/>
          </p:nvSpPr>
          <p:spPr>
            <a:xfrm rot="5400000" flipH="1">
              <a:off x="7304000" y="65302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1"/>
            <p:cNvSpPr/>
            <p:nvPr/>
          </p:nvSpPr>
          <p:spPr>
            <a:xfrm rot="5400000" flipH="1">
              <a:off x="-998155" y="20217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1"/>
            <p:cNvSpPr/>
            <p:nvPr/>
          </p:nvSpPr>
          <p:spPr>
            <a:xfrm rot="5400000" flipH="1">
              <a:off x="1821719" y="67066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1"/>
            <p:cNvSpPr/>
            <p:nvPr/>
          </p:nvSpPr>
          <p:spPr>
            <a:xfrm rot="5400000" flipH="1">
              <a:off x="-6937" y="75286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1"/>
            <p:cNvSpPr/>
            <p:nvPr/>
          </p:nvSpPr>
          <p:spPr>
            <a:xfrm rot="5400000" flipH="1">
              <a:off x="5990513" y="50403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1"/>
            <p:cNvSpPr/>
            <p:nvPr/>
          </p:nvSpPr>
          <p:spPr>
            <a:xfrm rot="5400000" flipH="1">
              <a:off x="295299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1"/>
            <p:cNvSpPr/>
            <p:nvPr/>
          </p:nvSpPr>
          <p:spPr>
            <a:xfrm rot="5400000" flipH="1">
              <a:off x="274130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1"/>
            <p:cNvSpPr/>
            <p:nvPr/>
          </p:nvSpPr>
          <p:spPr>
            <a:xfrm rot="5400000" flipH="1">
              <a:off x="2527258" y="42536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1"/>
            <p:cNvSpPr/>
            <p:nvPr/>
          </p:nvSpPr>
          <p:spPr>
            <a:xfrm rot="5400000" flipH="1">
              <a:off x="231563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1"/>
            <p:cNvSpPr/>
            <p:nvPr/>
          </p:nvSpPr>
          <p:spPr>
            <a:xfrm rot="5400000" flipH="1">
              <a:off x="210394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1"/>
            <p:cNvSpPr/>
            <p:nvPr/>
          </p:nvSpPr>
          <p:spPr>
            <a:xfrm rot="5400000" flipH="1">
              <a:off x="1266629" y="38844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1"/>
            <p:cNvSpPr/>
            <p:nvPr/>
          </p:nvSpPr>
          <p:spPr>
            <a:xfrm rot="5400000" flipH="1">
              <a:off x="7304000" y="65302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1"/>
          <p:cNvGrpSpPr/>
          <p:nvPr/>
        </p:nvGrpSpPr>
        <p:grpSpPr>
          <a:xfrm>
            <a:off x="7445269" y="539498"/>
            <a:ext cx="1288768" cy="1888678"/>
            <a:chOff x="7504044" y="4265398"/>
            <a:chExt cx="1288768" cy="1888678"/>
          </a:xfrm>
        </p:grpSpPr>
        <p:sp>
          <p:nvSpPr>
            <p:cNvPr id="1356" name="Google Shape;1356;p21"/>
            <p:cNvSpPr/>
            <p:nvPr/>
          </p:nvSpPr>
          <p:spPr>
            <a:xfrm rot="5400000" flipH="1">
              <a:off x="7262783" y="4624048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1"/>
            <p:cNvSpPr/>
            <p:nvPr/>
          </p:nvSpPr>
          <p:spPr>
            <a:xfrm rot="5400000" flipH="1">
              <a:off x="7262783" y="4624048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21"/>
          <p:cNvGrpSpPr/>
          <p:nvPr/>
        </p:nvGrpSpPr>
        <p:grpSpPr>
          <a:xfrm flipH="1">
            <a:off x="12978" y="1767440"/>
            <a:ext cx="3146276" cy="3021722"/>
            <a:chOff x="851178" y="3217515"/>
            <a:chExt cx="3146276" cy="3021722"/>
          </a:xfrm>
        </p:grpSpPr>
        <p:sp>
          <p:nvSpPr>
            <p:cNvPr id="1365" name="Google Shape;1365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1"/>
          <p:cNvGrpSpPr/>
          <p:nvPr/>
        </p:nvGrpSpPr>
        <p:grpSpPr>
          <a:xfrm rot="-5400000">
            <a:off x="-160775" y="657561"/>
            <a:ext cx="1158175" cy="2819114"/>
            <a:chOff x="-444950" y="2746461"/>
            <a:chExt cx="1158175" cy="2819114"/>
          </a:xfrm>
        </p:grpSpPr>
        <p:sp>
          <p:nvSpPr>
            <p:cNvPr id="1370" name="Google Shape;1370;p21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371" name="Google Shape;1371;p21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1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1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374" name="Google Shape;1374;p21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1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8" name="Google Shape;1378;p21"/>
          <p:cNvGrpSpPr/>
          <p:nvPr/>
        </p:nvGrpSpPr>
        <p:grpSpPr>
          <a:xfrm>
            <a:off x="2596325" y="-2334801"/>
            <a:ext cx="2504551" cy="4575301"/>
            <a:chOff x="8430775" y="-2181926"/>
            <a:chExt cx="2504551" cy="4575301"/>
          </a:xfrm>
        </p:grpSpPr>
        <p:sp>
          <p:nvSpPr>
            <p:cNvPr id="1379" name="Google Shape;1379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3" name="Google Shape;1383;p21"/>
          <p:cNvSpPr txBox="1">
            <a:spLocks noGrp="1"/>
          </p:cNvSpPr>
          <p:nvPr>
            <p:ph type="subTitle" idx="1"/>
          </p:nvPr>
        </p:nvSpPr>
        <p:spPr>
          <a:xfrm>
            <a:off x="4157575" y="2323300"/>
            <a:ext cx="3368100" cy="117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_1_1_1"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5" name="Google Shape;1385;p22"/>
          <p:cNvGrpSpPr/>
          <p:nvPr/>
        </p:nvGrpSpPr>
        <p:grpSpPr>
          <a:xfrm>
            <a:off x="-2222023" y="-5983804"/>
            <a:ext cx="3769563" cy="11223689"/>
            <a:chOff x="-2316848" y="-5983804"/>
            <a:chExt cx="3769563" cy="11223689"/>
          </a:xfrm>
        </p:grpSpPr>
        <p:sp>
          <p:nvSpPr>
            <p:cNvPr id="1386" name="Google Shape;1386;p22"/>
            <p:cNvSpPr/>
            <p:nvPr/>
          </p:nvSpPr>
          <p:spPr>
            <a:xfrm rot="5400000">
              <a:off x="-6067251" y="-214600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2"/>
            <p:cNvSpPr/>
            <p:nvPr/>
          </p:nvSpPr>
          <p:spPr>
            <a:xfrm rot="5400000">
              <a:off x="-2316848" y="541641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2"/>
            <p:cNvSpPr/>
            <p:nvPr/>
          </p:nvSpPr>
          <p:spPr>
            <a:xfrm rot="5400000">
              <a:off x="-3459352" y="-1662800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2"/>
            <p:cNvSpPr/>
            <p:nvPr/>
          </p:nvSpPr>
          <p:spPr>
            <a:xfrm rot="5400000">
              <a:off x="-6067251" y="-214600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2"/>
            <p:cNvSpPr/>
            <p:nvPr/>
          </p:nvSpPr>
          <p:spPr>
            <a:xfrm rot="5400000">
              <a:off x="-2316848" y="541641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2"/>
            <p:cNvSpPr/>
            <p:nvPr/>
          </p:nvSpPr>
          <p:spPr>
            <a:xfrm rot="5400000">
              <a:off x="-3459352" y="-1662800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2"/>
            <p:cNvSpPr/>
            <p:nvPr/>
          </p:nvSpPr>
          <p:spPr>
            <a:xfrm rot="5400000">
              <a:off x="-1123983" y="485592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2"/>
            <p:cNvSpPr/>
            <p:nvPr/>
          </p:nvSpPr>
          <p:spPr>
            <a:xfrm rot="5400000">
              <a:off x="1184556" y="26356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2"/>
            <p:cNvSpPr/>
            <p:nvPr/>
          </p:nvSpPr>
          <p:spPr>
            <a:xfrm rot="5400000">
              <a:off x="40365" y="-4197312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2"/>
            <p:cNvSpPr/>
            <p:nvPr/>
          </p:nvSpPr>
          <p:spPr>
            <a:xfrm rot="5400000">
              <a:off x="40365" y="-4197312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2"/>
            <p:cNvSpPr/>
            <p:nvPr/>
          </p:nvSpPr>
          <p:spPr>
            <a:xfrm rot="5400000">
              <a:off x="1184556" y="26356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2"/>
            <p:cNvSpPr/>
            <p:nvPr/>
          </p:nvSpPr>
          <p:spPr>
            <a:xfrm rot="5400000">
              <a:off x="-1123983" y="485592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98" name="Google Shape;1398;p22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1399" name="Google Shape;1399;p22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1400" name="Google Shape;1400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08" name="Google Shape;1408;p22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1409" name="Google Shape;1409;p22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1410" name="Google Shape;1410;p22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1" name="Google Shape;1411;p22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2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3" name="Google Shape;1413;p22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4" name="Google Shape;1414;p22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1415" name="Google Shape;1415;p22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6" name="Google Shape;1416;p22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2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8" name="Google Shape;1418;p22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9" name="Google Shape;1419;p22"/>
          <p:cNvGrpSpPr/>
          <p:nvPr/>
        </p:nvGrpSpPr>
        <p:grpSpPr>
          <a:xfrm rot="-5400000" flipH="1">
            <a:off x="-975725" y="4503876"/>
            <a:ext cx="4222888" cy="4088811"/>
            <a:chOff x="8129425" y="2555026"/>
            <a:chExt cx="4222888" cy="4088811"/>
          </a:xfrm>
        </p:grpSpPr>
        <p:sp>
          <p:nvSpPr>
            <p:cNvPr id="1420" name="Google Shape;1420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8" name="Google Shape;1428;p22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429" name="Google Shape;1429;p22"/>
          <p:cNvSpPr txBox="1">
            <a:spLocks noGrp="1"/>
          </p:cNvSpPr>
          <p:nvPr>
            <p:ph type="body" idx="1"/>
          </p:nvPr>
        </p:nvSpPr>
        <p:spPr>
          <a:xfrm>
            <a:off x="2368650" y="1629925"/>
            <a:ext cx="4120200" cy="22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23"/>
          <p:cNvSpPr txBox="1">
            <a:spLocks noGrp="1"/>
          </p:cNvSpPr>
          <p:nvPr>
            <p:ph type="title"/>
          </p:nvPr>
        </p:nvSpPr>
        <p:spPr>
          <a:xfrm>
            <a:off x="4818075" y="1300763"/>
            <a:ext cx="3161700" cy="11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432" name="Google Shape;1432;p23"/>
          <p:cNvSpPr txBox="1">
            <a:spLocks noGrp="1"/>
          </p:cNvSpPr>
          <p:nvPr>
            <p:ph type="subTitle" idx="1"/>
          </p:nvPr>
        </p:nvSpPr>
        <p:spPr>
          <a:xfrm>
            <a:off x="4818075" y="2548050"/>
            <a:ext cx="3161700" cy="119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433" name="Google Shape;1433;p23"/>
          <p:cNvGrpSpPr/>
          <p:nvPr/>
        </p:nvGrpSpPr>
        <p:grpSpPr>
          <a:xfrm flipH="1">
            <a:off x="8571875" y="-2348602"/>
            <a:ext cx="3769563" cy="11358057"/>
            <a:chOff x="-2722250" y="-1079764"/>
            <a:chExt cx="3769563" cy="11358057"/>
          </a:xfrm>
        </p:grpSpPr>
        <p:sp>
          <p:nvSpPr>
            <p:cNvPr id="1434" name="Google Shape;1434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23"/>
          <p:cNvGrpSpPr/>
          <p:nvPr/>
        </p:nvGrpSpPr>
        <p:grpSpPr>
          <a:xfrm rot="5400000">
            <a:off x="-1398220" y="4486426"/>
            <a:ext cx="4222888" cy="4088811"/>
            <a:chOff x="8129425" y="2555026"/>
            <a:chExt cx="4222888" cy="4088811"/>
          </a:xfrm>
        </p:grpSpPr>
        <p:sp>
          <p:nvSpPr>
            <p:cNvPr id="1449" name="Google Shape;1449;p23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23"/>
          <p:cNvGrpSpPr/>
          <p:nvPr/>
        </p:nvGrpSpPr>
        <p:grpSpPr>
          <a:xfrm rot="-5400000" flipH="1">
            <a:off x="-1268897" y="-877738"/>
            <a:ext cx="3021722" cy="3146276"/>
            <a:chOff x="7186293" y="-290625"/>
            <a:chExt cx="3021722" cy="3146276"/>
          </a:xfrm>
        </p:grpSpPr>
        <p:sp>
          <p:nvSpPr>
            <p:cNvPr id="1458" name="Google Shape;1458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1_1_1_1_1_1_1_2"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24"/>
          <p:cNvSpPr txBox="1">
            <a:spLocks noGrp="1"/>
          </p:cNvSpPr>
          <p:nvPr>
            <p:ph type="title"/>
          </p:nvPr>
        </p:nvSpPr>
        <p:spPr>
          <a:xfrm>
            <a:off x="4818075" y="1300763"/>
            <a:ext cx="3161700" cy="11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464" name="Google Shape;1464;p24"/>
          <p:cNvSpPr txBox="1">
            <a:spLocks noGrp="1"/>
          </p:cNvSpPr>
          <p:nvPr>
            <p:ph type="subTitle" idx="1"/>
          </p:nvPr>
        </p:nvSpPr>
        <p:spPr>
          <a:xfrm>
            <a:off x="4818075" y="2548050"/>
            <a:ext cx="3161700" cy="119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465" name="Google Shape;1465;p24"/>
          <p:cNvGrpSpPr/>
          <p:nvPr/>
        </p:nvGrpSpPr>
        <p:grpSpPr>
          <a:xfrm>
            <a:off x="-3067762" y="-3026548"/>
            <a:ext cx="3721951" cy="12135923"/>
            <a:chOff x="-3170262" y="3452177"/>
            <a:chExt cx="3721951" cy="12135923"/>
          </a:xfrm>
        </p:grpSpPr>
        <p:sp>
          <p:nvSpPr>
            <p:cNvPr id="1466" name="Google Shape;1466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0" name="Google Shape;1520;p24"/>
          <p:cNvGrpSpPr/>
          <p:nvPr/>
        </p:nvGrpSpPr>
        <p:grpSpPr>
          <a:xfrm>
            <a:off x="8572063" y="-2535098"/>
            <a:ext cx="3721951" cy="12135923"/>
            <a:chOff x="-3170262" y="3452177"/>
            <a:chExt cx="3721951" cy="12135923"/>
          </a:xfrm>
        </p:grpSpPr>
        <p:sp>
          <p:nvSpPr>
            <p:cNvPr id="1521" name="Google Shape;1521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1_1_1_1_1_1_1_1"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25"/>
          <p:cNvSpPr txBox="1">
            <a:spLocks noGrp="1"/>
          </p:cNvSpPr>
          <p:nvPr>
            <p:ph type="title"/>
          </p:nvPr>
        </p:nvSpPr>
        <p:spPr>
          <a:xfrm>
            <a:off x="1362400" y="1300763"/>
            <a:ext cx="3161700" cy="11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77" name="Google Shape;1577;p25"/>
          <p:cNvSpPr txBox="1">
            <a:spLocks noGrp="1"/>
          </p:cNvSpPr>
          <p:nvPr>
            <p:ph type="subTitle" idx="1"/>
          </p:nvPr>
        </p:nvSpPr>
        <p:spPr>
          <a:xfrm>
            <a:off x="1362400" y="2548050"/>
            <a:ext cx="3161700" cy="119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578" name="Google Shape;1578;p25"/>
          <p:cNvGrpSpPr/>
          <p:nvPr/>
        </p:nvGrpSpPr>
        <p:grpSpPr>
          <a:xfrm rot="5400000">
            <a:off x="1266764" y="4562626"/>
            <a:ext cx="4222888" cy="4088811"/>
            <a:chOff x="8129425" y="2555026"/>
            <a:chExt cx="4222888" cy="4088811"/>
          </a:xfrm>
        </p:grpSpPr>
        <p:sp>
          <p:nvSpPr>
            <p:cNvPr id="1579" name="Google Shape;1579;p2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25"/>
          <p:cNvGrpSpPr/>
          <p:nvPr/>
        </p:nvGrpSpPr>
        <p:grpSpPr>
          <a:xfrm flipH="1">
            <a:off x="8150363" y="-4899154"/>
            <a:ext cx="3721951" cy="12135923"/>
            <a:chOff x="-3170262" y="3452177"/>
            <a:chExt cx="3721951" cy="12135923"/>
          </a:xfrm>
        </p:grpSpPr>
        <p:sp>
          <p:nvSpPr>
            <p:cNvPr id="1588" name="Google Shape;1588;p2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4" name="Google Shape;1644;p25"/>
          <p:cNvGrpSpPr/>
          <p:nvPr/>
        </p:nvGrpSpPr>
        <p:grpSpPr>
          <a:xfrm flipH="1">
            <a:off x="-3056332" y="-1665102"/>
            <a:ext cx="3769563" cy="11358057"/>
            <a:chOff x="-2722250" y="-1079764"/>
            <a:chExt cx="3769563" cy="11358057"/>
          </a:xfrm>
        </p:grpSpPr>
        <p:sp>
          <p:nvSpPr>
            <p:cNvPr id="1645" name="Google Shape;1645;p2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2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61" name="Google Shape;1661;p26"/>
          <p:cNvSpPr txBox="1">
            <a:spLocks noGrp="1"/>
          </p:cNvSpPr>
          <p:nvPr>
            <p:ph type="body" idx="1"/>
          </p:nvPr>
        </p:nvSpPr>
        <p:spPr>
          <a:xfrm>
            <a:off x="713225" y="1804800"/>
            <a:ext cx="3836400" cy="23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62" name="Google Shape;1662;p26"/>
          <p:cNvSpPr txBox="1">
            <a:spLocks noGrp="1"/>
          </p:cNvSpPr>
          <p:nvPr>
            <p:ph type="body" idx="2"/>
          </p:nvPr>
        </p:nvSpPr>
        <p:spPr>
          <a:xfrm>
            <a:off x="4595825" y="1804800"/>
            <a:ext cx="3836400" cy="23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63" name="Google Shape;1663;p26"/>
          <p:cNvSpPr txBox="1">
            <a:spLocks noGrp="1"/>
          </p:cNvSpPr>
          <p:nvPr>
            <p:ph type="subTitle" idx="3"/>
          </p:nvPr>
        </p:nvSpPr>
        <p:spPr>
          <a:xfrm>
            <a:off x="713250" y="1304325"/>
            <a:ext cx="7717500" cy="3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64" name="Google Shape;1664;p26"/>
          <p:cNvGrpSpPr/>
          <p:nvPr/>
        </p:nvGrpSpPr>
        <p:grpSpPr>
          <a:xfrm rot="5400000">
            <a:off x="-1353565" y="-944652"/>
            <a:ext cx="3021722" cy="3146276"/>
            <a:chOff x="-1064015" y="2306598"/>
            <a:chExt cx="3021722" cy="3146276"/>
          </a:xfrm>
        </p:grpSpPr>
        <p:sp>
          <p:nvSpPr>
            <p:cNvPr id="1665" name="Google Shape;1665;p26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6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6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6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26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1670" name="Google Shape;1670;p2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671" name="Google Shape;1671;p2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674" name="Google Shape;1674;p2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8" name="Google Shape;1678;p26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1679" name="Google Shape;1679;p2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26"/>
          <p:cNvGrpSpPr/>
          <p:nvPr/>
        </p:nvGrpSpPr>
        <p:grpSpPr>
          <a:xfrm>
            <a:off x="-2355008" y="4599424"/>
            <a:ext cx="6876983" cy="300288"/>
            <a:chOff x="-2355008" y="4599424"/>
            <a:chExt cx="6876983" cy="300288"/>
          </a:xfrm>
        </p:grpSpPr>
        <p:sp>
          <p:nvSpPr>
            <p:cNvPr id="1688" name="Google Shape;1688;p26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6"/>
            <p:cNvSpPr/>
            <p:nvPr/>
          </p:nvSpPr>
          <p:spPr>
            <a:xfrm rot="10800000" flipH="1">
              <a:off x="107470" y="459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6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6"/>
            <p:cNvSpPr/>
            <p:nvPr/>
          </p:nvSpPr>
          <p:spPr>
            <a:xfrm rot="10800000" flipH="1">
              <a:off x="107470" y="459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94" name="Google Shape;1694;p27"/>
          <p:cNvSpPr txBox="1">
            <a:spLocks noGrp="1"/>
          </p:cNvSpPr>
          <p:nvPr>
            <p:ph type="subTitle" idx="1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5" name="Google Shape;1695;p27"/>
          <p:cNvSpPr txBox="1">
            <a:spLocks noGrp="1"/>
          </p:cNvSpPr>
          <p:nvPr>
            <p:ph type="subTitle" idx="2"/>
          </p:nvPr>
        </p:nvSpPr>
        <p:spPr>
          <a:xfrm>
            <a:off x="86562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6" name="Google Shape;1696;p27"/>
          <p:cNvSpPr txBox="1">
            <a:spLocks noGrp="1"/>
          </p:cNvSpPr>
          <p:nvPr>
            <p:ph type="subTitle" idx="3"/>
          </p:nvPr>
        </p:nvSpPr>
        <p:spPr>
          <a:xfrm>
            <a:off x="596387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27"/>
          <p:cNvSpPr txBox="1">
            <a:spLocks noGrp="1"/>
          </p:cNvSpPr>
          <p:nvPr>
            <p:ph type="subTitle" idx="4"/>
          </p:nvPr>
        </p:nvSpPr>
        <p:spPr>
          <a:xfrm>
            <a:off x="596387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8" name="Google Shape;1698;p27"/>
          <p:cNvSpPr txBox="1">
            <a:spLocks noGrp="1"/>
          </p:cNvSpPr>
          <p:nvPr>
            <p:ph type="subTitle" idx="5"/>
          </p:nvPr>
        </p:nvSpPr>
        <p:spPr>
          <a:xfrm>
            <a:off x="3414747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9" name="Google Shape;1699;p27"/>
          <p:cNvSpPr txBox="1">
            <a:spLocks noGrp="1"/>
          </p:cNvSpPr>
          <p:nvPr>
            <p:ph type="subTitle" idx="6"/>
          </p:nvPr>
        </p:nvSpPr>
        <p:spPr>
          <a:xfrm>
            <a:off x="3414747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700" name="Google Shape;1700;p27"/>
          <p:cNvGrpSpPr/>
          <p:nvPr/>
        </p:nvGrpSpPr>
        <p:grpSpPr>
          <a:xfrm flipH="1">
            <a:off x="8513002" y="2185426"/>
            <a:ext cx="4088811" cy="4088811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rot="10800000" flipH="1">
            <a:off x="6545988" y="-10429089"/>
            <a:ext cx="3769563" cy="11358057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rot="-5400000" flipH="1">
            <a:off x="-975725" y="4666451"/>
            <a:ext cx="4222888" cy="4088811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rot="10800000" flipH="1">
            <a:off x="-1117356" y="-1084598"/>
            <a:ext cx="1982975" cy="2013575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28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734" name="Google Shape;1734;p28"/>
          <p:cNvSpPr txBox="1">
            <a:spLocks noGrp="1"/>
          </p:cNvSpPr>
          <p:nvPr>
            <p:ph type="subTitle" idx="1"/>
          </p:nvPr>
        </p:nvSpPr>
        <p:spPr>
          <a:xfrm>
            <a:off x="1234188" y="3256221"/>
            <a:ext cx="20343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5" name="Google Shape;1735;p28"/>
          <p:cNvSpPr txBox="1">
            <a:spLocks noGrp="1"/>
          </p:cNvSpPr>
          <p:nvPr>
            <p:ph type="subTitle" idx="2"/>
          </p:nvPr>
        </p:nvSpPr>
        <p:spPr>
          <a:xfrm>
            <a:off x="1234188" y="2874975"/>
            <a:ext cx="20343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736" name="Google Shape;1736;p28"/>
          <p:cNvSpPr txBox="1">
            <a:spLocks noGrp="1"/>
          </p:cNvSpPr>
          <p:nvPr>
            <p:ph type="subTitle" idx="3"/>
          </p:nvPr>
        </p:nvSpPr>
        <p:spPr>
          <a:xfrm>
            <a:off x="5875488" y="3256221"/>
            <a:ext cx="20343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7" name="Google Shape;1737;p28"/>
          <p:cNvSpPr txBox="1">
            <a:spLocks noGrp="1"/>
          </p:cNvSpPr>
          <p:nvPr>
            <p:ph type="subTitle" idx="4"/>
          </p:nvPr>
        </p:nvSpPr>
        <p:spPr>
          <a:xfrm>
            <a:off x="5875488" y="2874975"/>
            <a:ext cx="20343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738" name="Google Shape;1738;p28"/>
          <p:cNvSpPr txBox="1">
            <a:spLocks noGrp="1"/>
          </p:cNvSpPr>
          <p:nvPr>
            <p:ph type="subTitle" idx="5"/>
          </p:nvPr>
        </p:nvSpPr>
        <p:spPr>
          <a:xfrm>
            <a:off x="3554838" y="3256221"/>
            <a:ext cx="20343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9" name="Google Shape;1739;p28"/>
          <p:cNvSpPr txBox="1">
            <a:spLocks noGrp="1"/>
          </p:cNvSpPr>
          <p:nvPr>
            <p:ph type="subTitle" idx="6"/>
          </p:nvPr>
        </p:nvSpPr>
        <p:spPr>
          <a:xfrm>
            <a:off x="3554838" y="2874975"/>
            <a:ext cx="20343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740" name="Google Shape;1740;p28"/>
          <p:cNvGrpSpPr/>
          <p:nvPr/>
        </p:nvGrpSpPr>
        <p:grpSpPr>
          <a:xfrm>
            <a:off x="8449563" y="-6158304"/>
            <a:ext cx="3721951" cy="12077141"/>
            <a:chOff x="13964588" y="-8700304"/>
            <a:chExt cx="3721951" cy="12077141"/>
          </a:xfrm>
        </p:grpSpPr>
        <p:sp>
          <p:nvSpPr>
            <p:cNvPr id="1741" name="Google Shape;1741;p28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8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8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8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8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8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8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8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8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8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8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8"/>
            <p:cNvSpPr/>
            <p:nvPr/>
          </p:nvSpPr>
          <p:spPr>
            <a:xfrm rot="5400000" flipH="1">
              <a:off x="12940794" y="-689097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8"/>
            <p:cNvSpPr/>
            <p:nvPr/>
          </p:nvSpPr>
          <p:spPr>
            <a:xfrm rot="5400000" flipH="1">
              <a:off x="13745938" y="-5065499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8"/>
            <p:cNvSpPr/>
            <p:nvPr/>
          </p:nvSpPr>
          <p:spPr>
            <a:xfrm rot="5400000" flipH="1">
              <a:off x="14951387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8"/>
            <p:cNvSpPr/>
            <p:nvPr/>
          </p:nvSpPr>
          <p:spPr>
            <a:xfrm rot="5400000" flipH="1">
              <a:off x="14240888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8"/>
            <p:cNvSpPr/>
            <p:nvPr/>
          </p:nvSpPr>
          <p:spPr>
            <a:xfrm rot="5400000" flipH="1">
              <a:off x="14477721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8"/>
            <p:cNvSpPr/>
            <p:nvPr/>
          </p:nvSpPr>
          <p:spPr>
            <a:xfrm rot="5400000" flipH="1">
              <a:off x="14714554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8"/>
            <p:cNvSpPr/>
            <p:nvPr/>
          </p:nvSpPr>
          <p:spPr>
            <a:xfrm rot="5400000" flipH="1">
              <a:off x="17196667" y="-34972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8"/>
            <p:cNvSpPr/>
            <p:nvPr/>
          </p:nvSpPr>
          <p:spPr>
            <a:xfrm rot="5400000" flipH="1">
              <a:off x="14041054" y="-60033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8"/>
            <p:cNvSpPr/>
            <p:nvPr/>
          </p:nvSpPr>
          <p:spPr>
            <a:xfrm rot="5400000" flipH="1">
              <a:off x="14041054" y="5852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8"/>
            <p:cNvSpPr/>
            <p:nvPr/>
          </p:nvSpPr>
          <p:spPr>
            <a:xfrm rot="5400000" flipH="1">
              <a:off x="14041054" y="3481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8"/>
            <p:cNvSpPr/>
            <p:nvPr/>
          </p:nvSpPr>
          <p:spPr>
            <a:xfrm rot="5400000" flipH="1">
              <a:off x="14041054" y="11102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8"/>
            <p:cNvSpPr/>
            <p:nvPr/>
          </p:nvSpPr>
          <p:spPr>
            <a:xfrm rot="5400000" flipH="1">
              <a:off x="14041054" y="-12609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8"/>
            <p:cNvSpPr/>
            <p:nvPr/>
          </p:nvSpPr>
          <p:spPr>
            <a:xfrm rot="5400000" flipH="1">
              <a:off x="14041054" y="-36321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8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8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8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8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8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8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8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8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8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8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8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8"/>
            <p:cNvSpPr/>
            <p:nvPr/>
          </p:nvSpPr>
          <p:spPr>
            <a:xfrm rot="5400000" flipH="1">
              <a:off x="12940794" y="-689097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8"/>
            <p:cNvSpPr/>
            <p:nvPr/>
          </p:nvSpPr>
          <p:spPr>
            <a:xfrm rot="5400000" flipH="1">
              <a:off x="13745938" y="-5065499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8"/>
            <p:cNvSpPr/>
            <p:nvPr/>
          </p:nvSpPr>
          <p:spPr>
            <a:xfrm rot="5400000" flipH="1">
              <a:off x="14951387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8"/>
            <p:cNvSpPr/>
            <p:nvPr/>
          </p:nvSpPr>
          <p:spPr>
            <a:xfrm rot="5400000" flipH="1">
              <a:off x="14240888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8"/>
            <p:cNvSpPr/>
            <p:nvPr/>
          </p:nvSpPr>
          <p:spPr>
            <a:xfrm rot="5400000" flipH="1">
              <a:off x="14477721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8"/>
            <p:cNvSpPr/>
            <p:nvPr/>
          </p:nvSpPr>
          <p:spPr>
            <a:xfrm rot="5400000" flipH="1">
              <a:off x="14714554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8"/>
            <p:cNvSpPr/>
            <p:nvPr/>
          </p:nvSpPr>
          <p:spPr>
            <a:xfrm rot="5400000" flipH="1">
              <a:off x="17196667" y="-34972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8"/>
            <p:cNvSpPr/>
            <p:nvPr/>
          </p:nvSpPr>
          <p:spPr>
            <a:xfrm rot="5400000" flipH="1">
              <a:off x="14041054" y="-60033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8"/>
            <p:cNvSpPr/>
            <p:nvPr/>
          </p:nvSpPr>
          <p:spPr>
            <a:xfrm rot="5400000" flipH="1">
              <a:off x="14041054" y="5852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8"/>
            <p:cNvSpPr/>
            <p:nvPr/>
          </p:nvSpPr>
          <p:spPr>
            <a:xfrm rot="5400000" flipH="1">
              <a:off x="14041054" y="3481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8"/>
            <p:cNvSpPr/>
            <p:nvPr/>
          </p:nvSpPr>
          <p:spPr>
            <a:xfrm rot="5400000" flipH="1">
              <a:off x="14041054" y="11102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8"/>
            <p:cNvSpPr/>
            <p:nvPr/>
          </p:nvSpPr>
          <p:spPr>
            <a:xfrm rot="5400000" flipH="1">
              <a:off x="14041054" y="-12609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8"/>
            <p:cNvSpPr/>
            <p:nvPr/>
          </p:nvSpPr>
          <p:spPr>
            <a:xfrm rot="5400000" flipH="1">
              <a:off x="14041054" y="-36321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28"/>
          <p:cNvGrpSpPr/>
          <p:nvPr/>
        </p:nvGrpSpPr>
        <p:grpSpPr>
          <a:xfrm>
            <a:off x="5506679" y="4560924"/>
            <a:ext cx="6959445" cy="376473"/>
            <a:chOff x="5506679" y="4560924"/>
            <a:chExt cx="6959445" cy="376473"/>
          </a:xfrm>
        </p:grpSpPr>
        <p:sp>
          <p:nvSpPr>
            <p:cNvPr id="1790" name="Google Shape;1790;p28"/>
            <p:cNvSpPr/>
            <p:nvPr/>
          </p:nvSpPr>
          <p:spPr>
            <a:xfrm rot="-5400000">
              <a:off x="8942869" y="13379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8"/>
            <p:cNvSpPr/>
            <p:nvPr/>
          </p:nvSpPr>
          <p:spPr>
            <a:xfrm rot="10800000" flipH="1">
              <a:off x="8051620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8"/>
            <p:cNvSpPr/>
            <p:nvPr/>
          </p:nvSpPr>
          <p:spPr>
            <a:xfrm rot="10800000" flipH="1">
              <a:off x="8051620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8"/>
            <p:cNvSpPr/>
            <p:nvPr/>
          </p:nvSpPr>
          <p:spPr>
            <a:xfrm rot="-5400000" flipH="1">
              <a:off x="5506679" y="4786797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4" name="Google Shape;1794;p28"/>
          <p:cNvSpPr/>
          <p:nvPr/>
        </p:nvSpPr>
        <p:spPr>
          <a:xfrm>
            <a:off x="-10698" y="405425"/>
            <a:ext cx="960106" cy="268151"/>
          </a:xfrm>
          <a:custGeom>
            <a:avLst/>
            <a:gdLst/>
            <a:ahLst/>
            <a:cxnLst/>
            <a:rect l="l" t="t" r="r" b="b"/>
            <a:pathLst>
              <a:path w="15520" h="1630" extrusionOk="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28"/>
          <p:cNvSpPr/>
          <p:nvPr/>
        </p:nvSpPr>
        <p:spPr>
          <a:xfrm>
            <a:off x="-10698" y="405425"/>
            <a:ext cx="960106" cy="268151"/>
          </a:xfrm>
          <a:custGeom>
            <a:avLst/>
            <a:gdLst/>
            <a:ahLst/>
            <a:cxnLst/>
            <a:rect l="l" t="t" r="r" b="b"/>
            <a:pathLst>
              <a:path w="15520" h="1630" extrusionOk="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6" name="Google Shape;1796;p28"/>
          <p:cNvGrpSpPr/>
          <p:nvPr/>
        </p:nvGrpSpPr>
        <p:grpSpPr>
          <a:xfrm>
            <a:off x="520187" y="968839"/>
            <a:ext cx="117523" cy="719798"/>
            <a:chOff x="824987" y="359239"/>
            <a:chExt cx="117523" cy="719798"/>
          </a:xfrm>
        </p:grpSpPr>
        <p:sp>
          <p:nvSpPr>
            <p:cNvPr id="1797" name="Google Shape;1797;p2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5" name="Google Shape;1805;p28"/>
          <p:cNvGrpSpPr/>
          <p:nvPr/>
        </p:nvGrpSpPr>
        <p:grpSpPr>
          <a:xfrm>
            <a:off x="-17163929" y="459889"/>
            <a:ext cx="18162623" cy="5570271"/>
            <a:chOff x="-17163929" y="459889"/>
            <a:chExt cx="18162623" cy="5570271"/>
          </a:xfrm>
        </p:grpSpPr>
        <p:sp>
          <p:nvSpPr>
            <p:cNvPr id="1806" name="Google Shape;1806;p28"/>
            <p:cNvSpPr/>
            <p:nvPr/>
          </p:nvSpPr>
          <p:spPr>
            <a:xfrm rot="-5400000" flipH="1">
              <a:off x="-7801323" y="-2908571"/>
              <a:ext cx="5290499" cy="12182095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8"/>
            <p:cNvSpPr/>
            <p:nvPr/>
          </p:nvSpPr>
          <p:spPr>
            <a:xfrm rot="-5400000" flipH="1">
              <a:off x="-6731174" y="-940985"/>
              <a:ext cx="173" cy="3203058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8"/>
            <p:cNvSpPr/>
            <p:nvPr/>
          </p:nvSpPr>
          <p:spPr>
            <a:xfrm rot="-5400000" flipH="1">
              <a:off x="-3994401" y="197532"/>
              <a:ext cx="173" cy="834423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8"/>
            <p:cNvSpPr/>
            <p:nvPr/>
          </p:nvSpPr>
          <p:spPr>
            <a:xfrm rot="-5400000" flipH="1">
              <a:off x="-13607258" y="-2818783"/>
              <a:ext cx="637224" cy="7574620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8"/>
            <p:cNvSpPr/>
            <p:nvPr/>
          </p:nvSpPr>
          <p:spPr>
            <a:xfrm rot="-5400000" flipH="1">
              <a:off x="-17524796" y="3625937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8"/>
            <p:cNvSpPr/>
            <p:nvPr/>
          </p:nvSpPr>
          <p:spPr>
            <a:xfrm rot="-5400000" flipH="1">
              <a:off x="-8790284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8"/>
            <p:cNvSpPr/>
            <p:nvPr/>
          </p:nvSpPr>
          <p:spPr>
            <a:xfrm rot="-5400000" flipH="1">
              <a:off x="-8473478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8"/>
            <p:cNvSpPr/>
            <p:nvPr/>
          </p:nvSpPr>
          <p:spPr>
            <a:xfrm rot="-5400000" flipH="1">
              <a:off x="-8153130" y="5433537"/>
              <a:ext cx="366227" cy="499824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8"/>
            <p:cNvSpPr/>
            <p:nvPr/>
          </p:nvSpPr>
          <p:spPr>
            <a:xfrm rot="-5400000" flipH="1">
              <a:off x="-7836411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8"/>
            <p:cNvSpPr/>
            <p:nvPr/>
          </p:nvSpPr>
          <p:spPr>
            <a:xfrm rot="-5400000" flipH="1">
              <a:off x="-7519606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8"/>
            <p:cNvSpPr/>
            <p:nvPr/>
          </p:nvSpPr>
          <p:spPr>
            <a:xfrm rot="-5400000" flipH="1">
              <a:off x="-6153992" y="-3806147"/>
              <a:ext cx="253714" cy="10292027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8"/>
            <p:cNvSpPr/>
            <p:nvPr/>
          </p:nvSpPr>
          <p:spPr>
            <a:xfrm rot="-5400000" flipH="1">
              <a:off x="-14935953" y="47964"/>
              <a:ext cx="173" cy="2478209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8"/>
            <p:cNvSpPr/>
            <p:nvPr/>
          </p:nvSpPr>
          <p:spPr>
            <a:xfrm>
              <a:off x="-3642674" y="5628846"/>
              <a:ext cx="346573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8"/>
            <p:cNvSpPr/>
            <p:nvPr/>
          </p:nvSpPr>
          <p:spPr>
            <a:xfrm>
              <a:off x="-5171424" y="5627125"/>
              <a:ext cx="1059201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8"/>
            <p:cNvSpPr/>
            <p:nvPr/>
          </p:nvSpPr>
          <p:spPr>
            <a:xfrm>
              <a:off x="822808" y="437743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8"/>
            <p:cNvSpPr/>
            <p:nvPr/>
          </p:nvSpPr>
          <p:spPr>
            <a:xfrm>
              <a:off x="822808" y="544076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8"/>
            <p:cNvSpPr/>
            <p:nvPr/>
          </p:nvSpPr>
          <p:spPr>
            <a:xfrm>
              <a:off x="822808" y="508632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8"/>
            <p:cNvSpPr/>
            <p:nvPr/>
          </p:nvSpPr>
          <p:spPr>
            <a:xfrm>
              <a:off x="822808" y="473187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8"/>
            <p:cNvSpPr/>
            <p:nvPr/>
          </p:nvSpPr>
          <p:spPr>
            <a:xfrm>
              <a:off x="-7521298" y="459889"/>
              <a:ext cx="106498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8"/>
            <p:cNvSpPr/>
            <p:nvPr/>
          </p:nvSpPr>
          <p:spPr>
            <a:xfrm>
              <a:off x="-11299605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8"/>
            <p:cNvSpPr/>
            <p:nvPr/>
          </p:nvSpPr>
          <p:spPr>
            <a:xfrm>
              <a:off x="-130739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8"/>
            <p:cNvSpPr/>
            <p:nvPr/>
          </p:nvSpPr>
          <p:spPr>
            <a:xfrm>
              <a:off x="-1271910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8"/>
            <p:cNvSpPr/>
            <p:nvPr/>
          </p:nvSpPr>
          <p:spPr>
            <a:xfrm>
              <a:off x="-1236422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8"/>
            <p:cNvSpPr/>
            <p:nvPr/>
          </p:nvSpPr>
          <p:spPr>
            <a:xfrm>
              <a:off x="-1200935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8"/>
            <p:cNvSpPr/>
            <p:nvPr/>
          </p:nvSpPr>
          <p:spPr>
            <a:xfrm>
              <a:off x="-116544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8"/>
            <p:cNvSpPr/>
            <p:nvPr/>
          </p:nvSpPr>
          <p:spPr>
            <a:xfrm>
              <a:off x="-1541104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8"/>
            <p:cNvSpPr/>
            <p:nvPr/>
          </p:nvSpPr>
          <p:spPr>
            <a:xfrm>
              <a:off x="-17163929" y="308912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8"/>
            <p:cNvSpPr/>
            <p:nvPr/>
          </p:nvSpPr>
          <p:spPr>
            <a:xfrm>
              <a:off x="-17163929" y="351539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8"/>
            <p:cNvSpPr/>
            <p:nvPr/>
          </p:nvSpPr>
          <p:spPr>
            <a:xfrm rot="-5400000" flipH="1">
              <a:off x="-7801323" y="-2908571"/>
              <a:ext cx="5290499" cy="12182095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8"/>
            <p:cNvSpPr/>
            <p:nvPr/>
          </p:nvSpPr>
          <p:spPr>
            <a:xfrm rot="-5400000" flipH="1">
              <a:off x="-6731174" y="-940985"/>
              <a:ext cx="173" cy="3203058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8"/>
            <p:cNvSpPr/>
            <p:nvPr/>
          </p:nvSpPr>
          <p:spPr>
            <a:xfrm rot="-5400000" flipH="1">
              <a:off x="-3994401" y="197532"/>
              <a:ext cx="173" cy="834423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8"/>
            <p:cNvSpPr/>
            <p:nvPr/>
          </p:nvSpPr>
          <p:spPr>
            <a:xfrm rot="-5400000" flipH="1">
              <a:off x="-13607258" y="-2818783"/>
              <a:ext cx="637224" cy="7574620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8"/>
            <p:cNvSpPr/>
            <p:nvPr/>
          </p:nvSpPr>
          <p:spPr>
            <a:xfrm rot="-5400000" flipH="1">
              <a:off x="-17524796" y="3625937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8"/>
            <p:cNvSpPr/>
            <p:nvPr/>
          </p:nvSpPr>
          <p:spPr>
            <a:xfrm rot="-5400000" flipH="1">
              <a:off x="-8790284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8"/>
            <p:cNvSpPr/>
            <p:nvPr/>
          </p:nvSpPr>
          <p:spPr>
            <a:xfrm rot="-5400000" flipH="1">
              <a:off x="-8473478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8"/>
            <p:cNvSpPr/>
            <p:nvPr/>
          </p:nvSpPr>
          <p:spPr>
            <a:xfrm rot="-5400000" flipH="1">
              <a:off x="-8153130" y="5433537"/>
              <a:ext cx="366227" cy="499824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8"/>
            <p:cNvSpPr/>
            <p:nvPr/>
          </p:nvSpPr>
          <p:spPr>
            <a:xfrm rot="-5400000" flipH="1">
              <a:off x="-7836411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8"/>
            <p:cNvSpPr/>
            <p:nvPr/>
          </p:nvSpPr>
          <p:spPr>
            <a:xfrm rot="-5400000" flipH="1">
              <a:off x="-7519606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8"/>
            <p:cNvSpPr/>
            <p:nvPr/>
          </p:nvSpPr>
          <p:spPr>
            <a:xfrm rot="-5400000" flipH="1">
              <a:off x="-6153992" y="-3806147"/>
              <a:ext cx="253714" cy="10292027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8"/>
            <p:cNvSpPr/>
            <p:nvPr/>
          </p:nvSpPr>
          <p:spPr>
            <a:xfrm rot="-5400000" flipH="1">
              <a:off x="-14935953" y="47964"/>
              <a:ext cx="173" cy="2478209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8"/>
            <p:cNvSpPr/>
            <p:nvPr/>
          </p:nvSpPr>
          <p:spPr>
            <a:xfrm>
              <a:off x="-3642674" y="5628846"/>
              <a:ext cx="346573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8"/>
            <p:cNvSpPr/>
            <p:nvPr/>
          </p:nvSpPr>
          <p:spPr>
            <a:xfrm>
              <a:off x="-5171424" y="5627125"/>
              <a:ext cx="1059201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8"/>
            <p:cNvSpPr/>
            <p:nvPr/>
          </p:nvSpPr>
          <p:spPr>
            <a:xfrm>
              <a:off x="822808" y="437743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8"/>
            <p:cNvSpPr/>
            <p:nvPr/>
          </p:nvSpPr>
          <p:spPr>
            <a:xfrm>
              <a:off x="822808" y="544076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8"/>
            <p:cNvSpPr/>
            <p:nvPr/>
          </p:nvSpPr>
          <p:spPr>
            <a:xfrm>
              <a:off x="822808" y="508632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8"/>
            <p:cNvSpPr/>
            <p:nvPr/>
          </p:nvSpPr>
          <p:spPr>
            <a:xfrm>
              <a:off x="822808" y="473187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8"/>
            <p:cNvSpPr/>
            <p:nvPr/>
          </p:nvSpPr>
          <p:spPr>
            <a:xfrm>
              <a:off x="-7521298" y="459889"/>
              <a:ext cx="106498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8"/>
            <p:cNvSpPr/>
            <p:nvPr/>
          </p:nvSpPr>
          <p:spPr>
            <a:xfrm>
              <a:off x="-11299605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8"/>
            <p:cNvSpPr/>
            <p:nvPr/>
          </p:nvSpPr>
          <p:spPr>
            <a:xfrm>
              <a:off x="-130739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8"/>
            <p:cNvSpPr/>
            <p:nvPr/>
          </p:nvSpPr>
          <p:spPr>
            <a:xfrm>
              <a:off x="-1271910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8"/>
            <p:cNvSpPr/>
            <p:nvPr/>
          </p:nvSpPr>
          <p:spPr>
            <a:xfrm>
              <a:off x="-1236422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8"/>
            <p:cNvSpPr/>
            <p:nvPr/>
          </p:nvSpPr>
          <p:spPr>
            <a:xfrm>
              <a:off x="-1200935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8"/>
            <p:cNvSpPr/>
            <p:nvPr/>
          </p:nvSpPr>
          <p:spPr>
            <a:xfrm>
              <a:off x="-116544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8"/>
            <p:cNvSpPr/>
            <p:nvPr/>
          </p:nvSpPr>
          <p:spPr>
            <a:xfrm>
              <a:off x="-1541104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8"/>
            <p:cNvSpPr/>
            <p:nvPr/>
          </p:nvSpPr>
          <p:spPr>
            <a:xfrm>
              <a:off x="-17163929" y="308912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8"/>
            <p:cNvSpPr/>
            <p:nvPr/>
          </p:nvSpPr>
          <p:spPr>
            <a:xfrm>
              <a:off x="-17163929" y="351539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8"/>
            <p:cNvSpPr/>
            <p:nvPr/>
          </p:nvSpPr>
          <p:spPr>
            <a:xfrm>
              <a:off x="393150" y="2661163"/>
              <a:ext cx="175901" cy="47820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8"/>
            <p:cNvSpPr/>
            <p:nvPr/>
          </p:nvSpPr>
          <p:spPr>
            <a:xfrm>
              <a:off x="393150" y="2661163"/>
              <a:ext cx="175901" cy="47820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2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66" name="Google Shape;1866;p29"/>
          <p:cNvSpPr txBox="1">
            <a:spLocks noGrp="1"/>
          </p:cNvSpPr>
          <p:nvPr>
            <p:ph type="subTitle" idx="1"/>
          </p:nvPr>
        </p:nvSpPr>
        <p:spPr>
          <a:xfrm>
            <a:off x="2132775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7" name="Google Shape;1867;p29"/>
          <p:cNvSpPr txBox="1">
            <a:spLocks noGrp="1"/>
          </p:cNvSpPr>
          <p:nvPr>
            <p:ph type="subTitle" idx="2"/>
          </p:nvPr>
        </p:nvSpPr>
        <p:spPr>
          <a:xfrm>
            <a:off x="2132775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68" name="Google Shape;1868;p29"/>
          <p:cNvSpPr txBox="1">
            <a:spLocks noGrp="1"/>
          </p:cNvSpPr>
          <p:nvPr>
            <p:ph type="subTitle" idx="3"/>
          </p:nvPr>
        </p:nvSpPr>
        <p:spPr>
          <a:xfrm>
            <a:off x="2132775" y="34010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9" name="Google Shape;1869;p29"/>
          <p:cNvSpPr txBox="1">
            <a:spLocks noGrp="1"/>
          </p:cNvSpPr>
          <p:nvPr>
            <p:ph type="subTitle" idx="4"/>
          </p:nvPr>
        </p:nvSpPr>
        <p:spPr>
          <a:xfrm>
            <a:off x="2132775" y="30198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70" name="Google Shape;1870;p29"/>
          <p:cNvSpPr txBox="1">
            <a:spLocks noGrp="1"/>
          </p:cNvSpPr>
          <p:nvPr>
            <p:ph type="subTitle" idx="5"/>
          </p:nvPr>
        </p:nvSpPr>
        <p:spPr>
          <a:xfrm>
            <a:off x="5911850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1" name="Google Shape;1871;p29"/>
          <p:cNvSpPr txBox="1">
            <a:spLocks noGrp="1"/>
          </p:cNvSpPr>
          <p:nvPr>
            <p:ph type="subTitle" idx="6"/>
          </p:nvPr>
        </p:nvSpPr>
        <p:spPr>
          <a:xfrm>
            <a:off x="5911850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72" name="Google Shape;1872;p29"/>
          <p:cNvSpPr txBox="1">
            <a:spLocks noGrp="1"/>
          </p:cNvSpPr>
          <p:nvPr>
            <p:ph type="subTitle" idx="7"/>
          </p:nvPr>
        </p:nvSpPr>
        <p:spPr>
          <a:xfrm>
            <a:off x="5911850" y="34010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3" name="Google Shape;1873;p29"/>
          <p:cNvSpPr txBox="1">
            <a:spLocks noGrp="1"/>
          </p:cNvSpPr>
          <p:nvPr>
            <p:ph type="subTitle" idx="8"/>
          </p:nvPr>
        </p:nvSpPr>
        <p:spPr>
          <a:xfrm>
            <a:off x="5911850" y="30198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874" name="Google Shape;1874;p29"/>
          <p:cNvGrpSpPr/>
          <p:nvPr/>
        </p:nvGrpSpPr>
        <p:grpSpPr>
          <a:xfrm rot="10800000">
            <a:off x="-1081045" y="2901062"/>
            <a:ext cx="3021722" cy="3146276"/>
            <a:chOff x="-1081045" y="-1072813"/>
            <a:chExt cx="3021722" cy="3146276"/>
          </a:xfrm>
        </p:grpSpPr>
        <p:sp>
          <p:nvSpPr>
            <p:cNvPr id="1875" name="Google Shape;1875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3" name="Google Shape;1883;p29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1884" name="Google Shape;1884;p29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5" name="Google Shape;1885;p29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8" name="Google Shape;1888;p29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2" name="Google Shape;1892;p29"/>
          <p:cNvGrpSpPr/>
          <p:nvPr/>
        </p:nvGrpSpPr>
        <p:grpSpPr>
          <a:xfrm rot="-5400000" flipH="1">
            <a:off x="5658025" y="4666451"/>
            <a:ext cx="4222888" cy="4088811"/>
            <a:chOff x="8129425" y="2555026"/>
            <a:chExt cx="4222888" cy="4088811"/>
          </a:xfrm>
        </p:grpSpPr>
        <p:sp>
          <p:nvSpPr>
            <p:cNvPr id="1893" name="Google Shape;1893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1" name="Google Shape;1901;p29"/>
          <p:cNvGrpSpPr/>
          <p:nvPr/>
        </p:nvGrpSpPr>
        <p:grpSpPr>
          <a:xfrm>
            <a:off x="-3068512" y="-9947723"/>
            <a:ext cx="3752539" cy="12135923"/>
            <a:chOff x="-3068512" y="-9947723"/>
            <a:chExt cx="3752539" cy="12135923"/>
          </a:xfrm>
        </p:grpSpPr>
        <p:sp>
          <p:nvSpPr>
            <p:cNvPr id="1902" name="Google Shape;1902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9"/>
            <p:cNvSpPr/>
            <p:nvPr/>
          </p:nvSpPr>
          <p:spPr>
            <a:xfrm rot="5400000">
              <a:off x="-3287162" y="-171475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6_1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30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959" name="Google Shape;1959;p30"/>
          <p:cNvGrpSpPr/>
          <p:nvPr/>
        </p:nvGrpSpPr>
        <p:grpSpPr>
          <a:xfrm>
            <a:off x="-3612573" y="3546476"/>
            <a:ext cx="4088811" cy="4088811"/>
            <a:chOff x="-3640848" y="2185426"/>
            <a:chExt cx="4088811" cy="4088811"/>
          </a:xfrm>
        </p:grpSpPr>
        <p:sp>
          <p:nvSpPr>
            <p:cNvPr id="1960" name="Google Shape;1960;p3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2" name="Google Shape;1962;p30"/>
          <p:cNvGrpSpPr/>
          <p:nvPr/>
        </p:nvGrpSpPr>
        <p:grpSpPr>
          <a:xfrm>
            <a:off x="-1350577" y="383600"/>
            <a:ext cx="1928770" cy="2826596"/>
            <a:chOff x="-1350577" y="383600"/>
            <a:chExt cx="1928770" cy="2826596"/>
          </a:xfrm>
        </p:grpSpPr>
        <p:sp>
          <p:nvSpPr>
            <p:cNvPr id="1963" name="Google Shape;1963;p30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0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1" name="Google Shape;1971;p30"/>
          <p:cNvSpPr txBox="1">
            <a:spLocks noGrp="1"/>
          </p:cNvSpPr>
          <p:nvPr>
            <p:ph type="subTitle" idx="1"/>
          </p:nvPr>
        </p:nvSpPr>
        <p:spPr>
          <a:xfrm>
            <a:off x="713225" y="3335392"/>
            <a:ext cx="18510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2" name="Google Shape;1972;p30"/>
          <p:cNvSpPr txBox="1">
            <a:spLocks noGrp="1"/>
          </p:cNvSpPr>
          <p:nvPr>
            <p:ph type="subTitle" idx="2"/>
          </p:nvPr>
        </p:nvSpPr>
        <p:spPr>
          <a:xfrm>
            <a:off x="713225" y="2908657"/>
            <a:ext cx="18510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973" name="Google Shape;1973;p30"/>
          <p:cNvSpPr txBox="1">
            <a:spLocks noGrp="1"/>
          </p:cNvSpPr>
          <p:nvPr>
            <p:ph type="subTitle" idx="3"/>
          </p:nvPr>
        </p:nvSpPr>
        <p:spPr>
          <a:xfrm>
            <a:off x="6579725" y="3335392"/>
            <a:ext cx="18510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4" name="Google Shape;1974;p30"/>
          <p:cNvSpPr txBox="1">
            <a:spLocks noGrp="1"/>
          </p:cNvSpPr>
          <p:nvPr>
            <p:ph type="subTitle" idx="4"/>
          </p:nvPr>
        </p:nvSpPr>
        <p:spPr>
          <a:xfrm>
            <a:off x="6579725" y="2908657"/>
            <a:ext cx="18510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975" name="Google Shape;1975;p30"/>
          <p:cNvGrpSpPr/>
          <p:nvPr/>
        </p:nvGrpSpPr>
        <p:grpSpPr>
          <a:xfrm>
            <a:off x="6292929" y="-4592"/>
            <a:ext cx="5178842" cy="5178453"/>
            <a:chOff x="6292929" y="-4592"/>
            <a:chExt cx="5178842" cy="5178453"/>
          </a:xfrm>
        </p:grpSpPr>
        <p:sp>
          <p:nvSpPr>
            <p:cNvPr id="1976" name="Google Shape;1976;p30"/>
            <p:cNvSpPr/>
            <p:nvPr/>
          </p:nvSpPr>
          <p:spPr>
            <a:xfrm rot="2716073" flipH="1">
              <a:off x="7066103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0"/>
            <p:cNvSpPr/>
            <p:nvPr/>
          </p:nvSpPr>
          <p:spPr>
            <a:xfrm rot="2716073" flipH="1">
              <a:off x="7066103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0"/>
            <p:cNvSpPr/>
            <p:nvPr/>
          </p:nvSpPr>
          <p:spPr>
            <a:xfrm rot="5400000" flipH="1">
              <a:off x="8498352" y="44653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0"/>
            <p:cNvSpPr/>
            <p:nvPr/>
          </p:nvSpPr>
          <p:spPr>
            <a:xfrm rot="5400000" flipH="1">
              <a:off x="8498352" y="44653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0" name="Google Shape;1980;p30"/>
          <p:cNvSpPr txBox="1">
            <a:spLocks noGrp="1"/>
          </p:cNvSpPr>
          <p:nvPr>
            <p:ph type="subTitle" idx="5"/>
          </p:nvPr>
        </p:nvSpPr>
        <p:spPr>
          <a:xfrm>
            <a:off x="4624225" y="3335392"/>
            <a:ext cx="18510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1" name="Google Shape;1981;p30"/>
          <p:cNvSpPr txBox="1">
            <a:spLocks noGrp="1"/>
          </p:cNvSpPr>
          <p:nvPr>
            <p:ph type="subTitle" idx="6"/>
          </p:nvPr>
        </p:nvSpPr>
        <p:spPr>
          <a:xfrm>
            <a:off x="4624225" y="2908657"/>
            <a:ext cx="18510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982" name="Google Shape;1982;p30"/>
          <p:cNvSpPr txBox="1">
            <a:spLocks noGrp="1"/>
          </p:cNvSpPr>
          <p:nvPr>
            <p:ph type="subTitle" idx="7"/>
          </p:nvPr>
        </p:nvSpPr>
        <p:spPr>
          <a:xfrm>
            <a:off x="2668725" y="3335392"/>
            <a:ext cx="18510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3" name="Google Shape;1983;p30"/>
          <p:cNvSpPr txBox="1">
            <a:spLocks noGrp="1"/>
          </p:cNvSpPr>
          <p:nvPr>
            <p:ph type="subTitle" idx="8"/>
          </p:nvPr>
        </p:nvSpPr>
        <p:spPr>
          <a:xfrm>
            <a:off x="2668725" y="2908657"/>
            <a:ext cx="18510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6_1_1"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3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986" name="Google Shape;1986;p31"/>
          <p:cNvGrpSpPr/>
          <p:nvPr/>
        </p:nvGrpSpPr>
        <p:grpSpPr>
          <a:xfrm rot="10800000" flipH="1">
            <a:off x="8280700" y="-1086319"/>
            <a:ext cx="4222888" cy="4088811"/>
            <a:chOff x="8129425" y="2555026"/>
            <a:chExt cx="4222888" cy="4088811"/>
          </a:xfrm>
        </p:grpSpPr>
        <p:sp>
          <p:nvSpPr>
            <p:cNvPr id="1987" name="Google Shape;1987;p31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5" name="Google Shape;1995;p31"/>
          <p:cNvGrpSpPr/>
          <p:nvPr/>
        </p:nvGrpSpPr>
        <p:grpSpPr>
          <a:xfrm>
            <a:off x="-3008737" y="-4892867"/>
            <a:ext cx="3721951" cy="12135923"/>
            <a:chOff x="-3170262" y="3452177"/>
            <a:chExt cx="3721951" cy="12135923"/>
          </a:xfrm>
        </p:grpSpPr>
        <p:sp>
          <p:nvSpPr>
            <p:cNvPr id="1996" name="Google Shape;1996;p3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31"/>
          <p:cNvGrpSpPr/>
          <p:nvPr/>
        </p:nvGrpSpPr>
        <p:grpSpPr>
          <a:xfrm>
            <a:off x="3324825" y="4560924"/>
            <a:ext cx="6966899" cy="300288"/>
            <a:chOff x="3324825" y="4560924"/>
            <a:chExt cx="6966899" cy="300288"/>
          </a:xfrm>
        </p:grpSpPr>
        <p:sp>
          <p:nvSpPr>
            <p:cNvPr id="2053" name="Google Shape;2053;p31"/>
            <p:cNvSpPr/>
            <p:nvPr/>
          </p:nvSpPr>
          <p:spPr>
            <a:xfrm rot="5400000" flipH="1">
              <a:off x="6768469" y="13379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1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1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3324825" y="461970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7" name="Google Shape;2057;p31"/>
          <p:cNvSpPr txBox="1">
            <a:spLocks noGrp="1"/>
          </p:cNvSpPr>
          <p:nvPr>
            <p:ph type="subTitle" idx="1"/>
          </p:nvPr>
        </p:nvSpPr>
        <p:spPr>
          <a:xfrm>
            <a:off x="4677087" y="18561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8" name="Google Shape;2058;p31"/>
          <p:cNvSpPr txBox="1">
            <a:spLocks noGrp="1"/>
          </p:cNvSpPr>
          <p:nvPr>
            <p:ph type="subTitle" idx="2"/>
          </p:nvPr>
        </p:nvSpPr>
        <p:spPr>
          <a:xfrm>
            <a:off x="4677087" y="14749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59" name="Google Shape;2059;p31"/>
          <p:cNvSpPr txBox="1">
            <a:spLocks noGrp="1"/>
          </p:cNvSpPr>
          <p:nvPr>
            <p:ph type="subTitle" idx="3"/>
          </p:nvPr>
        </p:nvSpPr>
        <p:spPr>
          <a:xfrm>
            <a:off x="827525" y="33049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0" name="Google Shape;2060;p31"/>
          <p:cNvSpPr txBox="1">
            <a:spLocks noGrp="1"/>
          </p:cNvSpPr>
          <p:nvPr>
            <p:ph type="subTitle" idx="4"/>
          </p:nvPr>
        </p:nvSpPr>
        <p:spPr>
          <a:xfrm>
            <a:off x="827525" y="29237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61" name="Google Shape;2061;p31"/>
          <p:cNvSpPr txBox="1">
            <a:spLocks noGrp="1"/>
          </p:cNvSpPr>
          <p:nvPr>
            <p:ph type="subTitle" idx="5"/>
          </p:nvPr>
        </p:nvSpPr>
        <p:spPr>
          <a:xfrm>
            <a:off x="5960275" y="33049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2" name="Google Shape;2062;p31"/>
          <p:cNvSpPr txBox="1">
            <a:spLocks noGrp="1"/>
          </p:cNvSpPr>
          <p:nvPr>
            <p:ph type="subTitle" idx="6"/>
          </p:nvPr>
        </p:nvSpPr>
        <p:spPr>
          <a:xfrm>
            <a:off x="5960275" y="29237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63" name="Google Shape;2063;p31"/>
          <p:cNvSpPr txBox="1">
            <a:spLocks noGrp="1"/>
          </p:cNvSpPr>
          <p:nvPr>
            <p:ph type="subTitle" idx="7"/>
          </p:nvPr>
        </p:nvSpPr>
        <p:spPr>
          <a:xfrm>
            <a:off x="3393900" y="33049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4" name="Google Shape;2064;p31"/>
          <p:cNvSpPr txBox="1">
            <a:spLocks noGrp="1"/>
          </p:cNvSpPr>
          <p:nvPr>
            <p:ph type="subTitle" idx="8"/>
          </p:nvPr>
        </p:nvSpPr>
        <p:spPr>
          <a:xfrm>
            <a:off x="3393900" y="29237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65" name="Google Shape;2065;p31"/>
          <p:cNvSpPr txBox="1">
            <a:spLocks noGrp="1"/>
          </p:cNvSpPr>
          <p:nvPr>
            <p:ph type="subTitle" idx="9"/>
          </p:nvPr>
        </p:nvSpPr>
        <p:spPr>
          <a:xfrm>
            <a:off x="2110713" y="18561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6" name="Google Shape;2066;p31"/>
          <p:cNvSpPr txBox="1">
            <a:spLocks noGrp="1"/>
          </p:cNvSpPr>
          <p:nvPr>
            <p:ph type="subTitle" idx="13"/>
          </p:nvPr>
        </p:nvSpPr>
        <p:spPr>
          <a:xfrm>
            <a:off x="2110713" y="14749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32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069" name="Google Shape;2069;p32"/>
          <p:cNvSpPr txBox="1">
            <a:spLocks noGrp="1"/>
          </p:cNvSpPr>
          <p:nvPr>
            <p:ph type="subTitle" idx="1"/>
          </p:nvPr>
        </p:nvSpPr>
        <p:spPr>
          <a:xfrm>
            <a:off x="1805875" y="1710450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0" name="Google Shape;2070;p32"/>
          <p:cNvSpPr txBox="1">
            <a:spLocks noGrp="1"/>
          </p:cNvSpPr>
          <p:nvPr>
            <p:ph type="subTitle" idx="2"/>
          </p:nvPr>
        </p:nvSpPr>
        <p:spPr>
          <a:xfrm>
            <a:off x="1805875" y="1329200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1" name="Google Shape;2071;p32"/>
          <p:cNvSpPr txBox="1">
            <a:spLocks noGrp="1"/>
          </p:cNvSpPr>
          <p:nvPr>
            <p:ph type="subTitle" idx="3"/>
          </p:nvPr>
        </p:nvSpPr>
        <p:spPr>
          <a:xfrm>
            <a:off x="1805875" y="4077725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2" name="Google Shape;2072;p32"/>
          <p:cNvSpPr txBox="1">
            <a:spLocks noGrp="1"/>
          </p:cNvSpPr>
          <p:nvPr>
            <p:ph type="subTitle" idx="4"/>
          </p:nvPr>
        </p:nvSpPr>
        <p:spPr>
          <a:xfrm>
            <a:off x="1805875" y="3696475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3" name="Google Shape;2073;p32"/>
          <p:cNvSpPr txBox="1">
            <a:spLocks noGrp="1"/>
          </p:cNvSpPr>
          <p:nvPr>
            <p:ph type="subTitle" idx="5"/>
          </p:nvPr>
        </p:nvSpPr>
        <p:spPr>
          <a:xfrm>
            <a:off x="1805875" y="2894088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4" name="Google Shape;2074;p32"/>
          <p:cNvSpPr txBox="1">
            <a:spLocks noGrp="1"/>
          </p:cNvSpPr>
          <p:nvPr>
            <p:ph type="subTitle" idx="6"/>
          </p:nvPr>
        </p:nvSpPr>
        <p:spPr>
          <a:xfrm>
            <a:off x="1805875" y="2512838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5" name="Google Shape;2075;p32"/>
          <p:cNvSpPr txBox="1">
            <a:spLocks noGrp="1"/>
          </p:cNvSpPr>
          <p:nvPr>
            <p:ph type="subTitle" idx="7"/>
          </p:nvPr>
        </p:nvSpPr>
        <p:spPr>
          <a:xfrm>
            <a:off x="5660750" y="1710450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6" name="Google Shape;2076;p32"/>
          <p:cNvSpPr txBox="1">
            <a:spLocks noGrp="1"/>
          </p:cNvSpPr>
          <p:nvPr>
            <p:ph type="subTitle" idx="8"/>
          </p:nvPr>
        </p:nvSpPr>
        <p:spPr>
          <a:xfrm>
            <a:off x="5660750" y="1329200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7" name="Google Shape;2077;p32"/>
          <p:cNvSpPr txBox="1">
            <a:spLocks noGrp="1"/>
          </p:cNvSpPr>
          <p:nvPr>
            <p:ph type="subTitle" idx="9"/>
          </p:nvPr>
        </p:nvSpPr>
        <p:spPr>
          <a:xfrm>
            <a:off x="5660750" y="4077725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8" name="Google Shape;2078;p32"/>
          <p:cNvSpPr txBox="1">
            <a:spLocks noGrp="1"/>
          </p:cNvSpPr>
          <p:nvPr>
            <p:ph type="subTitle" idx="13"/>
          </p:nvPr>
        </p:nvSpPr>
        <p:spPr>
          <a:xfrm>
            <a:off x="5660750" y="3696475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9" name="Google Shape;2079;p32"/>
          <p:cNvSpPr txBox="1">
            <a:spLocks noGrp="1"/>
          </p:cNvSpPr>
          <p:nvPr>
            <p:ph type="subTitle" idx="14"/>
          </p:nvPr>
        </p:nvSpPr>
        <p:spPr>
          <a:xfrm>
            <a:off x="5660750" y="2894088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0" name="Google Shape;2080;p32"/>
          <p:cNvSpPr txBox="1">
            <a:spLocks noGrp="1"/>
          </p:cNvSpPr>
          <p:nvPr>
            <p:ph type="subTitle" idx="15"/>
          </p:nvPr>
        </p:nvSpPr>
        <p:spPr>
          <a:xfrm>
            <a:off x="5660750" y="2512838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2081" name="Google Shape;2081;p32"/>
          <p:cNvGrpSpPr/>
          <p:nvPr/>
        </p:nvGrpSpPr>
        <p:grpSpPr>
          <a:xfrm rot="10800000">
            <a:off x="7218810" y="-1747902"/>
            <a:ext cx="3021722" cy="3146276"/>
            <a:chOff x="-1064015" y="2306598"/>
            <a:chExt cx="3021722" cy="3146276"/>
          </a:xfrm>
        </p:grpSpPr>
        <p:sp>
          <p:nvSpPr>
            <p:cNvPr id="2082" name="Google Shape;2082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2086;p32"/>
          <p:cNvGrpSpPr/>
          <p:nvPr/>
        </p:nvGrpSpPr>
        <p:grpSpPr>
          <a:xfrm rot="10800000">
            <a:off x="-66225" y="2050490"/>
            <a:ext cx="618526" cy="5831511"/>
            <a:chOff x="8626375" y="-2137135"/>
            <a:chExt cx="618526" cy="5831511"/>
          </a:xfrm>
        </p:grpSpPr>
        <p:sp>
          <p:nvSpPr>
            <p:cNvPr id="2087" name="Google Shape;2087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32"/>
          <p:cNvGrpSpPr/>
          <p:nvPr/>
        </p:nvGrpSpPr>
        <p:grpSpPr>
          <a:xfrm>
            <a:off x="8749262" y="539535"/>
            <a:ext cx="117523" cy="519040"/>
            <a:chOff x="9744987" y="2954335"/>
            <a:chExt cx="117523" cy="519040"/>
          </a:xfrm>
        </p:grpSpPr>
        <p:sp>
          <p:nvSpPr>
            <p:cNvPr id="2092" name="Google Shape;2092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2"/>
          <p:cNvGrpSpPr/>
          <p:nvPr/>
        </p:nvGrpSpPr>
        <p:grpSpPr>
          <a:xfrm rot="5400000">
            <a:off x="-1353565" y="-944652"/>
            <a:ext cx="3021722" cy="3146276"/>
            <a:chOff x="-1064015" y="2306598"/>
            <a:chExt cx="3021722" cy="3146276"/>
          </a:xfrm>
        </p:grpSpPr>
        <p:sp>
          <p:nvSpPr>
            <p:cNvPr id="2099" name="Google Shape;2099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3" name="Google Shape;2103;p32"/>
          <p:cNvGrpSpPr/>
          <p:nvPr/>
        </p:nvGrpSpPr>
        <p:grpSpPr>
          <a:xfrm flipH="1">
            <a:off x="5149127" y="4880776"/>
            <a:ext cx="4088811" cy="4088811"/>
            <a:chOff x="-3640848" y="2185426"/>
            <a:chExt cx="4088811" cy="4088811"/>
          </a:xfrm>
        </p:grpSpPr>
        <p:sp>
          <p:nvSpPr>
            <p:cNvPr id="2104" name="Google Shape;2104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7_1"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3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08" name="Google Shape;2108;p33"/>
          <p:cNvSpPr txBox="1">
            <a:spLocks noGrp="1"/>
          </p:cNvSpPr>
          <p:nvPr>
            <p:ph type="subTitle" idx="1"/>
          </p:nvPr>
        </p:nvSpPr>
        <p:spPr>
          <a:xfrm>
            <a:off x="1018025" y="21317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9" name="Google Shape;2109;p33"/>
          <p:cNvSpPr txBox="1">
            <a:spLocks noGrp="1"/>
          </p:cNvSpPr>
          <p:nvPr>
            <p:ph type="subTitle" idx="2"/>
          </p:nvPr>
        </p:nvSpPr>
        <p:spPr>
          <a:xfrm>
            <a:off x="1018025" y="14441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110" name="Google Shape;2110;p33"/>
          <p:cNvSpPr txBox="1">
            <a:spLocks noGrp="1"/>
          </p:cNvSpPr>
          <p:nvPr>
            <p:ph type="subTitle" idx="3"/>
          </p:nvPr>
        </p:nvSpPr>
        <p:spPr>
          <a:xfrm>
            <a:off x="1018025" y="36004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1" name="Google Shape;2111;p33"/>
          <p:cNvSpPr txBox="1">
            <a:spLocks noGrp="1"/>
          </p:cNvSpPr>
          <p:nvPr>
            <p:ph type="subTitle" idx="4"/>
          </p:nvPr>
        </p:nvSpPr>
        <p:spPr>
          <a:xfrm>
            <a:off x="1018025" y="29128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112" name="Google Shape;2112;p33"/>
          <p:cNvSpPr txBox="1">
            <a:spLocks noGrp="1"/>
          </p:cNvSpPr>
          <p:nvPr>
            <p:ph type="subTitle" idx="5"/>
          </p:nvPr>
        </p:nvSpPr>
        <p:spPr>
          <a:xfrm>
            <a:off x="5960600" y="21317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3" name="Google Shape;2113;p33"/>
          <p:cNvSpPr txBox="1">
            <a:spLocks noGrp="1"/>
          </p:cNvSpPr>
          <p:nvPr>
            <p:ph type="subTitle" idx="6"/>
          </p:nvPr>
        </p:nvSpPr>
        <p:spPr>
          <a:xfrm>
            <a:off x="5960600" y="14441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114" name="Google Shape;2114;p33"/>
          <p:cNvSpPr txBox="1">
            <a:spLocks noGrp="1"/>
          </p:cNvSpPr>
          <p:nvPr>
            <p:ph type="subTitle" idx="7"/>
          </p:nvPr>
        </p:nvSpPr>
        <p:spPr>
          <a:xfrm>
            <a:off x="5960600" y="36004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5" name="Google Shape;2115;p33"/>
          <p:cNvSpPr txBox="1">
            <a:spLocks noGrp="1"/>
          </p:cNvSpPr>
          <p:nvPr>
            <p:ph type="subTitle" idx="8"/>
          </p:nvPr>
        </p:nvSpPr>
        <p:spPr>
          <a:xfrm>
            <a:off x="5960600" y="29128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116" name="Google Shape;2116;p33"/>
          <p:cNvSpPr txBox="1">
            <a:spLocks noGrp="1"/>
          </p:cNvSpPr>
          <p:nvPr>
            <p:ph type="subTitle" idx="9"/>
          </p:nvPr>
        </p:nvSpPr>
        <p:spPr>
          <a:xfrm>
            <a:off x="3489313" y="21317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7" name="Google Shape;2117;p33"/>
          <p:cNvSpPr txBox="1">
            <a:spLocks noGrp="1"/>
          </p:cNvSpPr>
          <p:nvPr>
            <p:ph type="subTitle" idx="13"/>
          </p:nvPr>
        </p:nvSpPr>
        <p:spPr>
          <a:xfrm>
            <a:off x="3489313" y="14441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118" name="Google Shape;2118;p33"/>
          <p:cNvSpPr txBox="1">
            <a:spLocks noGrp="1"/>
          </p:cNvSpPr>
          <p:nvPr>
            <p:ph type="subTitle" idx="14"/>
          </p:nvPr>
        </p:nvSpPr>
        <p:spPr>
          <a:xfrm>
            <a:off x="3489313" y="36004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9" name="Google Shape;2119;p33"/>
          <p:cNvSpPr txBox="1">
            <a:spLocks noGrp="1"/>
          </p:cNvSpPr>
          <p:nvPr>
            <p:ph type="subTitle" idx="15"/>
          </p:nvPr>
        </p:nvSpPr>
        <p:spPr>
          <a:xfrm>
            <a:off x="3489313" y="29128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2120" name="Google Shape;2120;p33"/>
          <p:cNvGrpSpPr/>
          <p:nvPr/>
        </p:nvGrpSpPr>
        <p:grpSpPr>
          <a:xfrm rot="5400000">
            <a:off x="1166050" y="3082013"/>
            <a:ext cx="237939" cy="3223487"/>
            <a:chOff x="8202950" y="1983213"/>
            <a:chExt cx="237939" cy="3223487"/>
          </a:xfrm>
        </p:grpSpPr>
        <p:sp>
          <p:nvSpPr>
            <p:cNvPr id="2121" name="Google Shape;2121;p33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122" name="Google Shape;2122;p33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3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124" name="Google Shape;2124;p33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5" name="Google Shape;2125;p33"/>
          <p:cNvGrpSpPr/>
          <p:nvPr/>
        </p:nvGrpSpPr>
        <p:grpSpPr>
          <a:xfrm flipH="1">
            <a:off x="8430763" y="-4899154"/>
            <a:ext cx="3721951" cy="12135923"/>
            <a:chOff x="-3170262" y="3452177"/>
            <a:chExt cx="3721951" cy="12135923"/>
          </a:xfrm>
        </p:grpSpPr>
        <p:sp>
          <p:nvSpPr>
            <p:cNvPr id="2126" name="Google Shape;2126;p3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2" name="Google Shape;2182;p33"/>
          <p:cNvGrpSpPr/>
          <p:nvPr/>
        </p:nvGrpSpPr>
        <p:grpSpPr>
          <a:xfrm>
            <a:off x="-3068987" y="-3082792"/>
            <a:ext cx="3721951" cy="9403095"/>
            <a:chOff x="-7394687" y="-2183642"/>
            <a:chExt cx="3721951" cy="9403095"/>
          </a:xfrm>
        </p:grpSpPr>
        <p:sp>
          <p:nvSpPr>
            <p:cNvPr id="2183" name="Google Shape;2183;p33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3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3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3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3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3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3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3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3"/>
            <p:cNvSpPr/>
            <p:nvPr/>
          </p:nvSpPr>
          <p:spPr>
            <a:xfrm rot="5400000" flipH="1">
              <a:off x="-8418481" y="-374313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3"/>
            <p:cNvSpPr/>
            <p:nvPr/>
          </p:nvSpPr>
          <p:spPr>
            <a:xfrm rot="5400000" flipH="1">
              <a:off x="-7613337" y="1451163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3"/>
            <p:cNvSpPr/>
            <p:nvPr/>
          </p:nvSpPr>
          <p:spPr>
            <a:xfrm rot="5400000" flipH="1">
              <a:off x="-6407888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3"/>
            <p:cNvSpPr/>
            <p:nvPr/>
          </p:nvSpPr>
          <p:spPr>
            <a:xfrm rot="5400000" flipH="1">
              <a:off x="-7118387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3"/>
            <p:cNvSpPr/>
            <p:nvPr/>
          </p:nvSpPr>
          <p:spPr>
            <a:xfrm rot="5400000" flipH="1">
              <a:off x="-6881554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3"/>
            <p:cNvSpPr/>
            <p:nvPr/>
          </p:nvSpPr>
          <p:spPr>
            <a:xfrm rot="5400000" flipH="1">
              <a:off x="-6644721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3"/>
            <p:cNvSpPr/>
            <p:nvPr/>
          </p:nvSpPr>
          <p:spPr>
            <a:xfrm rot="5400000" flipH="1">
              <a:off x="-4162608" y="3019385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3"/>
            <p:cNvSpPr/>
            <p:nvPr/>
          </p:nvSpPr>
          <p:spPr>
            <a:xfrm rot="5400000" flipH="1">
              <a:off x="-7318221" y="591632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3"/>
            <p:cNvSpPr/>
            <p:nvPr/>
          </p:nvSpPr>
          <p:spPr>
            <a:xfrm rot="5400000" flipH="1">
              <a:off x="-7318221" y="71019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3"/>
            <p:cNvSpPr/>
            <p:nvPr/>
          </p:nvSpPr>
          <p:spPr>
            <a:xfrm rot="5400000" flipH="1">
              <a:off x="-7318221" y="686481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3"/>
            <p:cNvSpPr/>
            <p:nvPr/>
          </p:nvSpPr>
          <p:spPr>
            <a:xfrm rot="5400000" flipH="1">
              <a:off x="-7318221" y="662768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3"/>
            <p:cNvSpPr/>
            <p:nvPr/>
          </p:nvSpPr>
          <p:spPr>
            <a:xfrm rot="5400000" flipH="1">
              <a:off x="-7318221" y="63905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3"/>
            <p:cNvSpPr/>
            <p:nvPr/>
          </p:nvSpPr>
          <p:spPr>
            <a:xfrm rot="5400000" flipH="1">
              <a:off x="-7318221" y="61534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3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3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3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3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3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3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3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3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3"/>
            <p:cNvSpPr/>
            <p:nvPr/>
          </p:nvSpPr>
          <p:spPr>
            <a:xfrm rot="5400000" flipH="1">
              <a:off x="-8418481" y="-374313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3"/>
            <p:cNvSpPr/>
            <p:nvPr/>
          </p:nvSpPr>
          <p:spPr>
            <a:xfrm rot="5400000" flipH="1">
              <a:off x="-7613337" y="1451163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3"/>
            <p:cNvSpPr/>
            <p:nvPr/>
          </p:nvSpPr>
          <p:spPr>
            <a:xfrm rot="5400000" flipH="1">
              <a:off x="-6407888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3"/>
            <p:cNvSpPr/>
            <p:nvPr/>
          </p:nvSpPr>
          <p:spPr>
            <a:xfrm rot="5400000" flipH="1">
              <a:off x="-7118387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3"/>
            <p:cNvSpPr/>
            <p:nvPr/>
          </p:nvSpPr>
          <p:spPr>
            <a:xfrm rot="5400000" flipH="1">
              <a:off x="-6881554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3"/>
            <p:cNvSpPr/>
            <p:nvPr/>
          </p:nvSpPr>
          <p:spPr>
            <a:xfrm rot="5400000" flipH="1">
              <a:off x="-6644721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3"/>
            <p:cNvSpPr/>
            <p:nvPr/>
          </p:nvSpPr>
          <p:spPr>
            <a:xfrm rot="5400000" flipH="1">
              <a:off x="-4162608" y="3019385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3"/>
            <p:cNvSpPr/>
            <p:nvPr/>
          </p:nvSpPr>
          <p:spPr>
            <a:xfrm rot="5400000" flipH="1">
              <a:off x="-7318221" y="591632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3"/>
            <p:cNvSpPr/>
            <p:nvPr/>
          </p:nvSpPr>
          <p:spPr>
            <a:xfrm rot="5400000" flipH="1">
              <a:off x="-7318221" y="71019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3"/>
            <p:cNvSpPr/>
            <p:nvPr/>
          </p:nvSpPr>
          <p:spPr>
            <a:xfrm rot="5400000" flipH="1">
              <a:off x="-7318221" y="686481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3"/>
            <p:cNvSpPr/>
            <p:nvPr/>
          </p:nvSpPr>
          <p:spPr>
            <a:xfrm rot="5400000" flipH="1">
              <a:off x="-7318221" y="662768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3"/>
            <p:cNvSpPr/>
            <p:nvPr/>
          </p:nvSpPr>
          <p:spPr>
            <a:xfrm rot="5400000" flipH="1">
              <a:off x="-7318221" y="63905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3"/>
            <p:cNvSpPr/>
            <p:nvPr/>
          </p:nvSpPr>
          <p:spPr>
            <a:xfrm rot="5400000" flipH="1">
              <a:off x="-7318221" y="61534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5" name="Google Shape;2225;p33"/>
          <p:cNvGrpSpPr/>
          <p:nvPr/>
        </p:nvGrpSpPr>
        <p:grpSpPr>
          <a:xfrm>
            <a:off x="4408931" y="4599431"/>
            <a:ext cx="2140237" cy="268164"/>
            <a:chOff x="5768381" y="4599431"/>
            <a:chExt cx="2140237" cy="268164"/>
          </a:xfrm>
        </p:grpSpPr>
        <p:sp>
          <p:nvSpPr>
            <p:cNvPr id="2226" name="Google Shape;2226;p33"/>
            <p:cNvSpPr/>
            <p:nvPr/>
          </p:nvSpPr>
          <p:spPr>
            <a:xfrm rot="-5400000">
              <a:off x="6838442" y="36633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3"/>
            <p:cNvSpPr/>
            <p:nvPr/>
          </p:nvSpPr>
          <p:spPr>
            <a:xfrm rot="10800000" flipH="1">
              <a:off x="6482702" y="45994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3"/>
            <p:cNvSpPr/>
            <p:nvPr/>
          </p:nvSpPr>
          <p:spPr>
            <a:xfrm rot="-5400000">
              <a:off x="6838442" y="3663402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3"/>
            <p:cNvSpPr/>
            <p:nvPr/>
          </p:nvSpPr>
          <p:spPr>
            <a:xfrm rot="10800000" flipH="1">
              <a:off x="6482702" y="45994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34"/>
          <p:cNvSpPr txBox="1">
            <a:spLocks noGrp="1"/>
          </p:cNvSpPr>
          <p:nvPr>
            <p:ph type="title"/>
          </p:nvPr>
        </p:nvSpPr>
        <p:spPr>
          <a:xfrm>
            <a:off x="2832750" y="621225"/>
            <a:ext cx="3478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232" name="Google Shape;2232;p34"/>
          <p:cNvGrpSpPr/>
          <p:nvPr/>
        </p:nvGrpSpPr>
        <p:grpSpPr>
          <a:xfrm rot="10800000" flipH="1">
            <a:off x="-1947251" y="-2064042"/>
            <a:ext cx="3721951" cy="12135923"/>
            <a:chOff x="-3170262" y="3452177"/>
            <a:chExt cx="3721951" cy="12135923"/>
          </a:xfrm>
        </p:grpSpPr>
        <p:sp>
          <p:nvSpPr>
            <p:cNvPr id="2233" name="Google Shape;2233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9" name="Google Shape;2289;p34"/>
          <p:cNvGrpSpPr/>
          <p:nvPr/>
        </p:nvGrpSpPr>
        <p:grpSpPr>
          <a:xfrm rot="10800000">
            <a:off x="-2665901" y="-1468542"/>
            <a:ext cx="3721951" cy="12135923"/>
            <a:chOff x="-3170262" y="3452177"/>
            <a:chExt cx="3721951" cy="12135923"/>
          </a:xfrm>
        </p:grpSpPr>
        <p:sp>
          <p:nvSpPr>
            <p:cNvPr id="2290" name="Google Shape;2290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6" name="Google Shape;2346;p34"/>
          <p:cNvGrpSpPr/>
          <p:nvPr/>
        </p:nvGrpSpPr>
        <p:grpSpPr>
          <a:xfrm flipH="1">
            <a:off x="7369299" y="-4760179"/>
            <a:ext cx="3721951" cy="12135923"/>
            <a:chOff x="-3170262" y="3452177"/>
            <a:chExt cx="3721951" cy="12135923"/>
          </a:xfrm>
        </p:grpSpPr>
        <p:sp>
          <p:nvSpPr>
            <p:cNvPr id="2347" name="Google Shape;2347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3" name="Google Shape;2403;p34"/>
          <p:cNvGrpSpPr/>
          <p:nvPr/>
        </p:nvGrpSpPr>
        <p:grpSpPr>
          <a:xfrm>
            <a:off x="8087949" y="-5355679"/>
            <a:ext cx="3721951" cy="12135923"/>
            <a:chOff x="-3170262" y="3452177"/>
            <a:chExt cx="3721951" cy="12135923"/>
          </a:xfrm>
        </p:grpSpPr>
        <p:sp>
          <p:nvSpPr>
            <p:cNvPr id="2404" name="Google Shape;2404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0" name="Google Shape;2460;p34"/>
          <p:cNvSpPr txBox="1"/>
          <p:nvPr/>
        </p:nvSpPr>
        <p:spPr>
          <a:xfrm>
            <a:off x="2832750" y="3481875"/>
            <a:ext cx="34785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1" name="Google Shape;2461;p34"/>
          <p:cNvSpPr txBox="1">
            <a:spLocks noGrp="1"/>
          </p:cNvSpPr>
          <p:nvPr>
            <p:ph type="subTitle" idx="1"/>
          </p:nvPr>
        </p:nvSpPr>
        <p:spPr>
          <a:xfrm>
            <a:off x="2832750" y="2720657"/>
            <a:ext cx="3478500" cy="87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62" name="Google Shape;2462;p34"/>
          <p:cNvSpPr txBox="1">
            <a:spLocks noGrp="1"/>
          </p:cNvSpPr>
          <p:nvPr>
            <p:ph type="subTitle" idx="2"/>
          </p:nvPr>
        </p:nvSpPr>
        <p:spPr>
          <a:xfrm>
            <a:off x="2832750" y="4227600"/>
            <a:ext cx="3478500" cy="27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p39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65" name="Google Shape;365;p6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366" name="Google Shape;366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6"/>
          <p:cNvGrpSpPr/>
          <p:nvPr/>
        </p:nvGrpSpPr>
        <p:grpSpPr>
          <a:xfrm>
            <a:off x="-3325500" y="-70089"/>
            <a:ext cx="3769563" cy="11358057"/>
            <a:chOff x="-2722250" y="-1079764"/>
            <a:chExt cx="3769563" cy="11358057"/>
          </a:xfrm>
        </p:grpSpPr>
        <p:sp>
          <p:nvSpPr>
            <p:cNvPr id="421" name="Google Shape;421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6"/>
          <p:cNvGrpSpPr/>
          <p:nvPr/>
        </p:nvGrpSpPr>
        <p:grpSpPr>
          <a:xfrm rot="10800000">
            <a:off x="614519" y="-1255848"/>
            <a:ext cx="1982975" cy="2013575"/>
            <a:chOff x="746900" y="-550225"/>
            <a:chExt cx="1982975" cy="2013575"/>
          </a:xfrm>
        </p:grpSpPr>
        <p:sp>
          <p:nvSpPr>
            <p:cNvPr id="436" name="Google Shape;436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437" name="Google Shape;437;p6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"/>
          <p:cNvSpPr/>
          <p:nvPr/>
        </p:nvSpPr>
        <p:spPr>
          <a:xfrm>
            <a:off x="0" y="0"/>
            <a:ext cx="6742200" cy="5143500"/>
          </a:xfrm>
          <a:prstGeom prst="rect">
            <a:avLst/>
          </a:prstGeom>
          <a:gradFill>
            <a:gsLst>
              <a:gs pos="0">
                <a:srgbClr val="000000">
                  <a:alpha val="45490"/>
                </a:srgbClr>
              </a:gs>
              <a:gs pos="100000">
                <a:srgbClr val="3D3E4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" name="Google Shape;597;p10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98" name="Google Shape;598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10"/>
          <p:cNvGrpSpPr/>
          <p:nvPr/>
        </p:nvGrpSpPr>
        <p:grpSpPr>
          <a:xfrm>
            <a:off x="5933938" y="3940986"/>
            <a:ext cx="3769563" cy="11358057"/>
            <a:chOff x="-2722250" y="-1079764"/>
            <a:chExt cx="3769563" cy="11358057"/>
          </a:xfrm>
        </p:grpSpPr>
        <p:sp>
          <p:nvSpPr>
            <p:cNvPr id="607" name="Google Shape;607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0"/>
          <p:cNvSpPr txBox="1">
            <a:spLocks noGrp="1"/>
          </p:cNvSpPr>
          <p:nvPr>
            <p:ph type="title"/>
          </p:nvPr>
        </p:nvSpPr>
        <p:spPr>
          <a:xfrm>
            <a:off x="713225" y="2297675"/>
            <a:ext cx="38010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p3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30" name="Google Shape;2630;p3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smillah-arrahman.blogspot.com/2010/07/blog-pos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PNDPkqfc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instagram.com/general_zodx" TargetMode="External"/><Relationship Id="rId5" Type="http://schemas.openxmlformats.org/officeDocument/2006/relationships/hyperlink" Target="https://github.com/mzeeshanzafar28" TargetMode="External"/><Relationship Id="rId4" Type="http://schemas.openxmlformats.org/officeDocument/2006/relationships/hyperlink" Target="https://www.freepik.com/free-photo/close-up-programmer-sitting-desk_18492272.htm/?utm_source=slidesgo_template&amp;utm_medium=referral-link&amp;utm_campaign=sg_resources&amp;utm_content=freepik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>
          <a:extLst>
            <a:ext uri="{FF2B5EF4-FFF2-40B4-BE49-F238E27FC236}">
              <a16:creationId xmlns:a16="http://schemas.microsoft.com/office/drawing/2014/main" id="{C7A7FE93-1D05-ECC7-610B-CA8EA9202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>
            <a:extLst>
              <a:ext uri="{FF2B5EF4-FFF2-40B4-BE49-F238E27FC236}">
                <a16:creationId xmlns:a16="http://schemas.microsoft.com/office/drawing/2014/main" id="{4B9BD7A6-607A-A113-048C-5FC0D5AA56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74977" y="688020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700" dirty="0">
                <a:latin typeface="Arial"/>
                <a:cs typeface="Arial"/>
                <a:hlinkClick r:id="rId3"/>
              </a:rPr>
              <a:t>بِسْمِ اللَّهِ الرَّحْمَنِ الرَّحِيم</a:t>
            </a:r>
            <a:br>
              <a:rPr lang="en" sz="1700" dirty="0">
                <a:latin typeface="Arial"/>
                <a:cs typeface="Arial"/>
              </a:rPr>
            </a:br>
            <a:endParaRPr lang="en" sz="1700" b="0" dirty="0">
              <a:cs typeface="Arial"/>
            </a:endParaRPr>
          </a:p>
          <a:p>
            <a:r>
              <a:rPr lang="en" sz="2800" dirty="0">
                <a:cs typeface="Arial"/>
              </a:rPr>
              <a:t>COMPUTER ORGANIZATION AND ASSEMBLY LANGUAGE PROJECT:</a:t>
            </a:r>
            <a:r>
              <a:rPr lang="en" sz="4100" dirty="0"/>
              <a:t> </a:t>
            </a:r>
            <a:br>
              <a:rPr lang="en" sz="4100" dirty="0">
                <a:solidFill>
                  <a:srgbClr val="FFFFFF"/>
                </a:solidFill>
              </a:rPr>
            </a:br>
            <a:r>
              <a:rPr lang="en" dirty="0">
                <a:solidFill>
                  <a:schemeClr val="lt2"/>
                </a:solidFill>
              </a:rPr>
              <a:t>*********J.D.T*********</a:t>
            </a:r>
          </a:p>
        </p:txBody>
      </p:sp>
      <p:sp>
        <p:nvSpPr>
          <p:cNvPr id="2639" name="Google Shape;2639;p40">
            <a:extLst>
              <a:ext uri="{FF2B5EF4-FFF2-40B4-BE49-F238E27FC236}">
                <a16:creationId xmlns:a16="http://schemas.microsoft.com/office/drawing/2014/main" id="{9149ED3B-0967-DE43-489E-BA39EA8298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76348" y="3132524"/>
            <a:ext cx="4648229" cy="1299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" sz="1600" b="1" dirty="0"/>
              <a:t>Group Members:</a:t>
            </a:r>
          </a:p>
          <a:p>
            <a:pPr marL="285750" indent="-285750" algn="l">
              <a:buFont typeface="Arial"/>
              <a:buChar char="•"/>
            </a:pPr>
            <a:r>
              <a:rPr lang="en" sz="1600" dirty="0"/>
              <a:t>M Zeeshan Zafar     -   BSCSA-21-37 </a:t>
            </a:r>
          </a:p>
          <a:p>
            <a:pPr marL="285750" indent="-285750" algn="l">
              <a:buFont typeface="Arial"/>
              <a:buChar char="•"/>
            </a:pPr>
            <a:r>
              <a:rPr lang="en" sz="1600" dirty="0"/>
              <a:t>Ammar Shahid        -   BSCSA-21-40 </a:t>
            </a:r>
          </a:p>
          <a:p>
            <a:pPr marL="285750" indent="-285750" algn="l">
              <a:buFont typeface="Arial"/>
              <a:buChar char="•"/>
            </a:pPr>
            <a:r>
              <a:rPr lang="en" sz="1600" dirty="0"/>
              <a:t>Ahsan Umar              -   BSCSA-21-44</a:t>
            </a:r>
          </a:p>
          <a:p>
            <a:pPr marL="285750" indent="-285750" algn="l">
              <a:buFont typeface="Arial"/>
              <a:buChar char="•"/>
            </a:pPr>
            <a:r>
              <a:rPr lang="en" sz="1600" dirty="0"/>
              <a:t>Huzaifa Mushtaq     -   BSCSA-21-45 </a:t>
            </a:r>
          </a:p>
        </p:txBody>
      </p:sp>
      <p:cxnSp>
        <p:nvCxnSpPr>
          <p:cNvPr id="2640" name="Google Shape;2640;p40">
            <a:extLst>
              <a:ext uri="{FF2B5EF4-FFF2-40B4-BE49-F238E27FC236}">
                <a16:creationId xmlns:a16="http://schemas.microsoft.com/office/drawing/2014/main" id="{9041B5D3-0C91-AA4F-B4F8-92B5B3D2DDB9}"/>
              </a:ext>
            </a:extLst>
          </p:cNvPr>
          <p:cNvCxnSpPr/>
          <p:nvPr/>
        </p:nvCxnSpPr>
        <p:spPr>
          <a:xfrm>
            <a:off x="2592652" y="2912401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>
            <a:extLst>
              <a:ext uri="{FF2B5EF4-FFF2-40B4-BE49-F238E27FC236}">
                <a16:creationId xmlns:a16="http://schemas.microsoft.com/office/drawing/2014/main" id="{3839D41A-D042-0B31-F2F2-5845FFD0687B}"/>
              </a:ext>
            </a:extLst>
          </p:cNvPr>
          <p:cNvGrpSpPr/>
          <p:nvPr/>
        </p:nvGrpSpPr>
        <p:grpSpPr>
          <a:xfrm>
            <a:off x="2457352" y="2826608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>
              <a:extLst>
                <a:ext uri="{FF2B5EF4-FFF2-40B4-BE49-F238E27FC236}">
                  <a16:creationId xmlns:a16="http://schemas.microsoft.com/office/drawing/2014/main" id="{3721E8E8-68B1-79E0-3AA6-8F742AFFBEED}"/>
                </a:ext>
              </a:extLst>
            </p:cNvPr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>
              <a:extLst>
                <a:ext uri="{FF2B5EF4-FFF2-40B4-BE49-F238E27FC236}">
                  <a16:creationId xmlns:a16="http://schemas.microsoft.com/office/drawing/2014/main" id="{16463BAE-4B72-A751-2625-E84A90DE3BE7}"/>
                </a:ext>
              </a:extLst>
            </p:cNvPr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>
              <a:extLst>
                <a:ext uri="{FF2B5EF4-FFF2-40B4-BE49-F238E27FC236}">
                  <a16:creationId xmlns:a16="http://schemas.microsoft.com/office/drawing/2014/main" id="{3CDC49A9-673F-7441-AA9A-350EC2BF5A9A}"/>
                </a:ext>
              </a:extLst>
            </p:cNvPr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3901824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>
          <a:extLst>
            <a:ext uri="{FF2B5EF4-FFF2-40B4-BE49-F238E27FC236}">
              <a16:creationId xmlns:a16="http://schemas.microsoft.com/office/drawing/2014/main" id="{9543AE0A-4E1F-5DF0-E717-5DB590CB0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709;p45">
            <a:extLst>
              <a:ext uri="{FF2B5EF4-FFF2-40B4-BE49-F238E27FC236}">
                <a16:creationId xmlns:a16="http://schemas.microsoft.com/office/drawing/2014/main" id="{7140E864-799F-63A5-AF8C-C56C32AB1066}"/>
              </a:ext>
            </a:extLst>
          </p:cNvPr>
          <p:cNvSpPr txBox="1">
            <a:spLocks noGrp="1"/>
          </p:cNvSpPr>
          <p:nvPr/>
        </p:nvSpPr>
        <p:spPr>
          <a:xfrm>
            <a:off x="2335282" y="152909"/>
            <a:ext cx="44550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dirty="0"/>
              <a:t>MAIN MENU</a:t>
            </a:r>
            <a:endParaRPr lang="en-US" dirty="0"/>
          </a:p>
        </p:txBody>
      </p:sp>
      <p:cxnSp>
        <p:nvCxnSpPr>
          <p:cNvPr id="13" name="Google Shape;2711;p45">
            <a:extLst>
              <a:ext uri="{FF2B5EF4-FFF2-40B4-BE49-F238E27FC236}">
                <a16:creationId xmlns:a16="http://schemas.microsoft.com/office/drawing/2014/main" id="{79B4F89E-BA74-80D5-DDBC-C148A6DC3A11}"/>
              </a:ext>
            </a:extLst>
          </p:cNvPr>
          <p:cNvCxnSpPr>
            <a:cxnSpLocks/>
          </p:cNvCxnSpPr>
          <p:nvPr/>
        </p:nvCxnSpPr>
        <p:spPr>
          <a:xfrm>
            <a:off x="2484520" y="1123967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14" name="Google Shape;2714;p45">
            <a:extLst>
              <a:ext uri="{FF2B5EF4-FFF2-40B4-BE49-F238E27FC236}">
                <a16:creationId xmlns:a16="http://schemas.microsoft.com/office/drawing/2014/main" id="{EEB6F5F4-7CC7-5C07-06A8-5201783473C6}"/>
              </a:ext>
            </a:extLst>
          </p:cNvPr>
          <p:cNvGrpSpPr/>
          <p:nvPr/>
        </p:nvGrpSpPr>
        <p:grpSpPr>
          <a:xfrm>
            <a:off x="2349220" y="1056317"/>
            <a:ext cx="4441050" cy="135300"/>
            <a:chOff x="2358438" y="2282277"/>
            <a:chExt cx="4441050" cy="135300"/>
          </a:xfrm>
        </p:grpSpPr>
        <p:sp>
          <p:nvSpPr>
            <p:cNvPr id="15" name="Google Shape;2712;p45">
              <a:extLst>
                <a:ext uri="{FF2B5EF4-FFF2-40B4-BE49-F238E27FC236}">
                  <a16:creationId xmlns:a16="http://schemas.microsoft.com/office/drawing/2014/main" id="{F77CC5A2-E1BB-4EE0-95E1-1ECAA549C0ED}"/>
                </a:ext>
              </a:extLst>
            </p:cNvPr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13;p45">
              <a:extLst>
                <a:ext uri="{FF2B5EF4-FFF2-40B4-BE49-F238E27FC236}">
                  <a16:creationId xmlns:a16="http://schemas.microsoft.com/office/drawing/2014/main" id="{110C3F02-ECC1-822C-226E-2B743C908ADC}"/>
                </a:ext>
              </a:extLst>
            </p:cNvPr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" name="Google Shape;2715;p45">
              <a:extLst>
                <a:ext uri="{FF2B5EF4-FFF2-40B4-BE49-F238E27FC236}">
                  <a16:creationId xmlns:a16="http://schemas.microsoft.com/office/drawing/2014/main" id="{E6993072-DCFF-FF09-BDE5-B94FD4670FC0}"/>
                </a:ext>
              </a:extLst>
            </p:cNvPr>
            <p:cNvCxnSpPr>
              <a:cxnSpLocks/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DA6EACA8-2407-FC64-3566-E33EC98E73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65" r="2965"/>
          <a:stretch>
            <a:fillRect/>
          </a:stretch>
        </p:blipFill>
        <p:spPr>
          <a:xfrm>
            <a:off x="2282964" y="1434765"/>
            <a:ext cx="4615949" cy="33868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57393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PURCHASE</a:t>
            </a:r>
            <a:endParaRPr lang="en-US" dirty="0"/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This is the market section of JDT where products reside</a:t>
            </a:r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2058558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>
          <a:extLst>
            <a:ext uri="{FF2B5EF4-FFF2-40B4-BE49-F238E27FC236}">
              <a16:creationId xmlns:a16="http://schemas.microsoft.com/office/drawing/2014/main" id="{9547F3B7-ECF5-4476-02D8-EEB68D417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709;p45">
            <a:extLst>
              <a:ext uri="{FF2B5EF4-FFF2-40B4-BE49-F238E27FC236}">
                <a16:creationId xmlns:a16="http://schemas.microsoft.com/office/drawing/2014/main" id="{1193F217-AA29-343B-41DD-DAB4BD80A5F1}"/>
              </a:ext>
            </a:extLst>
          </p:cNvPr>
          <p:cNvSpPr txBox="1">
            <a:spLocks noGrp="1"/>
          </p:cNvSpPr>
          <p:nvPr/>
        </p:nvSpPr>
        <p:spPr>
          <a:xfrm>
            <a:off x="2335282" y="152909"/>
            <a:ext cx="44550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dirty="0"/>
              <a:t>PURCHASE</a:t>
            </a:r>
          </a:p>
        </p:txBody>
      </p:sp>
      <p:cxnSp>
        <p:nvCxnSpPr>
          <p:cNvPr id="13" name="Google Shape;2711;p45">
            <a:extLst>
              <a:ext uri="{FF2B5EF4-FFF2-40B4-BE49-F238E27FC236}">
                <a16:creationId xmlns:a16="http://schemas.microsoft.com/office/drawing/2014/main" id="{460194B6-C8A5-CBDF-9848-693002813F02}"/>
              </a:ext>
            </a:extLst>
          </p:cNvPr>
          <p:cNvCxnSpPr>
            <a:cxnSpLocks/>
          </p:cNvCxnSpPr>
          <p:nvPr/>
        </p:nvCxnSpPr>
        <p:spPr>
          <a:xfrm>
            <a:off x="2484520" y="1123967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14" name="Google Shape;2714;p45">
            <a:extLst>
              <a:ext uri="{FF2B5EF4-FFF2-40B4-BE49-F238E27FC236}">
                <a16:creationId xmlns:a16="http://schemas.microsoft.com/office/drawing/2014/main" id="{51C818A7-D9CD-12A4-2D4F-9EFF1FCF6D26}"/>
              </a:ext>
            </a:extLst>
          </p:cNvPr>
          <p:cNvGrpSpPr/>
          <p:nvPr/>
        </p:nvGrpSpPr>
        <p:grpSpPr>
          <a:xfrm>
            <a:off x="2349220" y="1056317"/>
            <a:ext cx="4441050" cy="135300"/>
            <a:chOff x="2358438" y="2282277"/>
            <a:chExt cx="4441050" cy="135300"/>
          </a:xfrm>
        </p:grpSpPr>
        <p:sp>
          <p:nvSpPr>
            <p:cNvPr id="15" name="Google Shape;2712;p45">
              <a:extLst>
                <a:ext uri="{FF2B5EF4-FFF2-40B4-BE49-F238E27FC236}">
                  <a16:creationId xmlns:a16="http://schemas.microsoft.com/office/drawing/2014/main" id="{949C301F-71CB-6A93-A025-5799A97B1E2F}"/>
                </a:ext>
              </a:extLst>
            </p:cNvPr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13;p45">
              <a:extLst>
                <a:ext uri="{FF2B5EF4-FFF2-40B4-BE49-F238E27FC236}">
                  <a16:creationId xmlns:a16="http://schemas.microsoft.com/office/drawing/2014/main" id="{8AF20F2E-8B10-CCF2-2237-EAA517AE4595}"/>
                </a:ext>
              </a:extLst>
            </p:cNvPr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" name="Google Shape;2715;p45">
              <a:extLst>
                <a:ext uri="{FF2B5EF4-FFF2-40B4-BE49-F238E27FC236}">
                  <a16:creationId xmlns:a16="http://schemas.microsoft.com/office/drawing/2014/main" id="{63DF4E28-6197-D8A0-2519-C852AF542D3E}"/>
                </a:ext>
              </a:extLst>
            </p:cNvPr>
            <p:cNvCxnSpPr>
              <a:cxnSpLocks/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4" name="DOSBox 0.74, Cpu speed_     3000 cycles, Frameskip  0, Program_     JUTT 2023-12-25 00-32-21">
            <a:hlinkClick r:id="" action="ppaction://media"/>
            <a:extLst>
              <a:ext uri="{FF2B5EF4-FFF2-40B4-BE49-F238E27FC236}">
                <a16:creationId xmlns:a16="http://schemas.microsoft.com/office/drawing/2014/main" id="{393C34C6-755E-CDC7-F6B6-9330B2B3CB9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09970" y="1224116"/>
            <a:ext cx="6113259" cy="381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1349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>
          <a:extLst>
            <a:ext uri="{FF2B5EF4-FFF2-40B4-BE49-F238E27FC236}">
              <a16:creationId xmlns:a16="http://schemas.microsoft.com/office/drawing/2014/main" id="{0B2B4372-9B4A-25AB-D4C8-761E6D62C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709;p45">
            <a:extLst>
              <a:ext uri="{FF2B5EF4-FFF2-40B4-BE49-F238E27FC236}">
                <a16:creationId xmlns:a16="http://schemas.microsoft.com/office/drawing/2014/main" id="{81E18443-65C7-1C98-D14D-7EAC1F26045F}"/>
              </a:ext>
            </a:extLst>
          </p:cNvPr>
          <p:cNvSpPr txBox="1">
            <a:spLocks noGrp="1"/>
          </p:cNvSpPr>
          <p:nvPr/>
        </p:nvSpPr>
        <p:spPr>
          <a:xfrm>
            <a:off x="2335282" y="152909"/>
            <a:ext cx="44550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dirty="0"/>
              <a:t>PURCHASE</a:t>
            </a:r>
            <a:endParaRPr lang="en-US" dirty="0"/>
          </a:p>
        </p:txBody>
      </p:sp>
      <p:cxnSp>
        <p:nvCxnSpPr>
          <p:cNvPr id="13" name="Google Shape;2711;p45">
            <a:extLst>
              <a:ext uri="{FF2B5EF4-FFF2-40B4-BE49-F238E27FC236}">
                <a16:creationId xmlns:a16="http://schemas.microsoft.com/office/drawing/2014/main" id="{EB463B57-3F70-6A18-F1EE-4EF9B6FB6591}"/>
              </a:ext>
            </a:extLst>
          </p:cNvPr>
          <p:cNvCxnSpPr>
            <a:cxnSpLocks/>
          </p:cNvCxnSpPr>
          <p:nvPr/>
        </p:nvCxnSpPr>
        <p:spPr>
          <a:xfrm>
            <a:off x="2484520" y="1123967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14" name="Google Shape;2714;p45">
            <a:extLst>
              <a:ext uri="{FF2B5EF4-FFF2-40B4-BE49-F238E27FC236}">
                <a16:creationId xmlns:a16="http://schemas.microsoft.com/office/drawing/2014/main" id="{A7727213-6FEE-5D61-7815-15F3BE8A30CC}"/>
              </a:ext>
            </a:extLst>
          </p:cNvPr>
          <p:cNvGrpSpPr/>
          <p:nvPr/>
        </p:nvGrpSpPr>
        <p:grpSpPr>
          <a:xfrm>
            <a:off x="2349220" y="1056317"/>
            <a:ext cx="4441050" cy="135300"/>
            <a:chOff x="2358438" y="2282277"/>
            <a:chExt cx="4441050" cy="135300"/>
          </a:xfrm>
        </p:grpSpPr>
        <p:sp>
          <p:nvSpPr>
            <p:cNvPr id="15" name="Google Shape;2712;p45">
              <a:extLst>
                <a:ext uri="{FF2B5EF4-FFF2-40B4-BE49-F238E27FC236}">
                  <a16:creationId xmlns:a16="http://schemas.microsoft.com/office/drawing/2014/main" id="{E1BF4A90-9B0D-B16E-E47B-C3457451D500}"/>
                </a:ext>
              </a:extLst>
            </p:cNvPr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13;p45">
              <a:extLst>
                <a:ext uri="{FF2B5EF4-FFF2-40B4-BE49-F238E27FC236}">
                  <a16:creationId xmlns:a16="http://schemas.microsoft.com/office/drawing/2014/main" id="{F90C7F27-144D-B215-67DC-4B5856B090D7}"/>
                </a:ext>
              </a:extLst>
            </p:cNvPr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" name="Google Shape;2715;p45">
              <a:extLst>
                <a:ext uri="{FF2B5EF4-FFF2-40B4-BE49-F238E27FC236}">
                  <a16:creationId xmlns:a16="http://schemas.microsoft.com/office/drawing/2014/main" id="{E89E28E2-D17E-5771-A348-59BCAFDC8EE9}"/>
                </a:ext>
              </a:extLst>
            </p:cNvPr>
            <p:cNvCxnSpPr>
              <a:cxnSpLocks/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E2BF6E0E-8252-6AA5-EEF7-8B48EF4BDC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73" r="3073"/>
          <a:stretch>
            <a:fillRect/>
          </a:stretch>
        </p:blipFill>
        <p:spPr>
          <a:xfrm>
            <a:off x="2282964" y="1434765"/>
            <a:ext cx="4615949" cy="33868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78560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>
          <a:extLst>
            <a:ext uri="{FF2B5EF4-FFF2-40B4-BE49-F238E27FC236}">
              <a16:creationId xmlns:a16="http://schemas.microsoft.com/office/drawing/2014/main" id="{8D224C78-7BA8-FBA1-9872-E3FC8E7A3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>
            <a:extLst>
              <a:ext uri="{FF2B5EF4-FFF2-40B4-BE49-F238E27FC236}">
                <a16:creationId xmlns:a16="http://schemas.microsoft.com/office/drawing/2014/main" id="{BDF08167-EF99-30BC-F406-8CBF2A51CEF4}"/>
              </a:ext>
            </a:extLst>
          </p:cNvPr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>
              <a:extLst>
                <a:ext uri="{FF2B5EF4-FFF2-40B4-BE49-F238E27FC236}">
                  <a16:creationId xmlns:a16="http://schemas.microsoft.com/office/drawing/2014/main" id="{32AA9202-08CC-C776-AC7C-30C4F7A1ECC2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>
              <a:extLst>
                <a:ext uri="{FF2B5EF4-FFF2-40B4-BE49-F238E27FC236}">
                  <a16:creationId xmlns:a16="http://schemas.microsoft.com/office/drawing/2014/main" id="{3FD9AADE-B3B8-5B0E-5CA9-AA6ADBD721AD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>
            <a:extLst>
              <a:ext uri="{FF2B5EF4-FFF2-40B4-BE49-F238E27FC236}">
                <a16:creationId xmlns:a16="http://schemas.microsoft.com/office/drawing/2014/main" id="{B5F225F7-7C6C-CCDC-2BEB-0C2D456EDA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BILLING</a:t>
            </a:r>
            <a:endParaRPr lang="en-US" dirty="0"/>
          </a:p>
        </p:txBody>
      </p:sp>
      <p:sp>
        <p:nvSpPr>
          <p:cNvPr id="2699" name="Google Shape;2699;p44">
            <a:extLst>
              <a:ext uri="{FF2B5EF4-FFF2-40B4-BE49-F238E27FC236}">
                <a16:creationId xmlns:a16="http://schemas.microsoft.com/office/drawing/2014/main" id="{5E19C2F7-5602-011A-039E-E97B7169976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This is the counter section where payments are done</a:t>
            </a:r>
          </a:p>
        </p:txBody>
      </p:sp>
      <p:sp>
        <p:nvSpPr>
          <p:cNvPr id="2700" name="Google Shape;2700;p44">
            <a:extLst>
              <a:ext uri="{FF2B5EF4-FFF2-40B4-BE49-F238E27FC236}">
                <a16:creationId xmlns:a16="http://schemas.microsoft.com/office/drawing/2014/main" id="{5F1D83A1-005E-4702-B2C3-195E44690AD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2701" name="Google Shape;2701;p44">
            <a:extLst>
              <a:ext uri="{FF2B5EF4-FFF2-40B4-BE49-F238E27FC236}">
                <a16:creationId xmlns:a16="http://schemas.microsoft.com/office/drawing/2014/main" id="{54088E89-E3FE-63A4-0307-A41581AB2731}"/>
              </a:ext>
            </a:extLst>
          </p:cNvPr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>
            <a:extLst>
              <a:ext uri="{FF2B5EF4-FFF2-40B4-BE49-F238E27FC236}">
                <a16:creationId xmlns:a16="http://schemas.microsoft.com/office/drawing/2014/main" id="{FC3B862C-A010-5C0A-5077-9D7B15A59855}"/>
              </a:ext>
            </a:extLst>
          </p:cNvPr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>
            <a:extLst>
              <a:ext uri="{FF2B5EF4-FFF2-40B4-BE49-F238E27FC236}">
                <a16:creationId xmlns:a16="http://schemas.microsoft.com/office/drawing/2014/main" id="{5CAD6CC2-6B80-8C2F-792A-11C624B82B96}"/>
              </a:ext>
            </a:extLst>
          </p:cNvPr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>
            <a:extLst>
              <a:ext uri="{FF2B5EF4-FFF2-40B4-BE49-F238E27FC236}">
                <a16:creationId xmlns:a16="http://schemas.microsoft.com/office/drawing/2014/main" id="{447389F1-DE69-FB8E-A351-9DC0554B97D8}"/>
              </a:ext>
            </a:extLst>
          </p:cNvPr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998161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>
          <a:extLst>
            <a:ext uri="{FF2B5EF4-FFF2-40B4-BE49-F238E27FC236}">
              <a16:creationId xmlns:a16="http://schemas.microsoft.com/office/drawing/2014/main" id="{818E1BC0-6C46-3283-B7EF-F50F7431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709;p45">
            <a:extLst>
              <a:ext uri="{FF2B5EF4-FFF2-40B4-BE49-F238E27FC236}">
                <a16:creationId xmlns:a16="http://schemas.microsoft.com/office/drawing/2014/main" id="{A049EC5C-73ED-BFD6-5C3D-0CEC0F44A1B9}"/>
              </a:ext>
            </a:extLst>
          </p:cNvPr>
          <p:cNvSpPr txBox="1">
            <a:spLocks noGrp="1"/>
          </p:cNvSpPr>
          <p:nvPr/>
        </p:nvSpPr>
        <p:spPr>
          <a:xfrm>
            <a:off x="2335282" y="152909"/>
            <a:ext cx="44550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dirty="0"/>
              <a:t>BILLING</a:t>
            </a:r>
            <a:endParaRPr lang="en-US" dirty="0"/>
          </a:p>
        </p:txBody>
      </p:sp>
      <p:cxnSp>
        <p:nvCxnSpPr>
          <p:cNvPr id="13" name="Google Shape;2711;p45">
            <a:extLst>
              <a:ext uri="{FF2B5EF4-FFF2-40B4-BE49-F238E27FC236}">
                <a16:creationId xmlns:a16="http://schemas.microsoft.com/office/drawing/2014/main" id="{19294985-64FD-97CB-2473-7584BC57FF57}"/>
              </a:ext>
            </a:extLst>
          </p:cNvPr>
          <p:cNvCxnSpPr>
            <a:cxnSpLocks/>
          </p:cNvCxnSpPr>
          <p:nvPr/>
        </p:nvCxnSpPr>
        <p:spPr>
          <a:xfrm>
            <a:off x="2484520" y="1123967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14" name="Google Shape;2714;p45">
            <a:extLst>
              <a:ext uri="{FF2B5EF4-FFF2-40B4-BE49-F238E27FC236}">
                <a16:creationId xmlns:a16="http://schemas.microsoft.com/office/drawing/2014/main" id="{AB28B526-9C31-55B0-4E77-6D3B7629E6D6}"/>
              </a:ext>
            </a:extLst>
          </p:cNvPr>
          <p:cNvGrpSpPr/>
          <p:nvPr/>
        </p:nvGrpSpPr>
        <p:grpSpPr>
          <a:xfrm>
            <a:off x="2349220" y="1056317"/>
            <a:ext cx="4441050" cy="135300"/>
            <a:chOff x="2358438" y="2282277"/>
            <a:chExt cx="4441050" cy="135300"/>
          </a:xfrm>
        </p:grpSpPr>
        <p:sp>
          <p:nvSpPr>
            <p:cNvPr id="15" name="Google Shape;2712;p45">
              <a:extLst>
                <a:ext uri="{FF2B5EF4-FFF2-40B4-BE49-F238E27FC236}">
                  <a16:creationId xmlns:a16="http://schemas.microsoft.com/office/drawing/2014/main" id="{AAAE58E5-02B0-8755-E8BE-59D23D7F0255}"/>
                </a:ext>
              </a:extLst>
            </p:cNvPr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13;p45">
              <a:extLst>
                <a:ext uri="{FF2B5EF4-FFF2-40B4-BE49-F238E27FC236}">
                  <a16:creationId xmlns:a16="http://schemas.microsoft.com/office/drawing/2014/main" id="{E1ADE3AC-72A3-A7F3-ECA3-0A1ADEE001DC}"/>
                </a:ext>
              </a:extLst>
            </p:cNvPr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" name="Google Shape;2715;p45">
              <a:extLst>
                <a:ext uri="{FF2B5EF4-FFF2-40B4-BE49-F238E27FC236}">
                  <a16:creationId xmlns:a16="http://schemas.microsoft.com/office/drawing/2014/main" id="{56CF8486-AE68-BA5A-77E5-04D458D12870}"/>
                </a:ext>
              </a:extLst>
            </p:cNvPr>
            <p:cNvCxnSpPr>
              <a:cxnSpLocks/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18" name="Picture 1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BFD709F-6B02-6F96-FFCA-E04C2E2BA4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64" r="3364"/>
          <a:stretch>
            <a:fillRect/>
          </a:stretch>
        </p:blipFill>
        <p:spPr>
          <a:xfrm>
            <a:off x="2282964" y="1434765"/>
            <a:ext cx="4615949" cy="33868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6565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>
          <a:extLst>
            <a:ext uri="{FF2B5EF4-FFF2-40B4-BE49-F238E27FC236}">
              <a16:creationId xmlns:a16="http://schemas.microsoft.com/office/drawing/2014/main" id="{B348D461-8102-32A7-125F-28E176F19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>
            <a:extLst>
              <a:ext uri="{FF2B5EF4-FFF2-40B4-BE49-F238E27FC236}">
                <a16:creationId xmlns:a16="http://schemas.microsoft.com/office/drawing/2014/main" id="{BEF19409-74A0-4979-C7AD-4A31C0832556}"/>
              </a:ext>
            </a:extLst>
          </p:cNvPr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>
              <a:extLst>
                <a:ext uri="{FF2B5EF4-FFF2-40B4-BE49-F238E27FC236}">
                  <a16:creationId xmlns:a16="http://schemas.microsoft.com/office/drawing/2014/main" id="{8839F692-05DA-F338-F6C8-1CD797314F66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>
              <a:extLst>
                <a:ext uri="{FF2B5EF4-FFF2-40B4-BE49-F238E27FC236}">
                  <a16:creationId xmlns:a16="http://schemas.microsoft.com/office/drawing/2014/main" id="{AE4C65C9-66ED-5DE1-36C2-A0118C6DDE42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>
            <a:extLst>
              <a:ext uri="{FF2B5EF4-FFF2-40B4-BE49-F238E27FC236}">
                <a16:creationId xmlns:a16="http://schemas.microsoft.com/office/drawing/2014/main" id="{EE30FBDC-DAA7-D6EF-A5E3-43FC288089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CURRENCY</a:t>
            </a:r>
            <a:endParaRPr lang="en-US" dirty="0"/>
          </a:p>
        </p:txBody>
      </p:sp>
      <p:sp>
        <p:nvSpPr>
          <p:cNvPr id="2699" name="Google Shape;2699;p44">
            <a:extLst>
              <a:ext uri="{FF2B5EF4-FFF2-40B4-BE49-F238E27FC236}">
                <a16:creationId xmlns:a16="http://schemas.microsoft.com/office/drawing/2014/main" id="{DF2EE088-70B4-BF19-ACFE-77C6B531FAD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962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In this section user selects and pays in any of the given currencies</a:t>
            </a:r>
          </a:p>
        </p:txBody>
      </p:sp>
      <p:sp>
        <p:nvSpPr>
          <p:cNvPr id="2700" name="Google Shape;2700;p44">
            <a:extLst>
              <a:ext uri="{FF2B5EF4-FFF2-40B4-BE49-F238E27FC236}">
                <a16:creationId xmlns:a16="http://schemas.microsoft.com/office/drawing/2014/main" id="{7943A23A-5B21-738B-19B7-7107FACE6C8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2701" name="Google Shape;2701;p44">
            <a:extLst>
              <a:ext uri="{FF2B5EF4-FFF2-40B4-BE49-F238E27FC236}">
                <a16:creationId xmlns:a16="http://schemas.microsoft.com/office/drawing/2014/main" id="{10CFED47-E61B-1A72-E827-95E5C673A2AE}"/>
              </a:ext>
            </a:extLst>
          </p:cNvPr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>
            <a:extLst>
              <a:ext uri="{FF2B5EF4-FFF2-40B4-BE49-F238E27FC236}">
                <a16:creationId xmlns:a16="http://schemas.microsoft.com/office/drawing/2014/main" id="{959464F7-0B14-E068-6E64-3C7648FA3786}"/>
              </a:ext>
            </a:extLst>
          </p:cNvPr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>
            <a:extLst>
              <a:ext uri="{FF2B5EF4-FFF2-40B4-BE49-F238E27FC236}">
                <a16:creationId xmlns:a16="http://schemas.microsoft.com/office/drawing/2014/main" id="{BE2EFB50-581C-CDF7-3C3B-210B2C58B164}"/>
              </a:ext>
            </a:extLst>
          </p:cNvPr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>
            <a:extLst>
              <a:ext uri="{FF2B5EF4-FFF2-40B4-BE49-F238E27FC236}">
                <a16:creationId xmlns:a16="http://schemas.microsoft.com/office/drawing/2014/main" id="{DD4748EC-84C7-C675-B4C3-D20B27E077A8}"/>
              </a:ext>
            </a:extLst>
          </p:cNvPr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3088813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>
          <a:extLst>
            <a:ext uri="{FF2B5EF4-FFF2-40B4-BE49-F238E27FC236}">
              <a16:creationId xmlns:a16="http://schemas.microsoft.com/office/drawing/2014/main" id="{22FAF394-39B1-199D-13D3-488C50AA9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709;p45">
            <a:extLst>
              <a:ext uri="{FF2B5EF4-FFF2-40B4-BE49-F238E27FC236}">
                <a16:creationId xmlns:a16="http://schemas.microsoft.com/office/drawing/2014/main" id="{F0C5C103-BFCD-AFDB-31AD-5AFE3895A51A}"/>
              </a:ext>
            </a:extLst>
          </p:cNvPr>
          <p:cNvSpPr txBox="1">
            <a:spLocks noGrp="1"/>
          </p:cNvSpPr>
          <p:nvPr/>
        </p:nvSpPr>
        <p:spPr>
          <a:xfrm>
            <a:off x="2335282" y="152909"/>
            <a:ext cx="44550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dirty="0"/>
              <a:t>CURRENCY</a:t>
            </a:r>
            <a:endParaRPr lang="en-US" dirty="0"/>
          </a:p>
        </p:txBody>
      </p:sp>
      <p:cxnSp>
        <p:nvCxnSpPr>
          <p:cNvPr id="13" name="Google Shape;2711;p45">
            <a:extLst>
              <a:ext uri="{FF2B5EF4-FFF2-40B4-BE49-F238E27FC236}">
                <a16:creationId xmlns:a16="http://schemas.microsoft.com/office/drawing/2014/main" id="{D55241EA-1862-2547-0E63-89861305B16D}"/>
              </a:ext>
            </a:extLst>
          </p:cNvPr>
          <p:cNvCxnSpPr>
            <a:cxnSpLocks/>
          </p:cNvCxnSpPr>
          <p:nvPr/>
        </p:nvCxnSpPr>
        <p:spPr>
          <a:xfrm>
            <a:off x="2484520" y="1123967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14" name="Google Shape;2714;p45">
            <a:extLst>
              <a:ext uri="{FF2B5EF4-FFF2-40B4-BE49-F238E27FC236}">
                <a16:creationId xmlns:a16="http://schemas.microsoft.com/office/drawing/2014/main" id="{F8013BB0-FACD-0365-DB67-B019AAF8E0EB}"/>
              </a:ext>
            </a:extLst>
          </p:cNvPr>
          <p:cNvGrpSpPr/>
          <p:nvPr/>
        </p:nvGrpSpPr>
        <p:grpSpPr>
          <a:xfrm>
            <a:off x="2349220" y="1056317"/>
            <a:ext cx="4441050" cy="135300"/>
            <a:chOff x="2358438" y="2282277"/>
            <a:chExt cx="4441050" cy="135300"/>
          </a:xfrm>
        </p:grpSpPr>
        <p:sp>
          <p:nvSpPr>
            <p:cNvPr id="15" name="Google Shape;2712;p45">
              <a:extLst>
                <a:ext uri="{FF2B5EF4-FFF2-40B4-BE49-F238E27FC236}">
                  <a16:creationId xmlns:a16="http://schemas.microsoft.com/office/drawing/2014/main" id="{284A381A-AA77-014F-CBB6-2D2AC40456E2}"/>
                </a:ext>
              </a:extLst>
            </p:cNvPr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13;p45">
              <a:extLst>
                <a:ext uri="{FF2B5EF4-FFF2-40B4-BE49-F238E27FC236}">
                  <a16:creationId xmlns:a16="http://schemas.microsoft.com/office/drawing/2014/main" id="{2F1B0B8A-73B8-3F8E-7644-09C1963250E4}"/>
                </a:ext>
              </a:extLst>
            </p:cNvPr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" name="Google Shape;2715;p45">
              <a:extLst>
                <a:ext uri="{FF2B5EF4-FFF2-40B4-BE49-F238E27FC236}">
                  <a16:creationId xmlns:a16="http://schemas.microsoft.com/office/drawing/2014/main" id="{D065EE8C-8947-9EC5-B763-13D807FAD790}"/>
                </a:ext>
              </a:extLst>
            </p:cNvPr>
            <p:cNvCxnSpPr>
              <a:cxnSpLocks/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18" name="Picture 1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C26BED7-EF6E-88FB-291F-0AFCBD56F9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71" r="4971"/>
          <a:stretch>
            <a:fillRect/>
          </a:stretch>
        </p:blipFill>
        <p:spPr>
          <a:xfrm>
            <a:off x="2282964" y="1434765"/>
            <a:ext cx="4615949" cy="33868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49957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>
          <a:extLst>
            <a:ext uri="{FF2B5EF4-FFF2-40B4-BE49-F238E27FC236}">
              <a16:creationId xmlns:a16="http://schemas.microsoft.com/office/drawing/2014/main" id="{45C3B8F6-CE97-5DE7-CBB2-C98DE699F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>
            <a:extLst>
              <a:ext uri="{FF2B5EF4-FFF2-40B4-BE49-F238E27FC236}">
                <a16:creationId xmlns:a16="http://schemas.microsoft.com/office/drawing/2014/main" id="{32B0E041-959A-1246-703A-74DF8C4C2687}"/>
              </a:ext>
            </a:extLst>
          </p:cNvPr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>
              <a:extLst>
                <a:ext uri="{FF2B5EF4-FFF2-40B4-BE49-F238E27FC236}">
                  <a16:creationId xmlns:a16="http://schemas.microsoft.com/office/drawing/2014/main" id="{C24F2B19-F9D5-AA33-444F-F4B2A2B89AE8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>
              <a:extLst>
                <a:ext uri="{FF2B5EF4-FFF2-40B4-BE49-F238E27FC236}">
                  <a16:creationId xmlns:a16="http://schemas.microsoft.com/office/drawing/2014/main" id="{BB898DB8-DBD7-D4CB-20B6-86DD2DC8CD67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>
            <a:extLst>
              <a:ext uri="{FF2B5EF4-FFF2-40B4-BE49-F238E27FC236}">
                <a16:creationId xmlns:a16="http://schemas.microsoft.com/office/drawing/2014/main" id="{8B75B894-82AD-91EF-8CB2-AD21519C08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lang="en-US" dirty="0"/>
          </a:p>
        </p:txBody>
      </p:sp>
      <p:sp>
        <p:nvSpPr>
          <p:cNvPr id="2699" name="Google Shape;2699;p44">
            <a:extLst>
              <a:ext uri="{FF2B5EF4-FFF2-40B4-BE49-F238E27FC236}">
                <a16:creationId xmlns:a16="http://schemas.microsoft.com/office/drawing/2014/main" id="{301F1EF3-8CBE-564D-902F-BCAA2AE4D0B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962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This section show the transaction history of JDT</a:t>
            </a:r>
            <a:endParaRPr lang="en-US" dirty="0"/>
          </a:p>
        </p:txBody>
      </p:sp>
      <p:sp>
        <p:nvSpPr>
          <p:cNvPr id="2700" name="Google Shape;2700;p44">
            <a:extLst>
              <a:ext uri="{FF2B5EF4-FFF2-40B4-BE49-F238E27FC236}">
                <a16:creationId xmlns:a16="http://schemas.microsoft.com/office/drawing/2014/main" id="{6F35E393-5E3E-8B54-E11C-2DBC22D6070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2701" name="Google Shape;2701;p44">
            <a:extLst>
              <a:ext uri="{FF2B5EF4-FFF2-40B4-BE49-F238E27FC236}">
                <a16:creationId xmlns:a16="http://schemas.microsoft.com/office/drawing/2014/main" id="{B1A9B0FA-C466-C8C9-7DEF-AD0D8A06F0A3}"/>
              </a:ext>
            </a:extLst>
          </p:cNvPr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>
            <a:extLst>
              <a:ext uri="{FF2B5EF4-FFF2-40B4-BE49-F238E27FC236}">
                <a16:creationId xmlns:a16="http://schemas.microsoft.com/office/drawing/2014/main" id="{556E6A07-B68D-CD7A-2E54-4F4A7A1FBA0F}"/>
              </a:ext>
            </a:extLst>
          </p:cNvPr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>
            <a:extLst>
              <a:ext uri="{FF2B5EF4-FFF2-40B4-BE49-F238E27FC236}">
                <a16:creationId xmlns:a16="http://schemas.microsoft.com/office/drawing/2014/main" id="{6AD9A508-09B7-0D11-3DF9-E219C96F8BF2}"/>
              </a:ext>
            </a:extLst>
          </p:cNvPr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>
            <a:extLst>
              <a:ext uri="{FF2B5EF4-FFF2-40B4-BE49-F238E27FC236}">
                <a16:creationId xmlns:a16="http://schemas.microsoft.com/office/drawing/2014/main" id="{BB97CD77-7428-085B-7CCB-8E9AEF6113F5}"/>
              </a:ext>
            </a:extLst>
          </p:cNvPr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3563520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>
          <a:extLst>
            <a:ext uri="{FF2B5EF4-FFF2-40B4-BE49-F238E27FC236}">
              <a16:creationId xmlns:a16="http://schemas.microsoft.com/office/drawing/2014/main" id="{C51B425F-F918-11E8-46AF-4F0090CDB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709;p45">
            <a:extLst>
              <a:ext uri="{FF2B5EF4-FFF2-40B4-BE49-F238E27FC236}">
                <a16:creationId xmlns:a16="http://schemas.microsoft.com/office/drawing/2014/main" id="{67E0CF3F-FC84-DE6C-C77D-0E2EB3F65597}"/>
              </a:ext>
            </a:extLst>
          </p:cNvPr>
          <p:cNvSpPr txBox="1">
            <a:spLocks noGrp="1"/>
          </p:cNvSpPr>
          <p:nvPr/>
        </p:nvSpPr>
        <p:spPr>
          <a:xfrm>
            <a:off x="2335282" y="152909"/>
            <a:ext cx="44550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dirty="0"/>
              <a:t>SUMMARY</a:t>
            </a:r>
            <a:endParaRPr lang="en-US" dirty="0"/>
          </a:p>
        </p:txBody>
      </p:sp>
      <p:cxnSp>
        <p:nvCxnSpPr>
          <p:cNvPr id="13" name="Google Shape;2711;p45">
            <a:extLst>
              <a:ext uri="{FF2B5EF4-FFF2-40B4-BE49-F238E27FC236}">
                <a16:creationId xmlns:a16="http://schemas.microsoft.com/office/drawing/2014/main" id="{4512951B-373D-7D74-7468-577D6DA50A0D}"/>
              </a:ext>
            </a:extLst>
          </p:cNvPr>
          <p:cNvCxnSpPr>
            <a:cxnSpLocks/>
          </p:cNvCxnSpPr>
          <p:nvPr/>
        </p:nvCxnSpPr>
        <p:spPr>
          <a:xfrm>
            <a:off x="2484520" y="1123967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14" name="Google Shape;2714;p45">
            <a:extLst>
              <a:ext uri="{FF2B5EF4-FFF2-40B4-BE49-F238E27FC236}">
                <a16:creationId xmlns:a16="http://schemas.microsoft.com/office/drawing/2014/main" id="{1B05AD24-9F70-680A-ACB1-5F489999F165}"/>
              </a:ext>
            </a:extLst>
          </p:cNvPr>
          <p:cNvGrpSpPr/>
          <p:nvPr/>
        </p:nvGrpSpPr>
        <p:grpSpPr>
          <a:xfrm>
            <a:off x="2349220" y="1056317"/>
            <a:ext cx="4441050" cy="135300"/>
            <a:chOff x="2358438" y="2282277"/>
            <a:chExt cx="4441050" cy="135300"/>
          </a:xfrm>
        </p:grpSpPr>
        <p:sp>
          <p:nvSpPr>
            <p:cNvPr id="15" name="Google Shape;2712;p45">
              <a:extLst>
                <a:ext uri="{FF2B5EF4-FFF2-40B4-BE49-F238E27FC236}">
                  <a16:creationId xmlns:a16="http://schemas.microsoft.com/office/drawing/2014/main" id="{ADDA9B4C-EE5D-82CF-FF83-CB6EA30B3DD2}"/>
                </a:ext>
              </a:extLst>
            </p:cNvPr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13;p45">
              <a:extLst>
                <a:ext uri="{FF2B5EF4-FFF2-40B4-BE49-F238E27FC236}">
                  <a16:creationId xmlns:a16="http://schemas.microsoft.com/office/drawing/2014/main" id="{F439F16B-1C13-8A19-299C-8E02625D7F73}"/>
                </a:ext>
              </a:extLst>
            </p:cNvPr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" name="Google Shape;2715;p45">
              <a:extLst>
                <a:ext uri="{FF2B5EF4-FFF2-40B4-BE49-F238E27FC236}">
                  <a16:creationId xmlns:a16="http://schemas.microsoft.com/office/drawing/2014/main" id="{8D7B3E33-ABE0-3EB3-FD37-B508A315C897}"/>
                </a:ext>
              </a:extLst>
            </p:cNvPr>
            <p:cNvCxnSpPr>
              <a:cxnSpLocks/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3FA03442-A1E7-937D-417A-D925860C98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66" r="5366"/>
          <a:stretch>
            <a:fillRect/>
          </a:stretch>
        </p:blipFill>
        <p:spPr>
          <a:xfrm>
            <a:off x="2282964" y="1434765"/>
            <a:ext cx="4615949" cy="33868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2192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CONTENTS</a:t>
            </a:r>
            <a:endParaRPr lang="en-US" dirty="0"/>
          </a:p>
        </p:txBody>
      </p:sp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713225" y="1017496"/>
            <a:ext cx="7753785" cy="36057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00000"/>
              </a:lnSpc>
              <a:buSzPts val="1100"/>
              <a:buNone/>
            </a:pPr>
            <a:endParaRPr lang="en" sz="2800" dirty="0"/>
          </a:p>
          <a:p>
            <a:pPr marL="228600" indent="-228600">
              <a:lnSpc>
                <a:spcPct val="100000"/>
              </a:lnSpc>
              <a:buSzPts val="1100"/>
              <a:buAutoNum type="arabicPeriod"/>
            </a:pPr>
            <a:r>
              <a:rPr lang="en" sz="2800" dirty="0"/>
              <a:t>Introduction</a:t>
            </a:r>
            <a:endParaRPr lang="en-US" sz="2800"/>
          </a:p>
          <a:p>
            <a:pPr marL="228600" indent="-228600">
              <a:lnSpc>
                <a:spcPct val="100000"/>
              </a:lnSpc>
              <a:buSzPts val="1100"/>
              <a:buAutoNum type="arabicPeriod"/>
            </a:pPr>
            <a:r>
              <a:rPr lang="en" sz="2800" dirty="0"/>
              <a:t>Brief Description</a:t>
            </a:r>
          </a:p>
          <a:p>
            <a:pPr marL="228600" indent="-228600">
              <a:lnSpc>
                <a:spcPct val="100000"/>
              </a:lnSpc>
              <a:buSzPts val="1100"/>
              <a:buAutoNum type="arabicPeriod"/>
            </a:pPr>
            <a:r>
              <a:rPr lang="en" sz="2800" dirty="0"/>
              <a:t>Main Functionalities</a:t>
            </a:r>
          </a:p>
          <a:p>
            <a:pPr marL="228600" indent="-228600">
              <a:lnSpc>
                <a:spcPct val="100000"/>
              </a:lnSpc>
              <a:buSzPts val="1100"/>
              <a:buAutoNum type="arabicPeriod"/>
            </a:pPr>
            <a:r>
              <a:rPr lang="en" sz="2800" dirty="0"/>
              <a:t>Detailed Functionalities</a:t>
            </a:r>
          </a:p>
          <a:p>
            <a:pPr marL="228600" indent="-228600">
              <a:lnSpc>
                <a:spcPct val="100000"/>
              </a:lnSpc>
              <a:buSzPts val="1100"/>
              <a:buAutoNum type="arabicPeriod"/>
            </a:pPr>
            <a:r>
              <a:rPr lang="en" sz="2800" dirty="0"/>
              <a:t>Flow Chart  Diagram of Tool</a:t>
            </a:r>
          </a:p>
          <a:p>
            <a:pPr marL="228600" indent="-228600">
              <a:lnSpc>
                <a:spcPct val="100000"/>
              </a:lnSpc>
              <a:buSzPts val="1100"/>
              <a:buAutoNum type="arabicPeriod"/>
            </a:pPr>
            <a:r>
              <a:rPr lang="en" sz="2800" dirty="0"/>
              <a:t>Coding, logics  and  execution</a:t>
            </a:r>
          </a:p>
          <a:p>
            <a:pPr marL="228600" indent="-228600">
              <a:lnSpc>
                <a:spcPct val="100000"/>
              </a:lnSpc>
              <a:buSzPts val="1100"/>
              <a:buAutoNum type="arabicPeriod"/>
            </a:pPr>
            <a:r>
              <a:rPr lang="en" sz="2800" dirty="0"/>
              <a:t>Improvements – What to extend ?</a:t>
            </a:r>
          </a:p>
        </p:txBody>
      </p:sp>
      <p:pic>
        <p:nvPicPr>
          <p:cNvPr id="2" name="Picture 1" descr="A person in a purple hoodie with his hands out&#10;&#10;Description automatically generated">
            <a:extLst>
              <a:ext uri="{FF2B5EF4-FFF2-40B4-BE49-F238E27FC236}">
                <a16:creationId xmlns:a16="http://schemas.microsoft.com/office/drawing/2014/main" id="{1FD43213-DEB0-419D-1B25-D0B5E59AA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383" y="469180"/>
            <a:ext cx="3502359" cy="365725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45">
          <a:extLst>
            <a:ext uri="{FF2B5EF4-FFF2-40B4-BE49-F238E27FC236}">
              <a16:creationId xmlns:a16="http://schemas.microsoft.com/office/drawing/2014/main" id="{6528D7EF-4313-5FB3-E250-C7586700A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p53">
            <a:extLst>
              <a:ext uri="{FF2B5EF4-FFF2-40B4-BE49-F238E27FC236}">
                <a16:creationId xmlns:a16="http://schemas.microsoft.com/office/drawing/2014/main" id="{C8AB8AAD-D674-96AD-72B9-04451E12CB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5029" y="1920699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FLOW </a:t>
            </a:r>
            <a:r>
              <a:rPr lang="en" dirty="0">
                <a:solidFill>
                  <a:schemeClr val="lt2"/>
                </a:solidFill>
              </a:rPr>
              <a:t>CHART</a:t>
            </a:r>
            <a:endParaRPr sz="7200" dirty="0">
              <a:solidFill>
                <a:schemeClr val="lt2"/>
              </a:solidFill>
            </a:endParaRPr>
          </a:p>
        </p:txBody>
      </p:sp>
      <p:cxnSp>
        <p:nvCxnSpPr>
          <p:cNvPr id="3047" name="Google Shape;3047;p53">
            <a:extLst>
              <a:ext uri="{FF2B5EF4-FFF2-40B4-BE49-F238E27FC236}">
                <a16:creationId xmlns:a16="http://schemas.microsoft.com/office/drawing/2014/main" id="{7E3392A7-5B37-16DD-6957-1AF4FEA93DF4}"/>
              </a:ext>
            </a:extLst>
          </p:cNvPr>
          <p:cNvCxnSpPr>
            <a:stCxn id="3048" idx="6"/>
            <a:endCxn id="3049" idx="2"/>
          </p:cNvCxnSpPr>
          <p:nvPr/>
        </p:nvCxnSpPr>
        <p:spPr>
          <a:xfrm>
            <a:off x="2676225" y="3504145"/>
            <a:ext cx="379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050" name="Google Shape;3050;p53">
            <a:extLst>
              <a:ext uri="{FF2B5EF4-FFF2-40B4-BE49-F238E27FC236}">
                <a16:creationId xmlns:a16="http://schemas.microsoft.com/office/drawing/2014/main" id="{119C2A89-7272-BF8B-D741-238319DD0ACB}"/>
              </a:ext>
            </a:extLst>
          </p:cNvPr>
          <p:cNvGrpSpPr/>
          <p:nvPr/>
        </p:nvGrpSpPr>
        <p:grpSpPr>
          <a:xfrm>
            <a:off x="2540925" y="3436495"/>
            <a:ext cx="4062150" cy="135300"/>
            <a:chOff x="2540925" y="3436495"/>
            <a:chExt cx="4062150" cy="135300"/>
          </a:xfrm>
        </p:grpSpPr>
        <p:sp>
          <p:nvSpPr>
            <p:cNvPr id="3048" name="Google Shape;3048;p53">
              <a:extLst>
                <a:ext uri="{FF2B5EF4-FFF2-40B4-BE49-F238E27FC236}">
                  <a16:creationId xmlns:a16="http://schemas.microsoft.com/office/drawing/2014/main" id="{B8B7B079-C62B-DB9C-1AF1-E5046843764B}"/>
                </a:ext>
              </a:extLst>
            </p:cNvPr>
            <p:cNvSpPr/>
            <p:nvPr/>
          </p:nvSpPr>
          <p:spPr>
            <a:xfrm>
              <a:off x="254092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>
              <a:extLst>
                <a:ext uri="{FF2B5EF4-FFF2-40B4-BE49-F238E27FC236}">
                  <a16:creationId xmlns:a16="http://schemas.microsoft.com/office/drawing/2014/main" id="{4DE232FE-6A21-547A-5F00-7A90D20B46C3}"/>
                </a:ext>
              </a:extLst>
            </p:cNvPr>
            <p:cNvSpPr/>
            <p:nvPr/>
          </p:nvSpPr>
          <p:spPr>
            <a:xfrm>
              <a:off x="646777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1" name="Google Shape;3051;p53">
              <a:extLst>
                <a:ext uri="{FF2B5EF4-FFF2-40B4-BE49-F238E27FC236}">
                  <a16:creationId xmlns:a16="http://schemas.microsoft.com/office/drawing/2014/main" id="{3AE83130-5305-78E9-D654-8470BA6CDDDD}"/>
                </a:ext>
              </a:extLst>
            </p:cNvPr>
            <p:cNvCxnSpPr>
              <a:stCxn id="3048" idx="6"/>
              <a:endCxn id="3049" idx="2"/>
            </p:cNvCxnSpPr>
            <p:nvPr/>
          </p:nvCxnSpPr>
          <p:spPr>
            <a:xfrm>
              <a:off x="2676225" y="3504145"/>
              <a:ext cx="3791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2082724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9">
          <a:extLst>
            <a:ext uri="{FF2B5EF4-FFF2-40B4-BE49-F238E27FC236}">
              <a16:creationId xmlns:a16="http://schemas.microsoft.com/office/drawing/2014/main" id="{92066132-4605-06AD-5329-568BD9ABF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software program&#10;&#10;Description automatically generated">
            <a:extLst>
              <a:ext uri="{FF2B5EF4-FFF2-40B4-BE49-F238E27FC236}">
                <a16:creationId xmlns:a16="http://schemas.microsoft.com/office/drawing/2014/main" id="{E26C819E-CB05-48C8-5976-270289DF2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503" y="152236"/>
            <a:ext cx="4775912" cy="49388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8906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45">
          <a:extLst>
            <a:ext uri="{FF2B5EF4-FFF2-40B4-BE49-F238E27FC236}">
              <a16:creationId xmlns:a16="http://schemas.microsoft.com/office/drawing/2014/main" id="{C7A21D5C-F496-7B3E-58E2-1A5BEA8CA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p53">
            <a:extLst>
              <a:ext uri="{FF2B5EF4-FFF2-40B4-BE49-F238E27FC236}">
                <a16:creationId xmlns:a16="http://schemas.microsoft.com/office/drawing/2014/main" id="{83702E90-16E7-4685-DF18-7676075A6E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4067" y="1618775"/>
            <a:ext cx="6888209" cy="2247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CODE</a:t>
            </a:r>
            <a:endParaRPr sz="7200" dirty="0">
              <a:solidFill>
                <a:schemeClr val="lt2"/>
              </a:solidFill>
            </a:endParaRPr>
          </a:p>
        </p:txBody>
      </p:sp>
      <p:cxnSp>
        <p:nvCxnSpPr>
          <p:cNvPr id="3047" name="Google Shape;3047;p53">
            <a:extLst>
              <a:ext uri="{FF2B5EF4-FFF2-40B4-BE49-F238E27FC236}">
                <a16:creationId xmlns:a16="http://schemas.microsoft.com/office/drawing/2014/main" id="{57F858C9-6E4B-EE66-9835-4EA37EA30A55}"/>
              </a:ext>
            </a:extLst>
          </p:cNvPr>
          <p:cNvCxnSpPr>
            <a:cxnSpLocks/>
          </p:cNvCxnSpPr>
          <p:nvPr/>
        </p:nvCxnSpPr>
        <p:spPr>
          <a:xfrm>
            <a:off x="2611527" y="2889513"/>
            <a:ext cx="379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050" name="Google Shape;3050;p53">
            <a:extLst>
              <a:ext uri="{FF2B5EF4-FFF2-40B4-BE49-F238E27FC236}">
                <a16:creationId xmlns:a16="http://schemas.microsoft.com/office/drawing/2014/main" id="{3924A920-21F8-5FF5-74A7-5B857F75B02D}"/>
              </a:ext>
            </a:extLst>
          </p:cNvPr>
          <p:cNvGrpSpPr/>
          <p:nvPr/>
        </p:nvGrpSpPr>
        <p:grpSpPr>
          <a:xfrm>
            <a:off x="2476227" y="2821863"/>
            <a:ext cx="4062150" cy="135300"/>
            <a:chOff x="2540925" y="3436495"/>
            <a:chExt cx="4062150" cy="135300"/>
          </a:xfrm>
        </p:grpSpPr>
        <p:sp>
          <p:nvSpPr>
            <p:cNvPr id="3048" name="Google Shape;3048;p53">
              <a:extLst>
                <a:ext uri="{FF2B5EF4-FFF2-40B4-BE49-F238E27FC236}">
                  <a16:creationId xmlns:a16="http://schemas.microsoft.com/office/drawing/2014/main" id="{6AE36B42-A9A9-83F7-A69F-2175AC0BEB33}"/>
                </a:ext>
              </a:extLst>
            </p:cNvPr>
            <p:cNvSpPr/>
            <p:nvPr/>
          </p:nvSpPr>
          <p:spPr>
            <a:xfrm>
              <a:off x="254092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>
              <a:extLst>
                <a:ext uri="{FF2B5EF4-FFF2-40B4-BE49-F238E27FC236}">
                  <a16:creationId xmlns:a16="http://schemas.microsoft.com/office/drawing/2014/main" id="{BCA2B9E8-5735-9FC9-900E-06C7DD82E01F}"/>
                </a:ext>
              </a:extLst>
            </p:cNvPr>
            <p:cNvSpPr/>
            <p:nvPr/>
          </p:nvSpPr>
          <p:spPr>
            <a:xfrm>
              <a:off x="646777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1" name="Google Shape;3051;p53">
              <a:extLst>
                <a:ext uri="{FF2B5EF4-FFF2-40B4-BE49-F238E27FC236}">
                  <a16:creationId xmlns:a16="http://schemas.microsoft.com/office/drawing/2014/main" id="{2DBCC05E-03DE-A7B1-B000-CCF174E081DC}"/>
                </a:ext>
              </a:extLst>
            </p:cNvPr>
            <p:cNvCxnSpPr>
              <a:stCxn id="3048" idx="6"/>
              <a:endCxn id="3049" idx="2"/>
            </p:cNvCxnSpPr>
            <p:nvPr/>
          </p:nvCxnSpPr>
          <p:spPr>
            <a:xfrm>
              <a:off x="2676225" y="3504145"/>
              <a:ext cx="3791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982855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45">
          <a:extLst>
            <a:ext uri="{FF2B5EF4-FFF2-40B4-BE49-F238E27FC236}">
              <a16:creationId xmlns:a16="http://schemas.microsoft.com/office/drawing/2014/main" id="{F0D1D737-4268-9C1A-65C9-BE166AC24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734FF9D2-3FF4-E26E-1DE6-A9E5109E86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7" t="1754" r="7704"/>
          <a:stretch/>
        </p:blipFill>
        <p:spPr>
          <a:xfrm>
            <a:off x="1081211" y="1286009"/>
            <a:ext cx="6644484" cy="3629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Google Shape;2709;p45">
            <a:extLst>
              <a:ext uri="{FF2B5EF4-FFF2-40B4-BE49-F238E27FC236}">
                <a16:creationId xmlns:a16="http://schemas.microsoft.com/office/drawing/2014/main" id="{17CA95A9-28BC-D90E-628E-FE699F541D8C}"/>
              </a:ext>
            </a:extLst>
          </p:cNvPr>
          <p:cNvSpPr txBox="1">
            <a:spLocks noGrp="1"/>
          </p:cNvSpPr>
          <p:nvPr/>
        </p:nvSpPr>
        <p:spPr>
          <a:xfrm>
            <a:off x="2181068" y="388766"/>
            <a:ext cx="44550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dirty="0"/>
              <a:t>AUTH VARS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45">
          <a:extLst>
            <a:ext uri="{FF2B5EF4-FFF2-40B4-BE49-F238E27FC236}">
              <a16:creationId xmlns:a16="http://schemas.microsoft.com/office/drawing/2014/main" id="{235C0D52-D246-3A06-8BD8-C6674CC30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A818DEC-7568-8F59-31EE-A507A4D8E8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7" b="417"/>
          <a:stretch>
            <a:fillRect/>
          </a:stretch>
        </p:blipFill>
        <p:spPr>
          <a:xfrm>
            <a:off x="1070428" y="1210528"/>
            <a:ext cx="6594929" cy="36295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Google Shape;2709;p45">
            <a:extLst>
              <a:ext uri="{FF2B5EF4-FFF2-40B4-BE49-F238E27FC236}">
                <a16:creationId xmlns:a16="http://schemas.microsoft.com/office/drawing/2014/main" id="{B94BE473-8C9C-7D98-2DAC-05019D72BA06}"/>
              </a:ext>
            </a:extLst>
          </p:cNvPr>
          <p:cNvSpPr txBox="1">
            <a:spLocks noGrp="1"/>
          </p:cNvSpPr>
          <p:nvPr/>
        </p:nvSpPr>
        <p:spPr>
          <a:xfrm>
            <a:off x="1128784" y="298051"/>
            <a:ext cx="6586783" cy="61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dirty="0"/>
              <a:t>MENUS AND LOOPING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69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45">
          <a:extLst>
            <a:ext uri="{FF2B5EF4-FFF2-40B4-BE49-F238E27FC236}">
              <a16:creationId xmlns:a16="http://schemas.microsoft.com/office/drawing/2014/main" id="{AC479F5A-7172-391B-2390-34790255D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480F6DC-613B-D5A1-05AB-3839087F9D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39" b="1139"/>
          <a:stretch>
            <a:fillRect/>
          </a:stretch>
        </p:blipFill>
        <p:spPr>
          <a:xfrm>
            <a:off x="1070428" y="1210528"/>
            <a:ext cx="6594929" cy="36295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Google Shape;2709;p45">
            <a:extLst>
              <a:ext uri="{FF2B5EF4-FFF2-40B4-BE49-F238E27FC236}">
                <a16:creationId xmlns:a16="http://schemas.microsoft.com/office/drawing/2014/main" id="{AC87753E-2B64-3578-2F5B-8F89F96767C6}"/>
              </a:ext>
            </a:extLst>
          </p:cNvPr>
          <p:cNvSpPr txBox="1">
            <a:spLocks noGrp="1"/>
          </p:cNvSpPr>
          <p:nvPr/>
        </p:nvSpPr>
        <p:spPr>
          <a:xfrm>
            <a:off x="892927" y="298051"/>
            <a:ext cx="7140139" cy="61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dirty="0"/>
              <a:t>CURRENCY CONVERTING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52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45">
          <a:extLst>
            <a:ext uri="{FF2B5EF4-FFF2-40B4-BE49-F238E27FC236}">
              <a16:creationId xmlns:a16="http://schemas.microsoft.com/office/drawing/2014/main" id="{C7A21D5C-F496-7B3E-58E2-1A5BEA8CA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p53">
            <a:extLst>
              <a:ext uri="{FF2B5EF4-FFF2-40B4-BE49-F238E27FC236}">
                <a16:creationId xmlns:a16="http://schemas.microsoft.com/office/drawing/2014/main" id="{83702E90-16E7-4685-DF18-7676075A6E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2601" y="1920699"/>
            <a:ext cx="7755985" cy="21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IMPROVEMENTS</a:t>
            </a:r>
            <a:endParaRPr lang="en-US" dirty="0">
              <a:solidFill>
                <a:schemeClr val="lt2"/>
              </a:solidFill>
            </a:endParaRPr>
          </a:p>
        </p:txBody>
      </p:sp>
      <p:cxnSp>
        <p:nvCxnSpPr>
          <p:cNvPr id="3047" name="Google Shape;3047;p53">
            <a:extLst>
              <a:ext uri="{FF2B5EF4-FFF2-40B4-BE49-F238E27FC236}">
                <a16:creationId xmlns:a16="http://schemas.microsoft.com/office/drawing/2014/main" id="{57F858C9-6E4B-EE66-9835-4EA37EA30A55}"/>
              </a:ext>
            </a:extLst>
          </p:cNvPr>
          <p:cNvCxnSpPr>
            <a:stCxn id="3048" idx="6"/>
            <a:endCxn id="3049" idx="2"/>
          </p:cNvCxnSpPr>
          <p:nvPr/>
        </p:nvCxnSpPr>
        <p:spPr>
          <a:xfrm>
            <a:off x="2676225" y="3504145"/>
            <a:ext cx="379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050" name="Google Shape;3050;p53">
            <a:extLst>
              <a:ext uri="{FF2B5EF4-FFF2-40B4-BE49-F238E27FC236}">
                <a16:creationId xmlns:a16="http://schemas.microsoft.com/office/drawing/2014/main" id="{3924A920-21F8-5FF5-74A7-5B857F75B02D}"/>
              </a:ext>
            </a:extLst>
          </p:cNvPr>
          <p:cNvGrpSpPr/>
          <p:nvPr/>
        </p:nvGrpSpPr>
        <p:grpSpPr>
          <a:xfrm>
            <a:off x="2540925" y="3436495"/>
            <a:ext cx="4062150" cy="135300"/>
            <a:chOff x="2540925" y="3436495"/>
            <a:chExt cx="4062150" cy="135300"/>
          </a:xfrm>
        </p:grpSpPr>
        <p:sp>
          <p:nvSpPr>
            <p:cNvPr id="3048" name="Google Shape;3048;p53">
              <a:extLst>
                <a:ext uri="{FF2B5EF4-FFF2-40B4-BE49-F238E27FC236}">
                  <a16:creationId xmlns:a16="http://schemas.microsoft.com/office/drawing/2014/main" id="{6AE36B42-A9A9-83F7-A69F-2175AC0BEB33}"/>
                </a:ext>
              </a:extLst>
            </p:cNvPr>
            <p:cNvSpPr/>
            <p:nvPr/>
          </p:nvSpPr>
          <p:spPr>
            <a:xfrm>
              <a:off x="254092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>
              <a:extLst>
                <a:ext uri="{FF2B5EF4-FFF2-40B4-BE49-F238E27FC236}">
                  <a16:creationId xmlns:a16="http://schemas.microsoft.com/office/drawing/2014/main" id="{BCA2B9E8-5735-9FC9-900E-06C7DD82E01F}"/>
                </a:ext>
              </a:extLst>
            </p:cNvPr>
            <p:cNvSpPr/>
            <p:nvPr/>
          </p:nvSpPr>
          <p:spPr>
            <a:xfrm>
              <a:off x="646777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1" name="Google Shape;3051;p53">
              <a:extLst>
                <a:ext uri="{FF2B5EF4-FFF2-40B4-BE49-F238E27FC236}">
                  <a16:creationId xmlns:a16="http://schemas.microsoft.com/office/drawing/2014/main" id="{2DBCC05E-03DE-A7B1-B000-CCF174E081DC}"/>
                </a:ext>
              </a:extLst>
            </p:cNvPr>
            <p:cNvCxnSpPr>
              <a:stCxn id="3048" idx="6"/>
              <a:endCxn id="3049" idx="2"/>
            </p:cNvCxnSpPr>
            <p:nvPr/>
          </p:nvCxnSpPr>
          <p:spPr>
            <a:xfrm>
              <a:off x="2676225" y="3504145"/>
              <a:ext cx="3791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644287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6" name="Google Shape;2726;p47"/>
          <p:cNvGrpSpPr/>
          <p:nvPr/>
        </p:nvGrpSpPr>
        <p:grpSpPr>
          <a:xfrm>
            <a:off x="2687660" y="1918611"/>
            <a:ext cx="795537" cy="795537"/>
            <a:chOff x="851175" y="1582401"/>
            <a:chExt cx="964872" cy="964872"/>
          </a:xfrm>
        </p:grpSpPr>
        <p:sp>
          <p:nvSpPr>
            <p:cNvPr id="2727" name="Google Shape;2727;p4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9" name="Google Shape;2729;p47"/>
          <p:cNvGrpSpPr/>
          <p:nvPr/>
        </p:nvGrpSpPr>
        <p:grpSpPr>
          <a:xfrm>
            <a:off x="5660810" y="1918611"/>
            <a:ext cx="795537" cy="795537"/>
            <a:chOff x="851175" y="1582401"/>
            <a:chExt cx="964872" cy="964872"/>
          </a:xfrm>
        </p:grpSpPr>
        <p:sp>
          <p:nvSpPr>
            <p:cNvPr id="2730" name="Google Shape;2730;p4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2" name="Google Shape;2732;p4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AUTH AND SAVE</a:t>
            </a:r>
            <a:endParaRPr lang="en-US" dirty="0"/>
          </a:p>
        </p:txBody>
      </p:sp>
      <p:sp>
        <p:nvSpPr>
          <p:cNvPr id="2733" name="Google Shape;2733;p47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/>
              <a:t>Did you notice something in data section while I showed you the code ? 😶</a:t>
            </a:r>
            <a:endParaRPr lang="en-US" dirty="0"/>
          </a:p>
        </p:txBody>
      </p:sp>
      <p:sp>
        <p:nvSpPr>
          <p:cNvPr id="2734" name="Google Shape;2734;p47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/>
              <a:t>USE HASHING</a:t>
            </a:r>
            <a:endParaRPr lang="en-US" dirty="0"/>
          </a:p>
        </p:txBody>
      </p:sp>
      <p:sp>
        <p:nvSpPr>
          <p:cNvPr id="2735" name="Google Shape;2735;p47"/>
          <p:cNvSpPr txBox="1">
            <a:spLocks noGrp="1"/>
          </p:cNvSpPr>
          <p:nvPr>
            <p:ph type="subTitle" idx="3"/>
          </p:nvPr>
        </p:nvSpPr>
        <p:spPr>
          <a:xfrm>
            <a:off x="4765254" y="3411591"/>
            <a:ext cx="2450571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/>
              <a:t>Use a file to store transactions on exit and load next time on startup 😎</a:t>
            </a:r>
            <a:endParaRPr lang="en-US" dirty="0"/>
          </a:p>
        </p:txBody>
      </p:sp>
      <p:sp>
        <p:nvSpPr>
          <p:cNvPr id="2736" name="Google Shape;2736;p47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/>
              <a:t>STORE ON FILE</a:t>
            </a:r>
          </a:p>
        </p:txBody>
      </p:sp>
      <p:grpSp>
        <p:nvGrpSpPr>
          <p:cNvPr id="2737" name="Google Shape;2737;p47"/>
          <p:cNvGrpSpPr/>
          <p:nvPr/>
        </p:nvGrpSpPr>
        <p:grpSpPr>
          <a:xfrm>
            <a:off x="2861398" y="2146223"/>
            <a:ext cx="448061" cy="340315"/>
            <a:chOff x="1164350" y="-1483000"/>
            <a:chExt cx="660175" cy="503275"/>
          </a:xfrm>
        </p:grpSpPr>
        <p:sp>
          <p:nvSpPr>
            <p:cNvPr id="2738" name="Google Shape;2738;p47"/>
            <p:cNvSpPr/>
            <p:nvPr/>
          </p:nvSpPr>
          <p:spPr>
            <a:xfrm>
              <a:off x="1397675" y="-1324450"/>
              <a:ext cx="39050" cy="79700"/>
            </a:xfrm>
            <a:custGeom>
              <a:avLst/>
              <a:gdLst/>
              <a:ahLst/>
              <a:cxnLst/>
              <a:rect l="l" t="t" r="r" b="b"/>
              <a:pathLst>
                <a:path w="1562" h="3188" extrusionOk="0">
                  <a:moveTo>
                    <a:pt x="0" y="0"/>
                  </a:moveTo>
                  <a:lnTo>
                    <a:pt x="0" y="1854"/>
                  </a:lnTo>
                  <a:lnTo>
                    <a:pt x="1301" y="3187"/>
                  </a:lnTo>
                  <a:cubicBezTo>
                    <a:pt x="1464" y="2862"/>
                    <a:pt x="1561" y="2537"/>
                    <a:pt x="1561" y="2179"/>
                  </a:cubicBezTo>
                  <a:cubicBezTo>
                    <a:pt x="1561" y="1171"/>
                    <a:pt x="911" y="3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7"/>
            <p:cNvSpPr/>
            <p:nvPr/>
          </p:nvSpPr>
          <p:spPr>
            <a:xfrm>
              <a:off x="1320425" y="-1324450"/>
              <a:ext cx="82950" cy="113025"/>
            </a:xfrm>
            <a:custGeom>
              <a:avLst/>
              <a:gdLst/>
              <a:ahLst/>
              <a:cxnLst/>
              <a:rect l="l" t="t" r="r" b="b"/>
              <a:pathLst>
                <a:path w="3318" h="4521" extrusionOk="0">
                  <a:moveTo>
                    <a:pt x="1529" y="0"/>
                  </a:moveTo>
                  <a:cubicBezTo>
                    <a:pt x="651" y="325"/>
                    <a:pt x="1" y="1171"/>
                    <a:pt x="1" y="2179"/>
                  </a:cubicBezTo>
                  <a:cubicBezTo>
                    <a:pt x="1" y="3480"/>
                    <a:pt x="1041" y="4520"/>
                    <a:pt x="2310" y="4520"/>
                  </a:cubicBezTo>
                  <a:cubicBezTo>
                    <a:pt x="2667" y="4520"/>
                    <a:pt x="2993" y="4423"/>
                    <a:pt x="3318" y="4260"/>
                  </a:cubicBezTo>
                  <a:lnTo>
                    <a:pt x="1529" y="2504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7"/>
            <p:cNvSpPr/>
            <p:nvPr/>
          </p:nvSpPr>
          <p:spPr>
            <a:xfrm>
              <a:off x="1203375" y="-1483000"/>
              <a:ext cx="582125" cy="387025"/>
            </a:xfrm>
            <a:custGeom>
              <a:avLst/>
              <a:gdLst/>
              <a:ahLst/>
              <a:cxnLst/>
              <a:rect l="l" t="t" r="r" b="b"/>
              <a:pathLst>
                <a:path w="23285" h="15481" extrusionOk="0">
                  <a:moveTo>
                    <a:pt x="6992" y="4651"/>
                  </a:moveTo>
                  <a:cubicBezTo>
                    <a:pt x="9138" y="4651"/>
                    <a:pt x="10862" y="6375"/>
                    <a:pt x="10862" y="8521"/>
                  </a:cubicBezTo>
                  <a:cubicBezTo>
                    <a:pt x="10862" y="10667"/>
                    <a:pt x="9138" y="12391"/>
                    <a:pt x="6992" y="12391"/>
                  </a:cubicBezTo>
                  <a:cubicBezTo>
                    <a:pt x="4878" y="12391"/>
                    <a:pt x="3122" y="10667"/>
                    <a:pt x="3122" y="8521"/>
                  </a:cubicBezTo>
                  <a:cubicBezTo>
                    <a:pt x="3122" y="6375"/>
                    <a:pt x="4878" y="4651"/>
                    <a:pt x="6992" y="4651"/>
                  </a:cubicBezTo>
                  <a:close/>
                  <a:moveTo>
                    <a:pt x="13951" y="9302"/>
                  </a:moveTo>
                  <a:lnTo>
                    <a:pt x="13951" y="12391"/>
                  </a:lnTo>
                  <a:lnTo>
                    <a:pt x="12423" y="12391"/>
                  </a:lnTo>
                  <a:lnTo>
                    <a:pt x="12423" y="9302"/>
                  </a:lnTo>
                  <a:close/>
                  <a:moveTo>
                    <a:pt x="17073" y="6212"/>
                  </a:moveTo>
                  <a:lnTo>
                    <a:pt x="17073" y="12391"/>
                  </a:lnTo>
                  <a:lnTo>
                    <a:pt x="15512" y="12391"/>
                  </a:lnTo>
                  <a:lnTo>
                    <a:pt x="15512" y="6212"/>
                  </a:lnTo>
                  <a:close/>
                  <a:moveTo>
                    <a:pt x="20162" y="4651"/>
                  </a:moveTo>
                  <a:lnTo>
                    <a:pt x="20162" y="12391"/>
                  </a:lnTo>
                  <a:lnTo>
                    <a:pt x="18601" y="12391"/>
                  </a:lnTo>
                  <a:lnTo>
                    <a:pt x="18601" y="4651"/>
                  </a:lnTo>
                  <a:close/>
                  <a:moveTo>
                    <a:pt x="0" y="1"/>
                  </a:moveTo>
                  <a:lnTo>
                    <a:pt x="0" y="15480"/>
                  </a:lnTo>
                  <a:lnTo>
                    <a:pt x="23284" y="15480"/>
                  </a:lnTo>
                  <a:lnTo>
                    <a:pt x="232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7"/>
            <p:cNvSpPr/>
            <p:nvPr/>
          </p:nvSpPr>
          <p:spPr>
            <a:xfrm>
              <a:off x="1164350" y="-1056975"/>
              <a:ext cx="660175" cy="77250"/>
            </a:xfrm>
            <a:custGeom>
              <a:avLst/>
              <a:gdLst/>
              <a:ahLst/>
              <a:cxnLst/>
              <a:rect l="l" t="t" r="r" b="b"/>
              <a:pathLst>
                <a:path w="26407" h="3090" extrusionOk="0">
                  <a:moveTo>
                    <a:pt x="0" y="0"/>
                  </a:moveTo>
                  <a:lnTo>
                    <a:pt x="0" y="781"/>
                  </a:lnTo>
                  <a:cubicBezTo>
                    <a:pt x="0" y="2049"/>
                    <a:pt x="1041" y="3090"/>
                    <a:pt x="2309" y="3090"/>
                  </a:cubicBezTo>
                  <a:lnTo>
                    <a:pt x="24097" y="3090"/>
                  </a:lnTo>
                  <a:cubicBezTo>
                    <a:pt x="25365" y="3090"/>
                    <a:pt x="26406" y="2049"/>
                    <a:pt x="26406" y="781"/>
                  </a:cubicBezTo>
                  <a:lnTo>
                    <a:pt x="26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2" name="Google Shape;2742;p47"/>
          <p:cNvGrpSpPr/>
          <p:nvPr/>
        </p:nvGrpSpPr>
        <p:grpSpPr>
          <a:xfrm>
            <a:off x="5879925" y="2092361"/>
            <a:ext cx="357305" cy="448038"/>
            <a:chOff x="1950500" y="-1481350"/>
            <a:chExt cx="428475" cy="539025"/>
          </a:xfrm>
        </p:grpSpPr>
        <p:sp>
          <p:nvSpPr>
            <p:cNvPr id="2743" name="Google Shape;2743;p47"/>
            <p:cNvSpPr/>
            <p:nvPr/>
          </p:nvSpPr>
          <p:spPr>
            <a:xfrm>
              <a:off x="2282200" y="-1481350"/>
              <a:ext cx="96775" cy="96750"/>
            </a:xfrm>
            <a:custGeom>
              <a:avLst/>
              <a:gdLst/>
              <a:ahLst/>
              <a:cxnLst/>
              <a:rect l="l" t="t" r="r" b="b"/>
              <a:pathLst>
                <a:path w="3871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3870" y="3870"/>
                  </a:lnTo>
                  <a:lnTo>
                    <a:pt x="3870" y="380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7"/>
            <p:cNvSpPr/>
            <p:nvPr/>
          </p:nvSpPr>
          <p:spPr>
            <a:xfrm>
              <a:off x="1950500" y="-1481350"/>
              <a:ext cx="427650" cy="539025"/>
            </a:xfrm>
            <a:custGeom>
              <a:avLst/>
              <a:gdLst/>
              <a:ahLst/>
              <a:cxnLst/>
              <a:rect l="l" t="t" r="r" b="b"/>
              <a:pathLst>
                <a:path w="17106" h="21561" extrusionOk="0">
                  <a:moveTo>
                    <a:pt x="5529" y="9171"/>
                  </a:moveTo>
                  <a:lnTo>
                    <a:pt x="6700" y="10341"/>
                  </a:lnTo>
                  <a:lnTo>
                    <a:pt x="5301" y="11740"/>
                  </a:lnTo>
                  <a:lnTo>
                    <a:pt x="6700" y="13170"/>
                  </a:lnTo>
                  <a:lnTo>
                    <a:pt x="5529" y="14341"/>
                  </a:lnTo>
                  <a:lnTo>
                    <a:pt x="2960" y="11772"/>
                  </a:lnTo>
                  <a:lnTo>
                    <a:pt x="5529" y="9171"/>
                  </a:lnTo>
                  <a:close/>
                  <a:moveTo>
                    <a:pt x="11578" y="9203"/>
                  </a:moveTo>
                  <a:lnTo>
                    <a:pt x="14147" y="11772"/>
                  </a:lnTo>
                  <a:lnTo>
                    <a:pt x="11578" y="14341"/>
                  </a:lnTo>
                  <a:lnTo>
                    <a:pt x="10407" y="13170"/>
                  </a:lnTo>
                  <a:lnTo>
                    <a:pt x="11805" y="11772"/>
                  </a:lnTo>
                  <a:lnTo>
                    <a:pt x="10407" y="10374"/>
                  </a:lnTo>
                  <a:lnTo>
                    <a:pt x="11578" y="9203"/>
                  </a:lnTo>
                  <a:close/>
                  <a:moveTo>
                    <a:pt x="10212" y="8000"/>
                  </a:moveTo>
                  <a:lnTo>
                    <a:pt x="8618" y="15512"/>
                  </a:lnTo>
                  <a:lnTo>
                    <a:pt x="6927" y="15512"/>
                  </a:lnTo>
                  <a:lnTo>
                    <a:pt x="8488" y="8000"/>
                  </a:lnTo>
                  <a:close/>
                  <a:moveTo>
                    <a:pt x="1" y="0"/>
                  </a:moveTo>
                  <a:lnTo>
                    <a:pt x="1" y="21560"/>
                  </a:lnTo>
                  <a:lnTo>
                    <a:pt x="17106" y="21560"/>
                  </a:lnTo>
                  <a:lnTo>
                    <a:pt x="17106" y="5528"/>
                  </a:lnTo>
                  <a:lnTo>
                    <a:pt x="11610" y="5528"/>
                  </a:lnTo>
                  <a:lnTo>
                    <a:pt x="11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Google Shape;3093;p5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COMBINE MD5 AND SHA256</a:t>
            </a:r>
            <a:endParaRPr lang="en-US" dirty="0"/>
          </a:p>
        </p:txBody>
      </p:sp>
      <p:sp>
        <p:nvSpPr>
          <p:cNvPr id="3094" name="Google Shape;3094;p55"/>
          <p:cNvSpPr txBox="1"/>
          <p:nvPr/>
        </p:nvSpPr>
        <p:spPr>
          <a:xfrm>
            <a:off x="937325" y="3422280"/>
            <a:ext cx="2085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sz="2000" b="1" dirty="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          MD5</a:t>
            </a:r>
            <a:endParaRPr sz="2000" b="1" dirty="0">
              <a:solidFill>
                <a:schemeClr val="accen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095" name="Google Shape;3095;p55"/>
          <p:cNvSpPr txBox="1"/>
          <p:nvPr/>
        </p:nvSpPr>
        <p:spPr>
          <a:xfrm>
            <a:off x="937325" y="3803528"/>
            <a:ext cx="2240114" cy="97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sz="1500" dirty="0">
                <a:solidFill>
                  <a:srgbClr val="E2EEFF"/>
                </a:solidFill>
                <a:ea typeface="Source Sans Pro"/>
                <a:sym typeface="Source Sans Pro"/>
              </a:rPr>
              <a:t>A cryptographic protocol used for authenticating messages</a:t>
            </a:r>
            <a:endParaRPr lang="en" sz="1500" dirty="0">
              <a:solidFill>
                <a:srgbClr val="E2EEFF"/>
              </a:solidFill>
              <a:ea typeface="Source Sans Pro"/>
            </a:endParaRPr>
          </a:p>
        </p:txBody>
      </p:sp>
      <p:sp>
        <p:nvSpPr>
          <p:cNvPr id="3096" name="Google Shape;3096;p55"/>
          <p:cNvSpPr txBox="1"/>
          <p:nvPr/>
        </p:nvSpPr>
        <p:spPr>
          <a:xfrm>
            <a:off x="6120725" y="3422285"/>
            <a:ext cx="2085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r"/>
            <a:r>
              <a:rPr lang="en" sz="2000" b="1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SHA256      </a:t>
            </a:r>
            <a:endParaRPr sz="2000" b="1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097" name="Google Shape;3097;p55"/>
          <p:cNvSpPr txBox="1"/>
          <p:nvPr/>
        </p:nvSpPr>
        <p:spPr>
          <a:xfrm>
            <a:off x="6120725" y="3803532"/>
            <a:ext cx="20859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r"/>
            <a:r>
              <a:rPr lang="en" sz="1200" dirty="0">
                <a:solidFill>
                  <a:srgbClr val="E2EEFF"/>
                </a:solidFill>
                <a:ea typeface="Source Sans Pro"/>
                <a:sym typeface="Source Sans Pro"/>
              </a:rPr>
              <a:t>Help secure SSL/TLS (Transport Layer Security) certificates by creating a digital signature</a:t>
            </a:r>
            <a:endParaRPr lang="en-US" dirty="0"/>
          </a:p>
        </p:txBody>
      </p:sp>
      <p:sp>
        <p:nvSpPr>
          <p:cNvPr id="3098" name="Google Shape;3098;p55"/>
          <p:cNvSpPr txBox="1"/>
          <p:nvPr/>
        </p:nvSpPr>
        <p:spPr>
          <a:xfrm>
            <a:off x="6120725" y="1570725"/>
            <a:ext cx="2085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BOTH</a:t>
            </a:r>
            <a:endParaRPr sz="2000"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099" name="Google Shape;3099;p55"/>
          <p:cNvSpPr txBox="1"/>
          <p:nvPr/>
        </p:nvSpPr>
        <p:spPr>
          <a:xfrm>
            <a:off x="6120725" y="1951971"/>
            <a:ext cx="20859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ctr"/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sym typeface="Source Sans Pro"/>
              </a:rPr>
              <a:t>A combination of MD5 and SHAW25 is just like iron and kryptonite combined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100" name="Google Shape;3100;p55"/>
          <p:cNvSpPr/>
          <p:nvPr/>
        </p:nvSpPr>
        <p:spPr>
          <a:xfrm>
            <a:off x="1027875" y="1649275"/>
            <a:ext cx="1848000" cy="9000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1" name="Google Shape;3101;p55"/>
          <p:cNvSpPr/>
          <p:nvPr/>
        </p:nvSpPr>
        <p:spPr>
          <a:xfrm>
            <a:off x="1032697" y="1649275"/>
            <a:ext cx="1848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sym typeface="Source Sans Pro"/>
              </a:rPr>
              <a:t>Currently we are only using a XOR for our authentication</a:t>
            </a:r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3102" name="Google Shape;3102;p55"/>
          <p:cNvGrpSpPr/>
          <p:nvPr/>
        </p:nvGrpSpPr>
        <p:grpSpPr>
          <a:xfrm>
            <a:off x="1944300" y="1761375"/>
            <a:ext cx="5255225" cy="2151550"/>
            <a:chOff x="1944300" y="1761375"/>
            <a:chExt cx="5255225" cy="2151550"/>
          </a:xfrm>
        </p:grpSpPr>
        <p:cxnSp>
          <p:nvCxnSpPr>
            <p:cNvPr id="3103" name="Google Shape;3103;p55"/>
            <p:cNvCxnSpPr/>
            <p:nvPr/>
          </p:nvCxnSpPr>
          <p:spPr>
            <a:xfrm>
              <a:off x="4195500" y="3024775"/>
              <a:ext cx="7530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algn="bl" rotWithShape="0">
                <a:schemeClr val="lt1"/>
              </a:outerShdw>
            </a:effectLst>
          </p:spPr>
        </p:cxnSp>
        <p:cxnSp>
          <p:nvCxnSpPr>
            <p:cNvPr id="3104" name="Google Shape;3104;p55"/>
            <p:cNvCxnSpPr/>
            <p:nvPr/>
          </p:nvCxnSpPr>
          <p:spPr>
            <a:xfrm>
              <a:off x="4210350" y="2904240"/>
              <a:ext cx="72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algn="bl" rotWithShape="0">
                <a:schemeClr val="lt1"/>
              </a:outerShdw>
            </a:effectLst>
          </p:spPr>
        </p:cxnSp>
        <p:cxnSp>
          <p:nvCxnSpPr>
            <p:cNvPr id="3105" name="Google Shape;3105;p55"/>
            <p:cNvCxnSpPr/>
            <p:nvPr/>
          </p:nvCxnSpPr>
          <p:spPr>
            <a:xfrm>
              <a:off x="4428750" y="2422100"/>
              <a:ext cx="2865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algn="bl" rotWithShape="0">
                <a:schemeClr val="lt1"/>
              </a:outerShdw>
            </a:effectLst>
          </p:spPr>
        </p:cxnSp>
        <p:cxnSp>
          <p:nvCxnSpPr>
            <p:cNvPr id="3106" name="Google Shape;3106;p55"/>
            <p:cNvCxnSpPr/>
            <p:nvPr/>
          </p:nvCxnSpPr>
          <p:spPr>
            <a:xfrm>
              <a:off x="4336800" y="2542635"/>
              <a:ext cx="4704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algn="bl" rotWithShape="0">
                <a:schemeClr val="lt1"/>
              </a:outerShdw>
            </a:effectLst>
          </p:spPr>
        </p:cxnSp>
        <p:cxnSp>
          <p:nvCxnSpPr>
            <p:cNvPr id="3107" name="Google Shape;3107;p55"/>
            <p:cNvCxnSpPr/>
            <p:nvPr/>
          </p:nvCxnSpPr>
          <p:spPr>
            <a:xfrm>
              <a:off x="4275600" y="2663170"/>
              <a:ext cx="5928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algn="bl" rotWithShape="0">
                <a:schemeClr val="lt1"/>
              </a:outerShdw>
            </a:effectLst>
          </p:spPr>
        </p:cxnSp>
        <p:cxnSp>
          <p:nvCxnSpPr>
            <p:cNvPr id="3108" name="Google Shape;3108;p55"/>
            <p:cNvCxnSpPr/>
            <p:nvPr/>
          </p:nvCxnSpPr>
          <p:spPr>
            <a:xfrm>
              <a:off x="4236300" y="2783705"/>
              <a:ext cx="6714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algn="bl" rotWithShape="0">
                <a:schemeClr val="lt1"/>
              </a:outerShdw>
            </a:effectLst>
          </p:spPr>
        </p:cxnSp>
        <p:cxnSp>
          <p:nvCxnSpPr>
            <p:cNvPr id="3109" name="Google Shape;3109;p55"/>
            <p:cNvCxnSpPr/>
            <p:nvPr/>
          </p:nvCxnSpPr>
          <p:spPr>
            <a:xfrm>
              <a:off x="4336800" y="3506915"/>
              <a:ext cx="4704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algn="bl" rotWithShape="0">
                <a:schemeClr val="lt1"/>
              </a:outerShdw>
            </a:effectLst>
          </p:spPr>
        </p:cxnSp>
        <p:cxnSp>
          <p:nvCxnSpPr>
            <p:cNvPr id="3110" name="Google Shape;3110;p55"/>
            <p:cNvCxnSpPr/>
            <p:nvPr/>
          </p:nvCxnSpPr>
          <p:spPr>
            <a:xfrm>
              <a:off x="4210350" y="3145310"/>
              <a:ext cx="72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algn="bl" rotWithShape="0">
                <a:schemeClr val="lt1"/>
              </a:outerShdw>
            </a:effectLst>
          </p:spPr>
        </p:cxnSp>
        <p:cxnSp>
          <p:nvCxnSpPr>
            <p:cNvPr id="3111" name="Google Shape;3111;p55"/>
            <p:cNvCxnSpPr/>
            <p:nvPr/>
          </p:nvCxnSpPr>
          <p:spPr>
            <a:xfrm>
              <a:off x="4236300" y="3265845"/>
              <a:ext cx="6714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algn="bl" rotWithShape="0">
                <a:schemeClr val="lt1"/>
              </a:outerShdw>
            </a:effectLst>
          </p:spPr>
        </p:cxnSp>
        <p:cxnSp>
          <p:nvCxnSpPr>
            <p:cNvPr id="3112" name="Google Shape;3112;p55"/>
            <p:cNvCxnSpPr/>
            <p:nvPr/>
          </p:nvCxnSpPr>
          <p:spPr>
            <a:xfrm>
              <a:off x="4275600" y="3386380"/>
              <a:ext cx="5928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algn="bl" rotWithShape="0">
                <a:schemeClr val="lt1"/>
              </a:outerShdw>
            </a:effectLst>
          </p:spPr>
        </p:cxnSp>
        <p:cxnSp>
          <p:nvCxnSpPr>
            <p:cNvPr id="3113" name="Google Shape;3113;p55"/>
            <p:cNvCxnSpPr/>
            <p:nvPr/>
          </p:nvCxnSpPr>
          <p:spPr>
            <a:xfrm>
              <a:off x="4428750" y="3627450"/>
              <a:ext cx="2865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algn="bl" rotWithShape="0">
                <a:schemeClr val="lt1"/>
              </a:outerShdw>
            </a:effectLst>
          </p:spPr>
        </p:cxnSp>
        <p:sp>
          <p:nvSpPr>
            <p:cNvPr id="3114" name="Google Shape;3114;p55"/>
            <p:cNvSpPr/>
            <p:nvPr/>
          </p:nvSpPr>
          <p:spPr>
            <a:xfrm>
              <a:off x="3169500" y="2136625"/>
              <a:ext cx="1776300" cy="1776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5"/>
            <p:cNvSpPr/>
            <p:nvPr/>
          </p:nvSpPr>
          <p:spPr>
            <a:xfrm>
              <a:off x="4198200" y="2136625"/>
              <a:ext cx="1776300" cy="17763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5"/>
            <p:cNvSpPr/>
            <p:nvPr/>
          </p:nvSpPr>
          <p:spPr>
            <a:xfrm>
              <a:off x="3169500" y="2136625"/>
              <a:ext cx="1776300" cy="1776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5"/>
            <p:cNvSpPr/>
            <p:nvPr/>
          </p:nvSpPr>
          <p:spPr>
            <a:xfrm>
              <a:off x="4198200" y="2136625"/>
              <a:ext cx="1776300" cy="17763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18" name="Google Shape;3118;p55"/>
            <p:cNvCxnSpPr/>
            <p:nvPr/>
          </p:nvCxnSpPr>
          <p:spPr>
            <a:xfrm flipH="1">
              <a:off x="1944425" y="3024788"/>
              <a:ext cx="1225200" cy="321300"/>
            </a:xfrm>
            <a:prstGeom prst="bentConnector3">
              <a:avLst>
                <a:gd name="adj1" fmla="val 10001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cxnSp>
          <p:nvCxnSpPr>
            <p:cNvPr id="3119" name="Google Shape;3119;p55"/>
            <p:cNvCxnSpPr/>
            <p:nvPr/>
          </p:nvCxnSpPr>
          <p:spPr>
            <a:xfrm>
              <a:off x="5974625" y="3024788"/>
              <a:ext cx="1224900" cy="321300"/>
            </a:xfrm>
            <a:prstGeom prst="bentConnector3">
              <a:avLst>
                <a:gd name="adj1" fmla="val 99967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lt2"/>
              </a:outerShdw>
            </a:effectLst>
          </p:spPr>
        </p:cxnSp>
        <p:cxnSp>
          <p:nvCxnSpPr>
            <p:cNvPr id="3120" name="Google Shape;3120;p55"/>
            <p:cNvCxnSpPr>
              <a:stCxn id="3098" idx="1"/>
            </p:cNvCxnSpPr>
            <p:nvPr/>
          </p:nvCxnSpPr>
          <p:spPr>
            <a:xfrm flipH="1">
              <a:off x="4577825" y="1761375"/>
              <a:ext cx="1542900" cy="542700"/>
            </a:xfrm>
            <a:prstGeom prst="bentConnector3">
              <a:avLst>
                <a:gd name="adj1" fmla="val 100068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lt1"/>
              </a:outerShdw>
            </a:effectLst>
          </p:spPr>
        </p:cxnSp>
        <p:cxnSp>
          <p:nvCxnSpPr>
            <p:cNvPr id="3121" name="Google Shape;3121;p55"/>
            <p:cNvCxnSpPr>
              <a:stCxn id="3098" idx="1"/>
            </p:cNvCxnSpPr>
            <p:nvPr/>
          </p:nvCxnSpPr>
          <p:spPr>
            <a:xfrm flipH="1">
              <a:off x="4577825" y="1761375"/>
              <a:ext cx="1542900" cy="542700"/>
            </a:xfrm>
            <a:prstGeom prst="bentConnector3">
              <a:avLst>
                <a:gd name="adj1" fmla="val 100065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lt1"/>
              </a:outerShdw>
            </a:effectLst>
          </p:spPr>
        </p:cxnSp>
        <p:cxnSp>
          <p:nvCxnSpPr>
            <p:cNvPr id="3122" name="Google Shape;3122;p55"/>
            <p:cNvCxnSpPr/>
            <p:nvPr/>
          </p:nvCxnSpPr>
          <p:spPr>
            <a:xfrm flipH="1">
              <a:off x="1944300" y="3024775"/>
              <a:ext cx="1225200" cy="321300"/>
            </a:xfrm>
            <a:prstGeom prst="bentConnector2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cxnSp>
          <p:nvCxnSpPr>
            <p:cNvPr id="3123" name="Google Shape;3123;p55"/>
            <p:cNvCxnSpPr/>
            <p:nvPr/>
          </p:nvCxnSpPr>
          <p:spPr>
            <a:xfrm>
              <a:off x="5974500" y="3024775"/>
              <a:ext cx="1224900" cy="321300"/>
            </a:xfrm>
            <a:prstGeom prst="bentConnector2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lt2"/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3603320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5" name="Google Shape;2815;p50"/>
          <p:cNvCxnSpPr>
            <a:stCxn id="2816" idx="3"/>
            <a:endCxn id="2817" idx="1"/>
          </p:cNvCxnSpPr>
          <p:nvPr/>
        </p:nvCxnSpPr>
        <p:spPr>
          <a:xfrm>
            <a:off x="4032443" y="1573475"/>
            <a:ext cx="52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818" name="Google Shape;2818;p50"/>
          <p:cNvCxnSpPr>
            <a:stCxn id="2819" idx="3"/>
            <a:endCxn id="2820" idx="1"/>
          </p:cNvCxnSpPr>
          <p:nvPr/>
        </p:nvCxnSpPr>
        <p:spPr>
          <a:xfrm flipV="1">
            <a:off x="4032443" y="2456489"/>
            <a:ext cx="506215" cy="452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821" name="Google Shape;2821;p50"/>
          <p:cNvCxnSpPr>
            <a:stCxn id="2822" idx="3"/>
            <a:endCxn id="2823" idx="1"/>
          </p:cNvCxnSpPr>
          <p:nvPr/>
        </p:nvCxnSpPr>
        <p:spPr>
          <a:xfrm>
            <a:off x="4032443" y="3348558"/>
            <a:ext cx="52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824" name="Google Shape;2824;p50"/>
          <p:cNvCxnSpPr>
            <a:stCxn id="2825" idx="3"/>
            <a:endCxn id="2826" idx="1"/>
          </p:cNvCxnSpPr>
          <p:nvPr/>
        </p:nvCxnSpPr>
        <p:spPr>
          <a:xfrm>
            <a:off x="4141300" y="4236100"/>
            <a:ext cx="424717" cy="4632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827" name="Google Shape;2827;p50"/>
          <p:cNvCxnSpPr>
            <a:stCxn id="2816" idx="1"/>
          </p:cNvCxnSpPr>
          <p:nvPr/>
        </p:nvCxnSpPr>
        <p:spPr>
          <a:xfrm rot="10800000">
            <a:off x="2099243" y="1573475"/>
            <a:ext cx="621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828" name="Google Shape;2828;p50"/>
          <p:cNvCxnSpPr>
            <a:stCxn id="2819" idx="1"/>
          </p:cNvCxnSpPr>
          <p:nvPr/>
        </p:nvCxnSpPr>
        <p:spPr>
          <a:xfrm rot="10800000">
            <a:off x="1966043" y="2461017"/>
            <a:ext cx="754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829" name="Google Shape;2829;p50"/>
          <p:cNvCxnSpPr>
            <a:stCxn id="2822" idx="1"/>
          </p:cNvCxnSpPr>
          <p:nvPr/>
        </p:nvCxnSpPr>
        <p:spPr>
          <a:xfrm rot="10800000">
            <a:off x="2004143" y="3348558"/>
            <a:ext cx="716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830" name="Google Shape;2830;p50"/>
          <p:cNvCxnSpPr>
            <a:stCxn id="2825" idx="1"/>
          </p:cNvCxnSpPr>
          <p:nvPr/>
        </p:nvCxnSpPr>
        <p:spPr>
          <a:xfrm flipH="1">
            <a:off x="1908743" y="4236100"/>
            <a:ext cx="61223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sp>
        <p:nvSpPr>
          <p:cNvPr id="2831" name="Google Shape;2831;p50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PROCEDURES FOR PERSISTENCE</a:t>
            </a:r>
            <a:endParaRPr lang="en-US" dirty="0"/>
          </a:p>
        </p:txBody>
      </p:sp>
      <p:sp>
        <p:nvSpPr>
          <p:cNvPr id="2816" name="Google Shape;2816;p50"/>
          <p:cNvSpPr txBox="1"/>
          <p:nvPr/>
        </p:nvSpPr>
        <p:spPr>
          <a:xfrm>
            <a:off x="2720543" y="1412075"/>
            <a:ext cx="13119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Play"/>
              </a:rPr>
              <a:t>RECORD</a:t>
            </a:r>
          </a:p>
        </p:txBody>
      </p:sp>
      <p:sp>
        <p:nvSpPr>
          <p:cNvPr id="2817" name="Google Shape;2817;p50"/>
          <p:cNvSpPr txBox="1"/>
          <p:nvPr/>
        </p:nvSpPr>
        <p:spPr>
          <a:xfrm>
            <a:off x="4556800" y="1355375"/>
            <a:ext cx="33051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91425" bIns="91425" anchor="t" anchorCtr="0">
            <a:noAutofit/>
          </a:bodyPr>
          <a:lstStyle/>
          <a:p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</a:rPr>
              <a:t>On exit we can save the transactions and record on files and reuse next time</a:t>
            </a:r>
          </a:p>
        </p:txBody>
      </p:sp>
      <p:sp>
        <p:nvSpPr>
          <p:cNvPr id="2825" name="Google Shape;2825;p50"/>
          <p:cNvSpPr txBox="1"/>
          <p:nvPr/>
        </p:nvSpPr>
        <p:spPr>
          <a:xfrm>
            <a:off x="2520973" y="4074700"/>
            <a:ext cx="1620327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Play"/>
                <a:sym typeface="Play"/>
              </a:rPr>
              <a:t>CURRENCY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826" name="Google Shape;2826;p50"/>
          <p:cNvSpPr txBox="1"/>
          <p:nvPr/>
        </p:nvSpPr>
        <p:spPr>
          <a:xfrm>
            <a:off x="4566017" y="4018023"/>
            <a:ext cx="3369624" cy="44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91425" bIns="91425" anchor="t" anchorCtr="0">
            <a:noAutofit/>
          </a:bodyPr>
          <a:lstStyle/>
          <a:p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sym typeface="Source Sans Pro"/>
              </a:rPr>
              <a:t>Allow user to change currency values without assembling JDT again and again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822" name="Google Shape;2822;p50"/>
          <p:cNvSpPr txBox="1"/>
          <p:nvPr/>
        </p:nvSpPr>
        <p:spPr>
          <a:xfrm>
            <a:off x="2720543" y="3187158"/>
            <a:ext cx="13119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ctr"/>
            <a:r>
              <a:rPr lang="en" sz="2000" b="1" dirty="0">
                <a:solidFill>
                  <a:schemeClr val="lt1"/>
                </a:solidFill>
                <a:latin typeface="Play"/>
                <a:sym typeface="Play"/>
              </a:rPr>
              <a:t>TXT MSG</a:t>
            </a:r>
            <a:endParaRPr lang="en" sz="2000" b="1" dirty="0">
              <a:solidFill>
                <a:schemeClr val="lt1"/>
              </a:solidFill>
              <a:latin typeface="Play"/>
            </a:endParaRPr>
          </a:p>
        </p:txBody>
      </p:sp>
      <p:sp>
        <p:nvSpPr>
          <p:cNvPr id="2823" name="Google Shape;2823;p50"/>
          <p:cNvSpPr txBox="1"/>
          <p:nvPr/>
        </p:nvSpPr>
        <p:spPr>
          <a:xfrm>
            <a:off x="4556800" y="3130474"/>
            <a:ext cx="33051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91425" bIns="91425" anchor="t" anchorCtr="0">
            <a:noAutofit/>
          </a:bodyPr>
          <a:lstStyle/>
          <a:p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sym typeface="Source Sans Pro"/>
              </a:rPr>
              <a:t>Similarly we can store success and alert</a:t>
            </a:r>
          </a:p>
          <a:p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</a:rPr>
              <a:t>Messages in  a file and then use them</a:t>
            </a:r>
          </a:p>
        </p:txBody>
      </p:sp>
      <p:sp>
        <p:nvSpPr>
          <p:cNvPr id="2819" name="Google Shape;2819;p50"/>
          <p:cNvSpPr txBox="1"/>
          <p:nvPr/>
        </p:nvSpPr>
        <p:spPr>
          <a:xfrm>
            <a:off x="2720543" y="2299617"/>
            <a:ext cx="13119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Play"/>
                <a:sym typeface="Play"/>
              </a:rPr>
              <a:t>PASSKEY</a:t>
            </a:r>
            <a:endParaRPr lang="en" sz="2000" b="1" dirty="0">
              <a:solidFill>
                <a:schemeClr val="lt1"/>
              </a:solidFill>
              <a:latin typeface="Play"/>
            </a:endParaRPr>
          </a:p>
        </p:txBody>
      </p:sp>
      <p:sp>
        <p:nvSpPr>
          <p:cNvPr id="2820" name="Google Shape;2820;p50"/>
          <p:cNvSpPr txBox="1"/>
          <p:nvPr/>
        </p:nvSpPr>
        <p:spPr>
          <a:xfrm>
            <a:off x="4538658" y="2233853"/>
            <a:ext cx="3395813" cy="44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91425" bIns="91425" anchor="t" anchorCtr="0">
            <a:noAutofit/>
          </a:bodyPr>
          <a:lstStyle/>
          <a:p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sym typeface="Source Sans Pro"/>
              </a:rPr>
              <a:t>We can allow user to put custom hash in file and then use it for authentication</a:t>
            </a:r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832" name="Google Shape;2832;p50"/>
          <p:cNvGrpSpPr/>
          <p:nvPr/>
        </p:nvGrpSpPr>
        <p:grpSpPr>
          <a:xfrm>
            <a:off x="1473786" y="2099112"/>
            <a:ext cx="722400" cy="722400"/>
            <a:chOff x="851175" y="1582401"/>
            <a:chExt cx="964872" cy="964872"/>
          </a:xfrm>
        </p:grpSpPr>
        <p:sp>
          <p:nvSpPr>
            <p:cNvPr id="2833" name="Google Shape;2833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5" name="Google Shape;2835;p50"/>
          <p:cNvGrpSpPr/>
          <p:nvPr/>
        </p:nvGrpSpPr>
        <p:grpSpPr>
          <a:xfrm>
            <a:off x="1473786" y="1210150"/>
            <a:ext cx="722400" cy="722400"/>
            <a:chOff x="851175" y="1582401"/>
            <a:chExt cx="964872" cy="964872"/>
          </a:xfrm>
        </p:grpSpPr>
        <p:sp>
          <p:nvSpPr>
            <p:cNvPr id="2836" name="Google Shape;2836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8" name="Google Shape;2838;p50"/>
          <p:cNvGrpSpPr/>
          <p:nvPr/>
        </p:nvGrpSpPr>
        <p:grpSpPr>
          <a:xfrm>
            <a:off x="1473786" y="3877037"/>
            <a:ext cx="722400" cy="722400"/>
            <a:chOff x="851175" y="1582401"/>
            <a:chExt cx="964872" cy="964872"/>
          </a:xfrm>
        </p:grpSpPr>
        <p:sp>
          <p:nvSpPr>
            <p:cNvPr id="2839" name="Google Shape;2839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1" name="Google Shape;2841;p50"/>
          <p:cNvGrpSpPr/>
          <p:nvPr/>
        </p:nvGrpSpPr>
        <p:grpSpPr>
          <a:xfrm>
            <a:off x="1473786" y="2988075"/>
            <a:ext cx="722400" cy="722400"/>
            <a:chOff x="851175" y="1582401"/>
            <a:chExt cx="964872" cy="964872"/>
          </a:xfrm>
        </p:grpSpPr>
        <p:sp>
          <p:nvSpPr>
            <p:cNvPr id="2842" name="Google Shape;2842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128588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128588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4" name="Google Shape;2844;p50"/>
          <p:cNvGrpSpPr/>
          <p:nvPr/>
        </p:nvGrpSpPr>
        <p:grpSpPr>
          <a:xfrm>
            <a:off x="1643224" y="4015012"/>
            <a:ext cx="383525" cy="446450"/>
            <a:chOff x="-2803625" y="823350"/>
            <a:chExt cx="383525" cy="446450"/>
          </a:xfrm>
        </p:grpSpPr>
        <p:sp>
          <p:nvSpPr>
            <p:cNvPr id="2845" name="Google Shape;2845;p50"/>
            <p:cNvSpPr/>
            <p:nvPr/>
          </p:nvSpPr>
          <p:spPr>
            <a:xfrm>
              <a:off x="-2619825" y="928250"/>
              <a:ext cx="199725" cy="308275"/>
            </a:xfrm>
            <a:custGeom>
              <a:avLst/>
              <a:gdLst/>
              <a:ahLst/>
              <a:cxnLst/>
              <a:rect l="l" t="t" r="r" b="b"/>
              <a:pathLst>
                <a:path w="7989" h="12331" extrusionOk="0">
                  <a:moveTo>
                    <a:pt x="0" y="1"/>
                  </a:moveTo>
                  <a:lnTo>
                    <a:pt x="0" y="2606"/>
                  </a:lnTo>
                  <a:lnTo>
                    <a:pt x="1042" y="2606"/>
                  </a:lnTo>
                  <a:lnTo>
                    <a:pt x="1042" y="3648"/>
                  </a:lnTo>
                  <a:lnTo>
                    <a:pt x="0" y="3648"/>
                  </a:lnTo>
                  <a:lnTo>
                    <a:pt x="0" y="4719"/>
                  </a:lnTo>
                  <a:lnTo>
                    <a:pt x="1042" y="4719"/>
                  </a:lnTo>
                  <a:lnTo>
                    <a:pt x="1042" y="5760"/>
                  </a:lnTo>
                  <a:lnTo>
                    <a:pt x="0" y="5760"/>
                  </a:lnTo>
                  <a:lnTo>
                    <a:pt x="0" y="6802"/>
                  </a:lnTo>
                  <a:lnTo>
                    <a:pt x="1042" y="6802"/>
                  </a:lnTo>
                  <a:lnTo>
                    <a:pt x="1042" y="7844"/>
                  </a:lnTo>
                  <a:lnTo>
                    <a:pt x="0" y="7844"/>
                  </a:lnTo>
                  <a:lnTo>
                    <a:pt x="0" y="10999"/>
                  </a:lnTo>
                  <a:lnTo>
                    <a:pt x="5991" y="10999"/>
                  </a:lnTo>
                  <a:lnTo>
                    <a:pt x="5383" y="11607"/>
                  </a:lnTo>
                  <a:lnTo>
                    <a:pt x="6136" y="12330"/>
                  </a:lnTo>
                  <a:lnTo>
                    <a:pt x="7988" y="10478"/>
                  </a:lnTo>
                  <a:lnTo>
                    <a:pt x="6136" y="8626"/>
                  </a:lnTo>
                  <a:lnTo>
                    <a:pt x="5383" y="9378"/>
                  </a:lnTo>
                  <a:lnTo>
                    <a:pt x="5962" y="9957"/>
                  </a:lnTo>
                  <a:lnTo>
                    <a:pt x="2605" y="9957"/>
                  </a:lnTo>
                  <a:cubicBezTo>
                    <a:pt x="3242" y="9465"/>
                    <a:pt x="3849" y="8828"/>
                    <a:pt x="4341" y="8076"/>
                  </a:cubicBezTo>
                  <a:cubicBezTo>
                    <a:pt x="6570" y="4690"/>
                    <a:pt x="6252" y="290"/>
                    <a:pt x="6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0"/>
            <p:cNvSpPr/>
            <p:nvPr/>
          </p:nvSpPr>
          <p:spPr>
            <a:xfrm>
              <a:off x="-2794225" y="1200325"/>
              <a:ext cx="65150" cy="65150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753" y="0"/>
                  </a:moveTo>
                  <a:lnTo>
                    <a:pt x="1" y="724"/>
                  </a:lnTo>
                  <a:lnTo>
                    <a:pt x="551" y="1303"/>
                  </a:lnTo>
                  <a:lnTo>
                    <a:pt x="1" y="1853"/>
                  </a:lnTo>
                  <a:lnTo>
                    <a:pt x="753" y="2605"/>
                  </a:lnTo>
                  <a:lnTo>
                    <a:pt x="1303" y="2026"/>
                  </a:lnTo>
                  <a:lnTo>
                    <a:pt x="1853" y="2605"/>
                  </a:lnTo>
                  <a:lnTo>
                    <a:pt x="2606" y="1853"/>
                  </a:lnTo>
                  <a:lnTo>
                    <a:pt x="2056" y="1303"/>
                  </a:lnTo>
                  <a:lnTo>
                    <a:pt x="2606" y="724"/>
                  </a:lnTo>
                  <a:lnTo>
                    <a:pt x="1853" y="0"/>
                  </a:lnTo>
                  <a:lnTo>
                    <a:pt x="1303" y="550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0"/>
            <p:cNvSpPr/>
            <p:nvPr/>
          </p:nvSpPr>
          <p:spPr>
            <a:xfrm>
              <a:off x="-2800000" y="826950"/>
              <a:ext cx="70925" cy="74575"/>
            </a:xfrm>
            <a:custGeom>
              <a:avLst/>
              <a:gdLst/>
              <a:ahLst/>
              <a:cxnLst/>
              <a:rect l="l" t="t" r="r" b="b"/>
              <a:pathLst>
                <a:path w="2837" h="2983" extrusionOk="0">
                  <a:moveTo>
                    <a:pt x="724" y="1"/>
                  </a:moveTo>
                  <a:lnTo>
                    <a:pt x="0" y="725"/>
                  </a:lnTo>
                  <a:lnTo>
                    <a:pt x="898" y="1622"/>
                  </a:lnTo>
                  <a:lnTo>
                    <a:pt x="898" y="2982"/>
                  </a:lnTo>
                  <a:lnTo>
                    <a:pt x="1940" y="2982"/>
                  </a:lnTo>
                  <a:lnTo>
                    <a:pt x="1940" y="1622"/>
                  </a:lnTo>
                  <a:lnTo>
                    <a:pt x="2837" y="725"/>
                  </a:lnTo>
                  <a:lnTo>
                    <a:pt x="2084" y="1"/>
                  </a:lnTo>
                  <a:lnTo>
                    <a:pt x="1419" y="667"/>
                  </a:lnTo>
                  <a:lnTo>
                    <a:pt x="7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0"/>
            <p:cNvSpPr/>
            <p:nvPr/>
          </p:nvSpPr>
          <p:spPr>
            <a:xfrm>
              <a:off x="-2803625" y="928250"/>
              <a:ext cx="157050" cy="275700"/>
            </a:xfrm>
            <a:custGeom>
              <a:avLst/>
              <a:gdLst/>
              <a:ahLst/>
              <a:cxnLst/>
              <a:rect l="l" t="t" r="r" b="b"/>
              <a:pathLst>
                <a:path w="6282" h="11028" extrusionOk="0">
                  <a:moveTo>
                    <a:pt x="1" y="1"/>
                  </a:moveTo>
                  <a:lnTo>
                    <a:pt x="1" y="522"/>
                  </a:lnTo>
                  <a:cubicBezTo>
                    <a:pt x="1" y="3532"/>
                    <a:pt x="666" y="6166"/>
                    <a:pt x="1940" y="8076"/>
                  </a:cubicBezTo>
                  <a:cubicBezTo>
                    <a:pt x="3069" y="9783"/>
                    <a:pt x="4574" y="10854"/>
                    <a:pt x="6281" y="11028"/>
                  </a:cubicBezTo>
                  <a:lnTo>
                    <a:pt x="6281" y="7873"/>
                  </a:lnTo>
                  <a:lnTo>
                    <a:pt x="5239" y="7873"/>
                  </a:lnTo>
                  <a:lnTo>
                    <a:pt x="5239" y="6802"/>
                  </a:lnTo>
                  <a:lnTo>
                    <a:pt x="6281" y="6802"/>
                  </a:lnTo>
                  <a:lnTo>
                    <a:pt x="6281" y="5760"/>
                  </a:lnTo>
                  <a:lnTo>
                    <a:pt x="5239" y="5760"/>
                  </a:lnTo>
                  <a:lnTo>
                    <a:pt x="5239" y="4719"/>
                  </a:lnTo>
                  <a:lnTo>
                    <a:pt x="6281" y="4719"/>
                  </a:lnTo>
                  <a:lnTo>
                    <a:pt x="6281" y="3677"/>
                  </a:lnTo>
                  <a:lnTo>
                    <a:pt x="5239" y="3677"/>
                  </a:lnTo>
                  <a:lnTo>
                    <a:pt x="5239" y="2606"/>
                  </a:lnTo>
                  <a:lnTo>
                    <a:pt x="6281" y="2606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0"/>
            <p:cNvSpPr/>
            <p:nvPr/>
          </p:nvSpPr>
          <p:spPr>
            <a:xfrm>
              <a:off x="-2646600" y="1203225"/>
              <a:ext cx="26800" cy="66575"/>
            </a:xfrm>
            <a:custGeom>
              <a:avLst/>
              <a:gdLst/>
              <a:ahLst/>
              <a:cxnLst/>
              <a:rect l="l" t="t" r="r" b="b"/>
              <a:pathLst>
                <a:path w="1072" h="2663" extrusionOk="0">
                  <a:moveTo>
                    <a:pt x="0" y="0"/>
                  </a:moveTo>
                  <a:lnTo>
                    <a:pt x="0" y="2663"/>
                  </a:lnTo>
                  <a:lnTo>
                    <a:pt x="1071" y="2663"/>
                  </a:lnTo>
                  <a:lnTo>
                    <a:pt x="1071" y="0"/>
                  </a:lnTo>
                  <a:cubicBezTo>
                    <a:pt x="897" y="29"/>
                    <a:pt x="724" y="43"/>
                    <a:pt x="546" y="43"/>
                  </a:cubicBezTo>
                  <a:cubicBezTo>
                    <a:pt x="369" y="43"/>
                    <a:pt x="188" y="2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0"/>
            <p:cNvSpPr/>
            <p:nvPr/>
          </p:nvSpPr>
          <p:spPr>
            <a:xfrm>
              <a:off x="-2679900" y="823350"/>
              <a:ext cx="92650" cy="104925"/>
            </a:xfrm>
            <a:custGeom>
              <a:avLst/>
              <a:gdLst/>
              <a:ahLst/>
              <a:cxnLst/>
              <a:rect l="l" t="t" r="r" b="b"/>
              <a:pathLst>
                <a:path w="3706" h="4197" extrusionOk="0">
                  <a:moveTo>
                    <a:pt x="1853" y="0"/>
                  </a:moveTo>
                  <a:lnTo>
                    <a:pt x="1" y="1881"/>
                  </a:lnTo>
                  <a:lnTo>
                    <a:pt x="753" y="2605"/>
                  </a:lnTo>
                  <a:lnTo>
                    <a:pt x="1332" y="2026"/>
                  </a:lnTo>
                  <a:lnTo>
                    <a:pt x="1332" y="4197"/>
                  </a:lnTo>
                  <a:lnTo>
                    <a:pt x="2403" y="4197"/>
                  </a:lnTo>
                  <a:lnTo>
                    <a:pt x="2403" y="2026"/>
                  </a:lnTo>
                  <a:lnTo>
                    <a:pt x="2982" y="2605"/>
                  </a:lnTo>
                  <a:lnTo>
                    <a:pt x="3705" y="1881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1" name="Google Shape;2851;p50"/>
          <p:cNvGrpSpPr/>
          <p:nvPr/>
        </p:nvGrpSpPr>
        <p:grpSpPr>
          <a:xfrm>
            <a:off x="1664211" y="1348113"/>
            <a:ext cx="341550" cy="446475"/>
            <a:chOff x="-7877250" y="2125025"/>
            <a:chExt cx="341550" cy="446475"/>
          </a:xfrm>
        </p:grpSpPr>
        <p:sp>
          <p:nvSpPr>
            <p:cNvPr id="2852" name="Google Shape;2852;p50"/>
            <p:cNvSpPr/>
            <p:nvPr/>
          </p:nvSpPr>
          <p:spPr>
            <a:xfrm>
              <a:off x="-7876525" y="2216925"/>
              <a:ext cx="340825" cy="354575"/>
            </a:xfrm>
            <a:custGeom>
              <a:avLst/>
              <a:gdLst/>
              <a:ahLst/>
              <a:cxnLst/>
              <a:rect l="l" t="t" r="r" b="b"/>
              <a:pathLst>
                <a:path w="13633" h="14183" extrusionOk="0">
                  <a:moveTo>
                    <a:pt x="11548" y="3676"/>
                  </a:moveTo>
                  <a:lnTo>
                    <a:pt x="11548" y="4718"/>
                  </a:lnTo>
                  <a:lnTo>
                    <a:pt x="8394" y="4718"/>
                  </a:lnTo>
                  <a:lnTo>
                    <a:pt x="8394" y="3676"/>
                  </a:lnTo>
                  <a:close/>
                  <a:moveTo>
                    <a:pt x="4197" y="2113"/>
                  </a:moveTo>
                  <a:lnTo>
                    <a:pt x="4197" y="3155"/>
                  </a:lnTo>
                  <a:lnTo>
                    <a:pt x="5239" y="3155"/>
                  </a:lnTo>
                  <a:lnTo>
                    <a:pt x="5239" y="4197"/>
                  </a:lnTo>
                  <a:lnTo>
                    <a:pt x="4197" y="4197"/>
                  </a:lnTo>
                  <a:lnTo>
                    <a:pt x="4197" y="5239"/>
                  </a:lnTo>
                  <a:lnTo>
                    <a:pt x="3126" y="5239"/>
                  </a:lnTo>
                  <a:lnTo>
                    <a:pt x="3126" y="4197"/>
                  </a:lnTo>
                  <a:lnTo>
                    <a:pt x="2084" y="4197"/>
                  </a:lnTo>
                  <a:lnTo>
                    <a:pt x="2084" y="3155"/>
                  </a:lnTo>
                  <a:lnTo>
                    <a:pt x="3126" y="3155"/>
                  </a:lnTo>
                  <a:lnTo>
                    <a:pt x="3126" y="2113"/>
                  </a:lnTo>
                  <a:close/>
                  <a:moveTo>
                    <a:pt x="11548" y="8394"/>
                  </a:moveTo>
                  <a:lnTo>
                    <a:pt x="11548" y="9465"/>
                  </a:lnTo>
                  <a:lnTo>
                    <a:pt x="8394" y="9465"/>
                  </a:lnTo>
                  <a:lnTo>
                    <a:pt x="8394" y="8394"/>
                  </a:lnTo>
                  <a:close/>
                  <a:moveTo>
                    <a:pt x="4400" y="8423"/>
                  </a:moveTo>
                  <a:lnTo>
                    <a:pt x="5152" y="9175"/>
                  </a:lnTo>
                  <a:lnTo>
                    <a:pt x="4400" y="9928"/>
                  </a:lnTo>
                  <a:lnTo>
                    <a:pt x="5152" y="10651"/>
                  </a:lnTo>
                  <a:lnTo>
                    <a:pt x="4400" y="11404"/>
                  </a:lnTo>
                  <a:lnTo>
                    <a:pt x="3676" y="10651"/>
                  </a:lnTo>
                  <a:lnTo>
                    <a:pt x="2923" y="11404"/>
                  </a:lnTo>
                  <a:lnTo>
                    <a:pt x="2171" y="10651"/>
                  </a:lnTo>
                  <a:lnTo>
                    <a:pt x="2923" y="9928"/>
                  </a:lnTo>
                  <a:lnTo>
                    <a:pt x="2171" y="9175"/>
                  </a:lnTo>
                  <a:lnTo>
                    <a:pt x="2923" y="8423"/>
                  </a:lnTo>
                  <a:lnTo>
                    <a:pt x="3676" y="9175"/>
                  </a:lnTo>
                  <a:lnTo>
                    <a:pt x="4400" y="8423"/>
                  </a:lnTo>
                  <a:close/>
                  <a:moveTo>
                    <a:pt x="7323" y="2113"/>
                  </a:moveTo>
                  <a:lnTo>
                    <a:pt x="7323" y="6310"/>
                  </a:lnTo>
                  <a:lnTo>
                    <a:pt x="11548" y="6310"/>
                  </a:lnTo>
                  <a:lnTo>
                    <a:pt x="11548" y="7352"/>
                  </a:lnTo>
                  <a:lnTo>
                    <a:pt x="7323" y="7352"/>
                  </a:lnTo>
                  <a:lnTo>
                    <a:pt x="7323" y="11549"/>
                  </a:lnTo>
                  <a:lnTo>
                    <a:pt x="6281" y="11549"/>
                  </a:lnTo>
                  <a:lnTo>
                    <a:pt x="6281" y="7352"/>
                  </a:lnTo>
                  <a:lnTo>
                    <a:pt x="2605" y="7352"/>
                  </a:lnTo>
                  <a:lnTo>
                    <a:pt x="2605" y="6310"/>
                  </a:lnTo>
                  <a:lnTo>
                    <a:pt x="6281" y="6310"/>
                  </a:lnTo>
                  <a:lnTo>
                    <a:pt x="6281" y="2113"/>
                  </a:lnTo>
                  <a:close/>
                  <a:moveTo>
                    <a:pt x="11548" y="10507"/>
                  </a:moveTo>
                  <a:lnTo>
                    <a:pt x="11548" y="11549"/>
                  </a:lnTo>
                  <a:lnTo>
                    <a:pt x="8394" y="11549"/>
                  </a:lnTo>
                  <a:lnTo>
                    <a:pt x="8394" y="10507"/>
                  </a:lnTo>
                  <a:close/>
                  <a:moveTo>
                    <a:pt x="0" y="1"/>
                  </a:moveTo>
                  <a:lnTo>
                    <a:pt x="0" y="11375"/>
                  </a:lnTo>
                  <a:cubicBezTo>
                    <a:pt x="0" y="12909"/>
                    <a:pt x="1245" y="14182"/>
                    <a:pt x="2779" y="14182"/>
                  </a:cubicBezTo>
                  <a:lnTo>
                    <a:pt x="13632" y="14182"/>
                  </a:lnTo>
                  <a:lnTo>
                    <a:pt x="13632" y="522"/>
                  </a:lnTo>
                  <a:lnTo>
                    <a:pt x="1563" y="522"/>
                  </a:lnTo>
                  <a:cubicBezTo>
                    <a:pt x="984" y="522"/>
                    <a:pt x="434" y="31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0"/>
            <p:cNvSpPr/>
            <p:nvPr/>
          </p:nvSpPr>
          <p:spPr>
            <a:xfrm>
              <a:off x="-7877250" y="2125025"/>
              <a:ext cx="341550" cy="78900"/>
            </a:xfrm>
            <a:custGeom>
              <a:avLst/>
              <a:gdLst/>
              <a:ahLst/>
              <a:cxnLst/>
              <a:rect l="l" t="t" r="r" b="b"/>
              <a:pathLst>
                <a:path w="13662" h="3156" extrusionOk="0">
                  <a:moveTo>
                    <a:pt x="1592" y="1"/>
                  </a:moveTo>
                  <a:cubicBezTo>
                    <a:pt x="724" y="1"/>
                    <a:pt x="0" y="695"/>
                    <a:pt x="0" y="1564"/>
                  </a:cubicBezTo>
                  <a:cubicBezTo>
                    <a:pt x="0" y="2432"/>
                    <a:pt x="724" y="3156"/>
                    <a:pt x="1592" y="3156"/>
                  </a:cubicBezTo>
                  <a:lnTo>
                    <a:pt x="13661" y="3156"/>
                  </a:lnTo>
                  <a:lnTo>
                    <a:pt x="13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4" name="Google Shape;2854;p50"/>
          <p:cNvGrpSpPr/>
          <p:nvPr/>
        </p:nvGrpSpPr>
        <p:grpSpPr>
          <a:xfrm>
            <a:off x="1611761" y="3137812"/>
            <a:ext cx="446450" cy="422925"/>
            <a:chOff x="-6966275" y="2147475"/>
            <a:chExt cx="446450" cy="422925"/>
          </a:xfrm>
        </p:grpSpPr>
        <p:sp>
          <p:nvSpPr>
            <p:cNvPr id="2855" name="Google Shape;2855;p50"/>
            <p:cNvSpPr/>
            <p:nvPr/>
          </p:nvSpPr>
          <p:spPr>
            <a:xfrm>
              <a:off x="-6933000" y="2147475"/>
              <a:ext cx="379900" cy="291600"/>
            </a:xfrm>
            <a:custGeom>
              <a:avLst/>
              <a:gdLst/>
              <a:ahLst/>
              <a:cxnLst/>
              <a:rect l="l" t="t" r="r" b="b"/>
              <a:pathLst>
                <a:path w="15196" h="11664" extrusionOk="0">
                  <a:moveTo>
                    <a:pt x="8133" y="6396"/>
                  </a:moveTo>
                  <a:lnTo>
                    <a:pt x="8133" y="7467"/>
                  </a:lnTo>
                  <a:lnTo>
                    <a:pt x="7091" y="7467"/>
                  </a:lnTo>
                  <a:lnTo>
                    <a:pt x="7091" y="6396"/>
                  </a:lnTo>
                  <a:close/>
                  <a:moveTo>
                    <a:pt x="8133" y="8509"/>
                  </a:moveTo>
                  <a:lnTo>
                    <a:pt x="8133" y="9551"/>
                  </a:lnTo>
                  <a:lnTo>
                    <a:pt x="7091" y="9551"/>
                  </a:lnTo>
                  <a:lnTo>
                    <a:pt x="7091" y="8509"/>
                  </a:lnTo>
                  <a:close/>
                  <a:moveTo>
                    <a:pt x="7091" y="0"/>
                  </a:moveTo>
                  <a:lnTo>
                    <a:pt x="0" y="11664"/>
                  </a:lnTo>
                  <a:cubicBezTo>
                    <a:pt x="1838" y="10955"/>
                    <a:pt x="4718" y="10600"/>
                    <a:pt x="7598" y="10600"/>
                  </a:cubicBezTo>
                  <a:cubicBezTo>
                    <a:pt x="10478" y="10600"/>
                    <a:pt x="13357" y="10955"/>
                    <a:pt x="15195" y="11664"/>
                  </a:cubicBezTo>
                  <a:lnTo>
                    <a:pt x="8133" y="0"/>
                  </a:lnTo>
                  <a:lnTo>
                    <a:pt x="8133" y="5354"/>
                  </a:lnTo>
                  <a:lnTo>
                    <a:pt x="7091" y="5354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0"/>
            <p:cNvSpPr/>
            <p:nvPr/>
          </p:nvSpPr>
          <p:spPr>
            <a:xfrm>
              <a:off x="-6966275" y="2465100"/>
              <a:ext cx="78875" cy="78900"/>
            </a:xfrm>
            <a:custGeom>
              <a:avLst/>
              <a:gdLst/>
              <a:ahLst/>
              <a:cxnLst/>
              <a:rect l="l" t="t" r="r" b="b"/>
              <a:pathLst>
                <a:path w="3155" h="3156" extrusionOk="0">
                  <a:moveTo>
                    <a:pt x="1592" y="1"/>
                  </a:moveTo>
                  <a:cubicBezTo>
                    <a:pt x="724" y="1"/>
                    <a:pt x="0" y="724"/>
                    <a:pt x="0" y="1593"/>
                  </a:cubicBezTo>
                  <a:cubicBezTo>
                    <a:pt x="0" y="2461"/>
                    <a:pt x="724" y="3156"/>
                    <a:pt x="1592" y="3156"/>
                  </a:cubicBezTo>
                  <a:cubicBezTo>
                    <a:pt x="2460" y="3156"/>
                    <a:pt x="3155" y="2461"/>
                    <a:pt x="3155" y="1593"/>
                  </a:cubicBezTo>
                  <a:cubicBezTo>
                    <a:pt x="3155" y="724"/>
                    <a:pt x="2460" y="1"/>
                    <a:pt x="1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0"/>
            <p:cNvSpPr/>
            <p:nvPr/>
          </p:nvSpPr>
          <p:spPr>
            <a:xfrm>
              <a:off x="-6598725" y="2465100"/>
              <a:ext cx="78900" cy="78900"/>
            </a:xfrm>
            <a:custGeom>
              <a:avLst/>
              <a:gdLst/>
              <a:ahLst/>
              <a:cxnLst/>
              <a:rect l="l" t="t" r="r" b="b"/>
              <a:pathLst>
                <a:path w="3156" h="3156" extrusionOk="0">
                  <a:moveTo>
                    <a:pt x="1593" y="1"/>
                  </a:moveTo>
                  <a:cubicBezTo>
                    <a:pt x="724" y="1"/>
                    <a:pt x="1" y="724"/>
                    <a:pt x="1" y="1593"/>
                  </a:cubicBezTo>
                  <a:cubicBezTo>
                    <a:pt x="1" y="2461"/>
                    <a:pt x="724" y="3156"/>
                    <a:pt x="1593" y="3156"/>
                  </a:cubicBezTo>
                  <a:cubicBezTo>
                    <a:pt x="2461" y="3156"/>
                    <a:pt x="3156" y="2461"/>
                    <a:pt x="3156" y="1593"/>
                  </a:cubicBezTo>
                  <a:cubicBezTo>
                    <a:pt x="3156" y="724"/>
                    <a:pt x="2461" y="1"/>
                    <a:pt x="15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0"/>
            <p:cNvSpPr/>
            <p:nvPr/>
          </p:nvSpPr>
          <p:spPr>
            <a:xfrm>
              <a:off x="-6886700" y="2438700"/>
              <a:ext cx="287275" cy="131700"/>
            </a:xfrm>
            <a:custGeom>
              <a:avLst/>
              <a:gdLst/>
              <a:ahLst/>
              <a:cxnLst/>
              <a:rect l="l" t="t" r="r" b="b"/>
              <a:pathLst>
                <a:path w="11491" h="5268" extrusionOk="0">
                  <a:moveTo>
                    <a:pt x="6281" y="2099"/>
                  </a:moveTo>
                  <a:lnTo>
                    <a:pt x="6281" y="3170"/>
                  </a:lnTo>
                  <a:lnTo>
                    <a:pt x="5239" y="3170"/>
                  </a:lnTo>
                  <a:lnTo>
                    <a:pt x="5239" y="2099"/>
                  </a:lnTo>
                  <a:close/>
                  <a:moveTo>
                    <a:pt x="5757" y="0"/>
                  </a:moveTo>
                  <a:cubicBezTo>
                    <a:pt x="3698" y="0"/>
                    <a:pt x="1636" y="189"/>
                    <a:pt x="1" y="565"/>
                  </a:cubicBezTo>
                  <a:cubicBezTo>
                    <a:pt x="1361" y="1607"/>
                    <a:pt x="1361" y="3662"/>
                    <a:pt x="1" y="4704"/>
                  </a:cubicBezTo>
                  <a:cubicBezTo>
                    <a:pt x="1636" y="5080"/>
                    <a:pt x="3698" y="5268"/>
                    <a:pt x="5757" y="5268"/>
                  </a:cubicBezTo>
                  <a:cubicBezTo>
                    <a:pt x="7815" y="5268"/>
                    <a:pt x="9870" y="5080"/>
                    <a:pt x="11491" y="4704"/>
                  </a:cubicBezTo>
                  <a:cubicBezTo>
                    <a:pt x="10131" y="3662"/>
                    <a:pt x="10131" y="1607"/>
                    <a:pt x="11491" y="565"/>
                  </a:cubicBezTo>
                  <a:cubicBezTo>
                    <a:pt x="9870" y="189"/>
                    <a:pt x="7815" y="0"/>
                    <a:pt x="5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0"/>
            <p:cNvSpPr/>
            <p:nvPr/>
          </p:nvSpPr>
          <p:spPr>
            <a:xfrm>
              <a:off x="-6611025" y="2189425"/>
              <a:ext cx="65875" cy="91925"/>
            </a:xfrm>
            <a:custGeom>
              <a:avLst/>
              <a:gdLst/>
              <a:ahLst/>
              <a:cxnLst/>
              <a:rect l="l" t="t" r="r" b="b"/>
              <a:pathLst>
                <a:path w="2635" h="3677" extrusionOk="0">
                  <a:moveTo>
                    <a:pt x="1" y="1"/>
                  </a:moveTo>
                  <a:lnTo>
                    <a:pt x="1" y="3676"/>
                  </a:lnTo>
                  <a:lnTo>
                    <a:pt x="1072" y="3676"/>
                  </a:lnTo>
                  <a:lnTo>
                    <a:pt x="1072" y="2519"/>
                  </a:lnTo>
                  <a:cubicBezTo>
                    <a:pt x="1072" y="2345"/>
                    <a:pt x="1390" y="1043"/>
                    <a:pt x="2635" y="1043"/>
                  </a:cubicBezTo>
                  <a:lnTo>
                    <a:pt x="2635" y="1"/>
                  </a:lnTo>
                  <a:cubicBezTo>
                    <a:pt x="1969" y="1"/>
                    <a:pt x="1448" y="232"/>
                    <a:pt x="1072" y="551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0"/>
            <p:cNvSpPr/>
            <p:nvPr/>
          </p:nvSpPr>
          <p:spPr>
            <a:xfrm>
              <a:off x="-6939525" y="2202450"/>
              <a:ext cx="78175" cy="78900"/>
            </a:xfrm>
            <a:custGeom>
              <a:avLst/>
              <a:gdLst/>
              <a:ahLst/>
              <a:cxnLst/>
              <a:rect l="l" t="t" r="r" b="b"/>
              <a:pathLst>
                <a:path w="3127" h="3156" extrusionOk="0">
                  <a:moveTo>
                    <a:pt x="1564" y="1072"/>
                  </a:moveTo>
                  <a:cubicBezTo>
                    <a:pt x="1853" y="1072"/>
                    <a:pt x="2085" y="1303"/>
                    <a:pt x="2085" y="1593"/>
                  </a:cubicBezTo>
                  <a:cubicBezTo>
                    <a:pt x="2085" y="1882"/>
                    <a:pt x="1853" y="2114"/>
                    <a:pt x="1564" y="2114"/>
                  </a:cubicBezTo>
                  <a:cubicBezTo>
                    <a:pt x="1274" y="2114"/>
                    <a:pt x="1043" y="1882"/>
                    <a:pt x="1043" y="1593"/>
                  </a:cubicBezTo>
                  <a:cubicBezTo>
                    <a:pt x="1043" y="1303"/>
                    <a:pt x="1274" y="1072"/>
                    <a:pt x="1564" y="1072"/>
                  </a:cubicBezTo>
                  <a:close/>
                  <a:moveTo>
                    <a:pt x="1564" y="1"/>
                  </a:moveTo>
                  <a:cubicBezTo>
                    <a:pt x="696" y="1"/>
                    <a:pt x="1" y="724"/>
                    <a:pt x="1" y="1593"/>
                  </a:cubicBezTo>
                  <a:cubicBezTo>
                    <a:pt x="1" y="2461"/>
                    <a:pt x="696" y="3155"/>
                    <a:pt x="1564" y="3155"/>
                  </a:cubicBezTo>
                  <a:cubicBezTo>
                    <a:pt x="2432" y="3155"/>
                    <a:pt x="3127" y="2461"/>
                    <a:pt x="3127" y="1593"/>
                  </a:cubicBezTo>
                  <a:cubicBezTo>
                    <a:pt x="3127" y="724"/>
                    <a:pt x="2432" y="1"/>
                    <a:pt x="15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1" name="Google Shape;2861;p50"/>
          <p:cNvGrpSpPr/>
          <p:nvPr/>
        </p:nvGrpSpPr>
        <p:grpSpPr>
          <a:xfrm>
            <a:off x="1638161" y="2237075"/>
            <a:ext cx="393650" cy="446475"/>
            <a:chOff x="-3272500" y="2768275"/>
            <a:chExt cx="393650" cy="446475"/>
          </a:xfrm>
        </p:grpSpPr>
        <p:sp>
          <p:nvSpPr>
            <p:cNvPr id="2862" name="Google Shape;2862;p50"/>
            <p:cNvSpPr/>
            <p:nvPr/>
          </p:nvSpPr>
          <p:spPr>
            <a:xfrm>
              <a:off x="-3272500" y="2768275"/>
              <a:ext cx="117975" cy="445750"/>
            </a:xfrm>
            <a:custGeom>
              <a:avLst/>
              <a:gdLst/>
              <a:ahLst/>
              <a:cxnLst/>
              <a:rect l="l" t="t" r="r" b="b"/>
              <a:pathLst>
                <a:path w="4719" h="17830" extrusionOk="0">
                  <a:moveTo>
                    <a:pt x="1" y="1"/>
                  </a:moveTo>
                  <a:lnTo>
                    <a:pt x="1" y="2114"/>
                  </a:lnTo>
                  <a:lnTo>
                    <a:pt x="2114" y="2114"/>
                  </a:lnTo>
                  <a:lnTo>
                    <a:pt x="2114" y="3156"/>
                  </a:lnTo>
                  <a:lnTo>
                    <a:pt x="1" y="3156"/>
                  </a:lnTo>
                  <a:lnTo>
                    <a:pt x="1" y="4197"/>
                  </a:lnTo>
                  <a:lnTo>
                    <a:pt x="2635" y="4197"/>
                  </a:lnTo>
                  <a:lnTo>
                    <a:pt x="2635" y="5239"/>
                  </a:lnTo>
                  <a:lnTo>
                    <a:pt x="1" y="5239"/>
                  </a:lnTo>
                  <a:lnTo>
                    <a:pt x="1" y="6281"/>
                  </a:lnTo>
                  <a:lnTo>
                    <a:pt x="2114" y="6281"/>
                  </a:lnTo>
                  <a:lnTo>
                    <a:pt x="2114" y="7352"/>
                  </a:lnTo>
                  <a:lnTo>
                    <a:pt x="1" y="7352"/>
                  </a:lnTo>
                  <a:lnTo>
                    <a:pt x="1" y="8394"/>
                  </a:lnTo>
                  <a:lnTo>
                    <a:pt x="2635" y="8394"/>
                  </a:lnTo>
                  <a:lnTo>
                    <a:pt x="2635" y="9436"/>
                  </a:lnTo>
                  <a:lnTo>
                    <a:pt x="1" y="9436"/>
                  </a:lnTo>
                  <a:lnTo>
                    <a:pt x="1" y="10478"/>
                  </a:lnTo>
                  <a:lnTo>
                    <a:pt x="2114" y="10478"/>
                  </a:lnTo>
                  <a:lnTo>
                    <a:pt x="2114" y="11549"/>
                  </a:lnTo>
                  <a:lnTo>
                    <a:pt x="1" y="11549"/>
                  </a:lnTo>
                  <a:lnTo>
                    <a:pt x="1" y="12591"/>
                  </a:lnTo>
                  <a:lnTo>
                    <a:pt x="2635" y="12591"/>
                  </a:lnTo>
                  <a:lnTo>
                    <a:pt x="2635" y="13633"/>
                  </a:lnTo>
                  <a:lnTo>
                    <a:pt x="1" y="13633"/>
                  </a:lnTo>
                  <a:lnTo>
                    <a:pt x="1" y="14675"/>
                  </a:lnTo>
                  <a:lnTo>
                    <a:pt x="2114" y="14675"/>
                  </a:lnTo>
                  <a:lnTo>
                    <a:pt x="2114" y="15746"/>
                  </a:lnTo>
                  <a:lnTo>
                    <a:pt x="1" y="15746"/>
                  </a:lnTo>
                  <a:lnTo>
                    <a:pt x="1" y="17829"/>
                  </a:lnTo>
                  <a:lnTo>
                    <a:pt x="4718" y="17829"/>
                  </a:lnTo>
                  <a:lnTo>
                    <a:pt x="4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0"/>
            <p:cNvSpPr/>
            <p:nvPr/>
          </p:nvSpPr>
          <p:spPr>
            <a:xfrm>
              <a:off x="-3114750" y="3017900"/>
              <a:ext cx="235900" cy="117975"/>
            </a:xfrm>
            <a:custGeom>
              <a:avLst/>
              <a:gdLst/>
              <a:ahLst/>
              <a:cxnLst/>
              <a:rect l="l" t="t" r="r" b="b"/>
              <a:pathLst>
                <a:path w="9436" h="4719" extrusionOk="0">
                  <a:moveTo>
                    <a:pt x="0" y="1"/>
                  </a:moveTo>
                  <a:cubicBezTo>
                    <a:pt x="0" y="2606"/>
                    <a:pt x="2113" y="4719"/>
                    <a:pt x="4718" y="4719"/>
                  </a:cubicBezTo>
                  <a:cubicBezTo>
                    <a:pt x="7323" y="4719"/>
                    <a:pt x="9436" y="2606"/>
                    <a:pt x="9436" y="1"/>
                  </a:cubicBezTo>
                  <a:lnTo>
                    <a:pt x="8394" y="1"/>
                  </a:lnTo>
                  <a:cubicBezTo>
                    <a:pt x="8394" y="2027"/>
                    <a:pt x="6744" y="3677"/>
                    <a:pt x="4718" y="3677"/>
                  </a:cubicBezTo>
                  <a:cubicBezTo>
                    <a:pt x="2692" y="3677"/>
                    <a:pt x="1042" y="2027"/>
                    <a:pt x="1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0"/>
            <p:cNvSpPr/>
            <p:nvPr/>
          </p:nvSpPr>
          <p:spPr>
            <a:xfrm>
              <a:off x="-3114750" y="3121375"/>
              <a:ext cx="39100" cy="93375"/>
            </a:xfrm>
            <a:custGeom>
              <a:avLst/>
              <a:gdLst/>
              <a:ahLst/>
              <a:cxnLst/>
              <a:rect l="l" t="t" r="r" b="b"/>
              <a:pathLst>
                <a:path w="1564" h="3735" extrusionOk="0">
                  <a:moveTo>
                    <a:pt x="695" y="1"/>
                  </a:moveTo>
                  <a:lnTo>
                    <a:pt x="0" y="2056"/>
                  </a:lnTo>
                  <a:lnTo>
                    <a:pt x="0" y="3734"/>
                  </a:lnTo>
                  <a:lnTo>
                    <a:pt x="1042" y="3734"/>
                  </a:lnTo>
                  <a:lnTo>
                    <a:pt x="1042" y="2229"/>
                  </a:lnTo>
                  <a:lnTo>
                    <a:pt x="1563" y="695"/>
                  </a:lnTo>
                  <a:cubicBezTo>
                    <a:pt x="1245" y="493"/>
                    <a:pt x="955" y="261"/>
                    <a:pt x="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0"/>
            <p:cNvSpPr/>
            <p:nvPr/>
          </p:nvSpPr>
          <p:spPr>
            <a:xfrm>
              <a:off x="-3062650" y="2918050"/>
              <a:ext cx="131700" cy="141125"/>
            </a:xfrm>
            <a:custGeom>
              <a:avLst/>
              <a:gdLst/>
              <a:ahLst/>
              <a:cxnLst/>
              <a:rect l="l" t="t" r="r" b="b"/>
              <a:pathLst>
                <a:path w="5268" h="5645" extrusionOk="0">
                  <a:moveTo>
                    <a:pt x="1418" y="1"/>
                  </a:moveTo>
                  <a:lnTo>
                    <a:pt x="0" y="4111"/>
                  </a:lnTo>
                  <a:cubicBezTo>
                    <a:pt x="29" y="4690"/>
                    <a:pt x="261" y="5211"/>
                    <a:pt x="608" y="5645"/>
                  </a:cubicBezTo>
                  <a:lnTo>
                    <a:pt x="1332" y="3445"/>
                  </a:lnTo>
                  <a:lnTo>
                    <a:pt x="3907" y="3445"/>
                  </a:lnTo>
                  <a:lnTo>
                    <a:pt x="4660" y="5645"/>
                  </a:lnTo>
                  <a:cubicBezTo>
                    <a:pt x="5007" y="5211"/>
                    <a:pt x="5239" y="4690"/>
                    <a:pt x="5268" y="4111"/>
                  </a:cubicBezTo>
                  <a:lnTo>
                    <a:pt x="3850" y="1"/>
                  </a:lnTo>
                  <a:cubicBezTo>
                    <a:pt x="3531" y="175"/>
                    <a:pt x="3213" y="261"/>
                    <a:pt x="2837" y="290"/>
                  </a:cubicBezTo>
                  <a:lnTo>
                    <a:pt x="3560" y="2403"/>
                  </a:lnTo>
                  <a:lnTo>
                    <a:pt x="1708" y="2403"/>
                  </a:lnTo>
                  <a:lnTo>
                    <a:pt x="2431" y="290"/>
                  </a:lnTo>
                  <a:cubicBezTo>
                    <a:pt x="2084" y="261"/>
                    <a:pt x="1737" y="175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0"/>
            <p:cNvSpPr/>
            <p:nvPr/>
          </p:nvSpPr>
          <p:spPr>
            <a:xfrm>
              <a:off x="-2918675" y="3121375"/>
              <a:ext cx="39825" cy="93375"/>
            </a:xfrm>
            <a:custGeom>
              <a:avLst/>
              <a:gdLst/>
              <a:ahLst/>
              <a:cxnLst/>
              <a:rect l="l" t="t" r="r" b="b"/>
              <a:pathLst>
                <a:path w="1593" h="3735" extrusionOk="0">
                  <a:moveTo>
                    <a:pt x="869" y="1"/>
                  </a:moveTo>
                  <a:cubicBezTo>
                    <a:pt x="609" y="261"/>
                    <a:pt x="319" y="493"/>
                    <a:pt x="1" y="695"/>
                  </a:cubicBezTo>
                  <a:lnTo>
                    <a:pt x="551" y="2229"/>
                  </a:lnTo>
                  <a:lnTo>
                    <a:pt x="551" y="3734"/>
                  </a:lnTo>
                  <a:lnTo>
                    <a:pt x="1593" y="3734"/>
                  </a:lnTo>
                  <a:lnTo>
                    <a:pt x="1593" y="2056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0"/>
            <p:cNvSpPr/>
            <p:nvPr/>
          </p:nvSpPr>
          <p:spPr>
            <a:xfrm>
              <a:off x="-3035875" y="2768275"/>
              <a:ext cx="78150" cy="131000"/>
            </a:xfrm>
            <a:custGeom>
              <a:avLst/>
              <a:gdLst/>
              <a:ahLst/>
              <a:cxnLst/>
              <a:rect l="l" t="t" r="r" b="b"/>
              <a:pathLst>
                <a:path w="3126" h="5240" extrusionOk="0">
                  <a:moveTo>
                    <a:pt x="1042" y="1"/>
                  </a:moveTo>
                  <a:lnTo>
                    <a:pt x="1042" y="2200"/>
                  </a:lnTo>
                  <a:cubicBezTo>
                    <a:pt x="434" y="2403"/>
                    <a:pt x="0" y="2982"/>
                    <a:pt x="0" y="3676"/>
                  </a:cubicBezTo>
                  <a:cubicBezTo>
                    <a:pt x="0" y="4545"/>
                    <a:pt x="695" y="5239"/>
                    <a:pt x="1563" y="5239"/>
                  </a:cubicBezTo>
                  <a:cubicBezTo>
                    <a:pt x="2431" y="5239"/>
                    <a:pt x="3126" y="4545"/>
                    <a:pt x="3126" y="3676"/>
                  </a:cubicBezTo>
                  <a:cubicBezTo>
                    <a:pt x="3126" y="2982"/>
                    <a:pt x="2692" y="2403"/>
                    <a:pt x="2084" y="2200"/>
                  </a:cubicBezTo>
                  <a:lnTo>
                    <a:pt x="2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/>
          <p:cNvCxnSpPr>
            <a:stCxn id="2656" idx="6"/>
            <a:endCxn id="2657" idx="2"/>
          </p:cNvCxnSpPr>
          <p:nvPr/>
        </p:nvCxnSpPr>
        <p:spPr>
          <a:xfrm>
            <a:off x="4677538" y="2550470"/>
            <a:ext cx="3270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/>
          <p:cNvGrpSpPr/>
          <p:nvPr/>
        </p:nvGrpSpPr>
        <p:grpSpPr>
          <a:xfrm>
            <a:off x="4542238" y="2482820"/>
            <a:ext cx="3540450" cy="135300"/>
            <a:chOff x="4542238" y="2482820"/>
            <a:chExt cx="3540450" cy="135300"/>
          </a:xfrm>
        </p:grpSpPr>
        <p:sp>
          <p:nvSpPr>
            <p:cNvPr id="2656" name="Google Shape;2656;p42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/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JDT</a:t>
            </a:r>
            <a:r>
              <a:rPr lang="en" dirty="0">
                <a:solidFill>
                  <a:schemeClr val="lt2"/>
                </a:solidFill>
              </a:rPr>
              <a:t>!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661" name="Google Shape;2661;p42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/>
              <a:t>JDT is an assembly tool that can be configured or converted into any weight base sales system very easily…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7" name="Google Shape;3197;p60"/>
          <p:cNvSpPr txBox="1">
            <a:spLocks noGrp="1"/>
          </p:cNvSpPr>
          <p:nvPr>
            <p:ph type="title"/>
          </p:nvPr>
        </p:nvSpPr>
        <p:spPr>
          <a:xfrm>
            <a:off x="713225" y="2297675"/>
            <a:ext cx="4593724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That's all from us,</a:t>
            </a:r>
            <a:br>
              <a:rPr lang="en" dirty="0"/>
            </a:br>
            <a:r>
              <a:rPr lang="en" dirty="0"/>
              <a:t>have any suggestions or questions ? Please</a:t>
            </a:r>
            <a:br>
              <a:rPr lang="en" dirty="0"/>
            </a:br>
            <a:r>
              <a:rPr lang="en" dirty="0"/>
              <a:t>Share 🤔</a:t>
            </a:r>
          </a:p>
        </p:txBody>
      </p:sp>
      <p:cxnSp>
        <p:nvCxnSpPr>
          <p:cNvPr id="3198" name="Google Shape;3198;p60"/>
          <p:cNvCxnSpPr>
            <a:stCxn id="3199" idx="6"/>
            <a:endCxn id="3200" idx="2"/>
          </p:cNvCxnSpPr>
          <p:nvPr/>
        </p:nvCxnSpPr>
        <p:spPr>
          <a:xfrm>
            <a:off x="902363" y="4599420"/>
            <a:ext cx="2161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201" name="Google Shape;3201;p60"/>
          <p:cNvGrpSpPr/>
          <p:nvPr/>
        </p:nvGrpSpPr>
        <p:grpSpPr>
          <a:xfrm>
            <a:off x="767063" y="4531770"/>
            <a:ext cx="2432100" cy="135300"/>
            <a:chOff x="767063" y="4531770"/>
            <a:chExt cx="2432100" cy="135300"/>
          </a:xfrm>
        </p:grpSpPr>
        <p:sp>
          <p:nvSpPr>
            <p:cNvPr id="3199" name="Google Shape;3199;p60"/>
            <p:cNvSpPr/>
            <p:nvPr/>
          </p:nvSpPr>
          <p:spPr>
            <a:xfrm>
              <a:off x="767063" y="45317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60"/>
            <p:cNvSpPr/>
            <p:nvPr/>
          </p:nvSpPr>
          <p:spPr>
            <a:xfrm>
              <a:off x="3063863" y="45317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202" name="Google Shape;3202;p60"/>
          <p:cNvCxnSpPr>
            <a:stCxn id="3199" idx="6"/>
            <a:endCxn id="3200" idx="2"/>
          </p:cNvCxnSpPr>
          <p:nvPr/>
        </p:nvCxnSpPr>
        <p:spPr>
          <a:xfrm>
            <a:off x="902363" y="4599420"/>
            <a:ext cx="2161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0" name="Google Shape;3920;p7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sp>
        <p:nvSpPr>
          <p:cNvPr id="3921" name="Google Shape;3921;p77"/>
          <p:cNvSpPr txBox="1">
            <a:spLocks noGrp="1"/>
          </p:cNvSpPr>
          <p:nvPr>
            <p:ph type="body" idx="1"/>
          </p:nvPr>
        </p:nvSpPr>
        <p:spPr>
          <a:xfrm>
            <a:off x="713225" y="1804800"/>
            <a:ext cx="3836400" cy="23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000" b="1" dirty="0">
                <a:latin typeface="Play"/>
                <a:ea typeface="Play"/>
                <a:cs typeface="Play"/>
                <a:sym typeface="Play"/>
              </a:rPr>
              <a:t>DISCORD:</a:t>
            </a:r>
            <a:endParaRPr sz="2000" b="1" dirty="0">
              <a:latin typeface="Play"/>
              <a:ea typeface="Play"/>
              <a:cs typeface="Play"/>
              <a:sym typeface="Play"/>
            </a:endParaRPr>
          </a:p>
          <a:p>
            <a:pPr indent="-317500">
              <a:lnSpc>
                <a:spcPct val="100000"/>
              </a:lnSpc>
              <a:buClr>
                <a:schemeClr val="lt2"/>
              </a:buClr>
              <a:buSzPts val="1400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Everything is available</a:t>
            </a: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on my Discord</a:t>
            </a:r>
          </a:p>
          <a:p>
            <a:pPr indent="-317500">
              <a:lnSpc>
                <a:spcPct val="100000"/>
              </a:lnSpc>
              <a:buClr>
                <a:schemeClr val="lt2"/>
              </a:buClr>
              <a:buSzPts val="1400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 can join the server anytime b/w 9-5</a:t>
            </a:r>
            <a:endParaRPr lang="en" sz="140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Play"/>
                <a:ea typeface="Play"/>
                <a:cs typeface="Play"/>
                <a:sym typeface="Play"/>
              </a:rPr>
              <a:t>GITHUB:</a:t>
            </a:r>
            <a:endParaRPr sz="2000" b="1" dirty="0">
              <a:latin typeface="Play"/>
              <a:ea typeface="Play"/>
              <a:cs typeface="Play"/>
              <a:sym typeface="Play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Close up programmer sitting at desk</a:t>
            </a:r>
            <a:endParaRPr dirty="0">
              <a:solidFill>
                <a:schemeClr val="hlink"/>
              </a:solidFill>
            </a:endParaRPr>
          </a:p>
          <a:p>
            <a:pPr indent="-330200">
              <a:lnSpc>
                <a:spcPct val="100000"/>
              </a:lnSpc>
              <a:buClr>
                <a:schemeClr val="lt2"/>
              </a:buClr>
              <a:buSzPts val="1600"/>
              <a:buFont typeface="Rubik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hlinkClick r:id="rId5"/>
              </a:rPr>
              <a:t>Visit</a:t>
            </a: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mzeeshanzafar28@github for source</a:t>
            </a:r>
            <a:endParaRPr sz="1400"/>
          </a:p>
        </p:txBody>
      </p:sp>
      <p:sp>
        <p:nvSpPr>
          <p:cNvPr id="3922" name="Google Shape;3922;p77"/>
          <p:cNvSpPr txBox="1">
            <a:spLocks noGrp="1"/>
          </p:cNvSpPr>
          <p:nvPr>
            <p:ph type="body" idx="2"/>
          </p:nvPr>
        </p:nvSpPr>
        <p:spPr>
          <a:xfrm>
            <a:off x="4595825" y="1804800"/>
            <a:ext cx="3836400" cy="23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Play"/>
                <a:ea typeface="Play"/>
                <a:cs typeface="Play"/>
                <a:sym typeface="Play"/>
              </a:rPr>
              <a:t>GDRIVE:</a:t>
            </a:r>
            <a:endParaRPr sz="2000" b="1" dirty="0">
              <a:latin typeface="Play"/>
              <a:ea typeface="Play"/>
              <a:cs typeface="Play"/>
              <a:sym typeface="Play"/>
            </a:endParaRPr>
          </a:p>
          <a:p>
            <a:pPr indent="-317500">
              <a:lnSpc>
                <a:spcPct val="100000"/>
              </a:lnSpc>
              <a:buClr>
                <a:schemeClr val="lt2"/>
              </a:buClr>
              <a:buSzPts val="1400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hlinkClick r:id="rId6"/>
              </a:rPr>
              <a:t>generalzodx28</a:t>
            </a: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gdrive acc</a:t>
            </a:r>
            <a:endParaRPr sz="1400"/>
          </a:p>
        </p:txBody>
      </p:sp>
      <p:sp>
        <p:nvSpPr>
          <p:cNvPr id="3923" name="Google Shape;3923;p77"/>
          <p:cNvSpPr txBox="1">
            <a:spLocks noGrp="1"/>
          </p:cNvSpPr>
          <p:nvPr>
            <p:ph type="subTitle" idx="3"/>
          </p:nvPr>
        </p:nvSpPr>
        <p:spPr>
          <a:xfrm>
            <a:off x="713250" y="1304325"/>
            <a:ext cx="7717500" cy="3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You can get everything related to this project at: 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440;p74">
            <a:extLst>
              <a:ext uri="{FF2B5EF4-FFF2-40B4-BE49-F238E27FC236}">
                <a16:creationId xmlns:a16="http://schemas.microsoft.com/office/drawing/2014/main" id="{EE32EBC2-F98C-8AA1-6C18-D9EF0FAC313B}"/>
              </a:ext>
            </a:extLst>
          </p:cNvPr>
          <p:cNvSpPr txBox="1">
            <a:spLocks/>
          </p:cNvSpPr>
          <p:nvPr/>
        </p:nvSpPr>
        <p:spPr>
          <a:xfrm>
            <a:off x="2897274" y="925411"/>
            <a:ext cx="34785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z="6000" dirty="0">
                <a:solidFill>
                  <a:srgbClr val="C00000"/>
                </a:solidFill>
              </a:rPr>
              <a:t>THANKS</a:t>
            </a:r>
            <a:r>
              <a:rPr lang="en-US" sz="6000" dirty="0">
                <a:solidFill>
                  <a:srgbClr val="FF0000"/>
                </a:solidFill>
              </a:rPr>
              <a:t>!</a:t>
            </a:r>
          </a:p>
        </p:txBody>
      </p:sp>
      <p:grpSp>
        <p:nvGrpSpPr>
          <p:cNvPr id="41" name="Google Shape;3441;p74">
            <a:extLst>
              <a:ext uri="{FF2B5EF4-FFF2-40B4-BE49-F238E27FC236}">
                <a16:creationId xmlns:a16="http://schemas.microsoft.com/office/drawing/2014/main" id="{A160B4E3-F013-ED30-FE78-EFA04231E28A}"/>
              </a:ext>
            </a:extLst>
          </p:cNvPr>
          <p:cNvGrpSpPr/>
          <p:nvPr/>
        </p:nvGrpSpPr>
        <p:grpSpPr>
          <a:xfrm>
            <a:off x="3357602" y="2271113"/>
            <a:ext cx="585195" cy="585195"/>
            <a:chOff x="851175" y="1582401"/>
            <a:chExt cx="964872" cy="964872"/>
          </a:xfrm>
        </p:grpSpPr>
        <p:sp>
          <p:nvSpPr>
            <p:cNvPr id="39" name="Google Shape;3442;p74">
              <a:extLst>
                <a:ext uri="{FF2B5EF4-FFF2-40B4-BE49-F238E27FC236}">
                  <a16:creationId xmlns:a16="http://schemas.microsoft.com/office/drawing/2014/main" id="{23AB3D45-EF3F-9B5D-12C5-28EB9E10AFA2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43;p74">
              <a:extLst>
                <a:ext uri="{FF2B5EF4-FFF2-40B4-BE49-F238E27FC236}">
                  <a16:creationId xmlns:a16="http://schemas.microsoft.com/office/drawing/2014/main" id="{7250E27C-BD47-63F7-D06A-CBBD1BA34952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3444;p74">
            <a:extLst>
              <a:ext uri="{FF2B5EF4-FFF2-40B4-BE49-F238E27FC236}">
                <a16:creationId xmlns:a16="http://schemas.microsoft.com/office/drawing/2014/main" id="{B34636B9-ECF9-1E37-8DE9-7B2F309D2654}"/>
              </a:ext>
            </a:extLst>
          </p:cNvPr>
          <p:cNvGrpSpPr/>
          <p:nvPr/>
        </p:nvGrpSpPr>
        <p:grpSpPr>
          <a:xfrm>
            <a:off x="5328602" y="2271113"/>
            <a:ext cx="585195" cy="585195"/>
            <a:chOff x="851175" y="1582401"/>
            <a:chExt cx="964872" cy="964872"/>
          </a:xfrm>
        </p:grpSpPr>
        <p:sp>
          <p:nvSpPr>
            <p:cNvPr id="43" name="Google Shape;3445;p74">
              <a:extLst>
                <a:ext uri="{FF2B5EF4-FFF2-40B4-BE49-F238E27FC236}">
                  <a16:creationId xmlns:a16="http://schemas.microsoft.com/office/drawing/2014/main" id="{E9782A6A-3671-F6DB-F45E-7BB52309524C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46;p74">
              <a:extLst>
                <a:ext uri="{FF2B5EF4-FFF2-40B4-BE49-F238E27FC236}">
                  <a16:creationId xmlns:a16="http://schemas.microsoft.com/office/drawing/2014/main" id="{96B43083-442A-E2DA-2737-D8DEEEA5E567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3447;p74">
            <a:extLst>
              <a:ext uri="{FF2B5EF4-FFF2-40B4-BE49-F238E27FC236}">
                <a16:creationId xmlns:a16="http://schemas.microsoft.com/office/drawing/2014/main" id="{A9917EF1-A13D-16FE-DDD0-25DBA96CA435}"/>
              </a:ext>
            </a:extLst>
          </p:cNvPr>
          <p:cNvGrpSpPr/>
          <p:nvPr/>
        </p:nvGrpSpPr>
        <p:grpSpPr>
          <a:xfrm>
            <a:off x="4343102" y="2271113"/>
            <a:ext cx="585195" cy="585195"/>
            <a:chOff x="851175" y="1582401"/>
            <a:chExt cx="964872" cy="964872"/>
          </a:xfrm>
        </p:grpSpPr>
        <p:sp>
          <p:nvSpPr>
            <p:cNvPr id="47" name="Google Shape;3448;p74">
              <a:extLst>
                <a:ext uri="{FF2B5EF4-FFF2-40B4-BE49-F238E27FC236}">
                  <a16:creationId xmlns:a16="http://schemas.microsoft.com/office/drawing/2014/main" id="{2022294F-CCA9-A2EF-8066-4293442F80C3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49;p74">
              <a:extLst>
                <a:ext uri="{FF2B5EF4-FFF2-40B4-BE49-F238E27FC236}">
                  <a16:creationId xmlns:a16="http://schemas.microsoft.com/office/drawing/2014/main" id="{DBD600BB-4D81-B4E6-188F-96CDE83E3715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3450;p74">
            <a:extLst>
              <a:ext uri="{FF2B5EF4-FFF2-40B4-BE49-F238E27FC236}">
                <a16:creationId xmlns:a16="http://schemas.microsoft.com/office/drawing/2014/main" id="{0459E050-2AD7-ECB7-290A-0322AF1797CA}"/>
              </a:ext>
            </a:extLst>
          </p:cNvPr>
          <p:cNvGrpSpPr/>
          <p:nvPr/>
        </p:nvGrpSpPr>
        <p:grpSpPr>
          <a:xfrm>
            <a:off x="3003624" y="1785806"/>
            <a:ext cx="3265800" cy="135300"/>
            <a:chOff x="2939100" y="1481620"/>
            <a:chExt cx="3265800" cy="135300"/>
          </a:xfrm>
        </p:grpSpPr>
        <p:cxnSp>
          <p:nvCxnSpPr>
            <p:cNvPr id="51" name="Google Shape;3451;p74">
              <a:extLst>
                <a:ext uri="{FF2B5EF4-FFF2-40B4-BE49-F238E27FC236}">
                  <a16:creationId xmlns:a16="http://schemas.microsoft.com/office/drawing/2014/main" id="{3F9E12D3-C2B7-113E-1F02-961AAF7DA25F}"/>
                </a:ext>
              </a:extLst>
            </p:cNvPr>
            <p:cNvCxnSpPr>
              <a:cxnSpLocks/>
              <a:stCxn id="3452" idx="6"/>
              <a:endCxn id="3453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sp>
          <p:nvSpPr>
            <p:cNvPr id="52" name="Google Shape;3452;p74">
              <a:extLst>
                <a:ext uri="{FF2B5EF4-FFF2-40B4-BE49-F238E27FC236}">
                  <a16:creationId xmlns:a16="http://schemas.microsoft.com/office/drawing/2014/main" id="{9205F470-B8E0-44DB-44A5-72BDFE534232}"/>
                </a:ext>
              </a:extLst>
            </p:cNvPr>
            <p:cNvSpPr/>
            <p:nvPr/>
          </p:nvSpPr>
          <p:spPr>
            <a:xfrm>
              <a:off x="29391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53;p74">
              <a:extLst>
                <a:ext uri="{FF2B5EF4-FFF2-40B4-BE49-F238E27FC236}">
                  <a16:creationId xmlns:a16="http://schemas.microsoft.com/office/drawing/2014/main" id="{370066E5-69E4-C79C-2A07-812E7794281C}"/>
                </a:ext>
              </a:extLst>
            </p:cNvPr>
            <p:cNvSpPr/>
            <p:nvPr/>
          </p:nvSpPr>
          <p:spPr>
            <a:xfrm>
              <a:off x="60696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" name="Google Shape;3454;p74">
              <a:extLst>
                <a:ext uri="{FF2B5EF4-FFF2-40B4-BE49-F238E27FC236}">
                  <a16:creationId xmlns:a16="http://schemas.microsoft.com/office/drawing/2014/main" id="{D4114D73-AB42-6BBB-A460-D17EA03CB2E0}"/>
                </a:ext>
              </a:extLst>
            </p:cNvPr>
            <p:cNvCxnSpPr>
              <a:cxnSpLocks/>
              <a:stCxn id="3452" idx="6"/>
              <a:endCxn id="3453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grpSp>
        <p:nvGrpSpPr>
          <p:cNvPr id="59" name="Google Shape;3455;p74">
            <a:extLst>
              <a:ext uri="{FF2B5EF4-FFF2-40B4-BE49-F238E27FC236}">
                <a16:creationId xmlns:a16="http://schemas.microsoft.com/office/drawing/2014/main" id="{2CB88791-A372-F789-A968-2818EA32EC25}"/>
              </a:ext>
            </a:extLst>
          </p:cNvPr>
          <p:cNvGrpSpPr/>
          <p:nvPr/>
        </p:nvGrpSpPr>
        <p:grpSpPr>
          <a:xfrm>
            <a:off x="5461164" y="2451704"/>
            <a:ext cx="320035" cy="224036"/>
            <a:chOff x="3386036" y="1746339"/>
            <a:chExt cx="397907" cy="279762"/>
          </a:xfrm>
        </p:grpSpPr>
        <p:sp>
          <p:nvSpPr>
            <p:cNvPr id="57" name="Google Shape;3456;p74">
              <a:extLst>
                <a:ext uri="{FF2B5EF4-FFF2-40B4-BE49-F238E27FC236}">
                  <a16:creationId xmlns:a16="http://schemas.microsoft.com/office/drawing/2014/main" id="{20B6F7A1-AB10-F025-0002-926C72A0A705}"/>
                </a:ext>
              </a:extLst>
            </p:cNvPr>
            <p:cNvSpPr/>
            <p:nvPr/>
          </p:nvSpPr>
          <p:spPr>
            <a:xfrm>
              <a:off x="3561652" y="1848954"/>
              <a:ext cx="59646" cy="74506"/>
            </a:xfrm>
            <a:custGeom>
              <a:avLst/>
              <a:gdLst/>
              <a:ahLst/>
              <a:cxnLst/>
              <a:rect l="l" t="t" r="r" b="b"/>
              <a:pathLst>
                <a:path w="2858" h="3570" extrusionOk="0">
                  <a:moveTo>
                    <a:pt x="1" y="0"/>
                  </a:moveTo>
                  <a:lnTo>
                    <a:pt x="1" y="3570"/>
                  </a:lnTo>
                  <a:lnTo>
                    <a:pt x="2858" y="1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57;p74">
              <a:extLst>
                <a:ext uri="{FF2B5EF4-FFF2-40B4-BE49-F238E27FC236}">
                  <a16:creationId xmlns:a16="http://schemas.microsoft.com/office/drawing/2014/main" id="{93F70885-4EE6-74FC-D448-632CFCB796E4}"/>
                </a:ext>
              </a:extLst>
            </p:cNvPr>
            <p:cNvSpPr/>
            <p:nvPr/>
          </p:nvSpPr>
          <p:spPr>
            <a:xfrm>
              <a:off x="3386036" y="1746339"/>
              <a:ext cx="397907" cy="279762"/>
            </a:xfrm>
            <a:custGeom>
              <a:avLst/>
              <a:gdLst/>
              <a:ahLst/>
              <a:cxnLst/>
              <a:rect l="l" t="t" r="r" b="b"/>
              <a:pathLst>
                <a:path w="19066" h="13405" extrusionOk="0">
                  <a:moveTo>
                    <a:pt x="7858" y="3351"/>
                  </a:moveTo>
                  <a:cubicBezTo>
                    <a:pt x="7961" y="3351"/>
                    <a:pt x="8064" y="3379"/>
                    <a:pt x="8154" y="3436"/>
                  </a:cubicBezTo>
                  <a:lnTo>
                    <a:pt x="12622" y="6230"/>
                  </a:lnTo>
                  <a:cubicBezTo>
                    <a:pt x="12785" y="6330"/>
                    <a:pt x="12884" y="6509"/>
                    <a:pt x="12884" y="6702"/>
                  </a:cubicBezTo>
                  <a:cubicBezTo>
                    <a:pt x="12884" y="6895"/>
                    <a:pt x="12785" y="7073"/>
                    <a:pt x="12622" y="7176"/>
                  </a:cubicBezTo>
                  <a:lnTo>
                    <a:pt x="8154" y="9968"/>
                  </a:lnTo>
                  <a:cubicBezTo>
                    <a:pt x="8063" y="10025"/>
                    <a:pt x="7961" y="10053"/>
                    <a:pt x="7859" y="10053"/>
                  </a:cubicBezTo>
                  <a:cubicBezTo>
                    <a:pt x="7765" y="10053"/>
                    <a:pt x="7671" y="10029"/>
                    <a:pt x="7588" y="9983"/>
                  </a:cubicBezTo>
                  <a:cubicBezTo>
                    <a:pt x="7409" y="9884"/>
                    <a:pt x="7299" y="9699"/>
                    <a:pt x="7299" y="9495"/>
                  </a:cubicBezTo>
                  <a:lnTo>
                    <a:pt x="7299" y="3910"/>
                  </a:lnTo>
                  <a:cubicBezTo>
                    <a:pt x="7299" y="3707"/>
                    <a:pt x="7409" y="3519"/>
                    <a:pt x="7588" y="3420"/>
                  </a:cubicBezTo>
                  <a:cubicBezTo>
                    <a:pt x="7671" y="3374"/>
                    <a:pt x="7765" y="3351"/>
                    <a:pt x="7858" y="3351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2"/>
                  </a:cubicBezTo>
                  <a:lnTo>
                    <a:pt x="1" y="10611"/>
                  </a:lnTo>
                  <a:cubicBezTo>
                    <a:pt x="1" y="12152"/>
                    <a:pt x="1255" y="13405"/>
                    <a:pt x="2794" y="13405"/>
                  </a:cubicBezTo>
                  <a:lnTo>
                    <a:pt x="16274" y="13405"/>
                  </a:lnTo>
                  <a:cubicBezTo>
                    <a:pt x="17813" y="13405"/>
                    <a:pt x="19065" y="12152"/>
                    <a:pt x="19065" y="10611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3458;p74">
            <a:extLst>
              <a:ext uri="{FF2B5EF4-FFF2-40B4-BE49-F238E27FC236}">
                <a16:creationId xmlns:a16="http://schemas.microsoft.com/office/drawing/2014/main" id="{1C7BBB41-128C-BFAB-A2EC-B6794DC08D5B}"/>
              </a:ext>
            </a:extLst>
          </p:cNvPr>
          <p:cNvGrpSpPr/>
          <p:nvPr/>
        </p:nvGrpSpPr>
        <p:grpSpPr>
          <a:xfrm>
            <a:off x="3491613" y="2405151"/>
            <a:ext cx="317171" cy="317116"/>
            <a:chOff x="266768" y="1721375"/>
            <a:chExt cx="397907" cy="397887"/>
          </a:xfrm>
        </p:grpSpPr>
        <p:sp>
          <p:nvSpPr>
            <p:cNvPr id="61" name="Google Shape;3459;p74">
              <a:extLst>
                <a:ext uri="{FF2B5EF4-FFF2-40B4-BE49-F238E27FC236}">
                  <a16:creationId xmlns:a16="http://schemas.microsoft.com/office/drawing/2014/main" id="{11A8B89B-5688-9FF4-A1E9-8B43DE774E04}"/>
                </a:ext>
              </a:extLst>
            </p:cNvPr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460;p74">
              <a:extLst>
                <a:ext uri="{FF2B5EF4-FFF2-40B4-BE49-F238E27FC236}">
                  <a16:creationId xmlns:a16="http://schemas.microsoft.com/office/drawing/2014/main" id="{0BFD4105-DF66-8DC3-3DBB-3B9AAAC1FFC4}"/>
                </a:ext>
              </a:extLst>
            </p:cNvPr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9" name="Google Shape;3461;p74">
            <a:extLst>
              <a:ext uri="{FF2B5EF4-FFF2-40B4-BE49-F238E27FC236}">
                <a16:creationId xmlns:a16="http://schemas.microsoft.com/office/drawing/2014/main" id="{ED83A377-6229-ECD5-0DD0-96D3030E01AF}"/>
              </a:ext>
            </a:extLst>
          </p:cNvPr>
          <p:cNvSpPr/>
          <p:nvPr/>
        </p:nvSpPr>
        <p:spPr>
          <a:xfrm>
            <a:off x="4475673" y="2435686"/>
            <a:ext cx="320054" cy="256047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3462;p74">
            <a:extLst>
              <a:ext uri="{FF2B5EF4-FFF2-40B4-BE49-F238E27FC236}">
                <a16:creationId xmlns:a16="http://schemas.microsoft.com/office/drawing/2014/main" id="{0AC30E2E-4411-AC38-531F-78A455B581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14315" y="3024842"/>
            <a:ext cx="3690507" cy="87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C00000"/>
                </a:solidFill>
              </a:rPr>
              <a:t>Do you have any questions?</a:t>
            </a:r>
            <a:endParaRPr lang="en-US" b="1">
              <a:solidFill>
                <a:srgbClr val="C00000"/>
              </a:solidFill>
            </a:endParaRPr>
          </a:p>
          <a:p>
            <a:pPr marL="0" indent="0">
              <a:buClr>
                <a:schemeClr val="hlink"/>
              </a:buClr>
              <a:buSzPts val="1100"/>
            </a:pPr>
            <a:r>
              <a:rPr lang="en" b="1" dirty="0">
                <a:solidFill>
                  <a:srgbClr val="C00000"/>
                </a:solidFill>
              </a:rPr>
              <a:t>Mzeeshanzafar28@gmail.com </a:t>
            </a:r>
            <a:endParaRPr b="1">
              <a:solidFill>
                <a:srgbClr val="C00000"/>
              </a:solidFill>
            </a:endParaRPr>
          </a:p>
          <a:p>
            <a:pPr marL="0" indent="0"/>
            <a:r>
              <a:rPr lang="en" b="1" dirty="0">
                <a:solidFill>
                  <a:srgbClr val="C00000"/>
                </a:solidFill>
              </a:rPr>
              <a:t>+92 312 4421761 | zeeshan.axonteam.pk</a:t>
            </a:r>
            <a:endParaRPr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2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BEDD99-7056-0D0B-41AE-C3B5934A1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7645" y="2840075"/>
            <a:ext cx="4222200" cy="1040700"/>
          </a:xfrm>
        </p:spPr>
        <p:txBody>
          <a:bodyPr/>
          <a:lstStyle/>
          <a:p>
            <a:r>
              <a:rPr lang="en-US" dirty="0"/>
              <a:t>For this project we are assuming that JDT is being used on a MEAT SHOP, thus we have set the variables and statements accordingly...</a:t>
            </a:r>
          </a:p>
        </p:txBody>
      </p:sp>
      <p:sp>
        <p:nvSpPr>
          <p:cNvPr id="5" name="Google Shape;2660;p42">
            <a:extLst>
              <a:ext uri="{FF2B5EF4-FFF2-40B4-BE49-F238E27FC236}">
                <a16:creationId xmlns:a16="http://schemas.microsoft.com/office/drawing/2014/main" id="{C7044A0B-9DBE-36FF-332A-E3EC69C234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68154" y="1399054"/>
            <a:ext cx="5051796" cy="1779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5400" dirty="0">
                <a:solidFill>
                  <a:srgbClr val="FFFFFF"/>
                </a:solidFill>
              </a:rPr>
              <a:t>Our use case</a:t>
            </a:r>
          </a:p>
        </p:txBody>
      </p:sp>
      <p:grpSp>
        <p:nvGrpSpPr>
          <p:cNvPr id="10" name="Google Shape;2658;p42">
            <a:extLst>
              <a:ext uri="{FF2B5EF4-FFF2-40B4-BE49-F238E27FC236}">
                <a16:creationId xmlns:a16="http://schemas.microsoft.com/office/drawing/2014/main" id="{E2120A37-7F76-0675-EE19-DEF8BC699949}"/>
              </a:ext>
            </a:extLst>
          </p:cNvPr>
          <p:cNvGrpSpPr/>
          <p:nvPr/>
        </p:nvGrpSpPr>
        <p:grpSpPr>
          <a:xfrm>
            <a:off x="4468496" y="2436731"/>
            <a:ext cx="3540450" cy="135300"/>
            <a:chOff x="4542238" y="2482820"/>
            <a:chExt cx="3540450" cy="135300"/>
          </a:xfrm>
        </p:grpSpPr>
        <p:sp>
          <p:nvSpPr>
            <p:cNvPr id="7" name="Google Shape;2656;p42">
              <a:extLst>
                <a:ext uri="{FF2B5EF4-FFF2-40B4-BE49-F238E27FC236}">
                  <a16:creationId xmlns:a16="http://schemas.microsoft.com/office/drawing/2014/main" id="{BC926511-8B50-9CFF-BFCD-38D1A81752A8}"/>
                </a:ext>
              </a:extLst>
            </p:cNvPr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57;p42">
              <a:extLst>
                <a:ext uri="{FF2B5EF4-FFF2-40B4-BE49-F238E27FC236}">
                  <a16:creationId xmlns:a16="http://schemas.microsoft.com/office/drawing/2014/main" id="{E31D386A-EF78-779B-F6A9-2495493FA2E6}"/>
                </a:ext>
              </a:extLst>
            </p:cNvPr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" name="Google Shape;2659;p42">
              <a:extLst>
                <a:ext uri="{FF2B5EF4-FFF2-40B4-BE49-F238E27FC236}">
                  <a16:creationId xmlns:a16="http://schemas.microsoft.com/office/drawing/2014/main" id="{3C69CF2F-4E4E-BAA3-42EC-2BFFD4700445}"/>
                </a:ext>
              </a:extLst>
            </p:cNvPr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305923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6" name="Google Shape;2666;p43"/>
          <p:cNvGrpSpPr/>
          <p:nvPr/>
        </p:nvGrpSpPr>
        <p:grpSpPr>
          <a:xfrm>
            <a:off x="1053497" y="3073586"/>
            <a:ext cx="795537" cy="795537"/>
            <a:chOff x="851175" y="1582401"/>
            <a:chExt cx="964872" cy="964872"/>
          </a:xfrm>
        </p:grpSpPr>
        <p:sp>
          <p:nvSpPr>
            <p:cNvPr id="2667" name="Google Shape;266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9" name="Google Shape;2669;p43"/>
          <p:cNvGrpSpPr/>
          <p:nvPr/>
        </p:nvGrpSpPr>
        <p:grpSpPr>
          <a:xfrm>
            <a:off x="4908972" y="3073586"/>
            <a:ext cx="795537" cy="795537"/>
            <a:chOff x="851175" y="1582401"/>
            <a:chExt cx="964872" cy="964872"/>
          </a:xfrm>
        </p:grpSpPr>
        <p:sp>
          <p:nvSpPr>
            <p:cNvPr id="2670" name="Google Shape;2670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43"/>
          <p:cNvGrpSpPr/>
          <p:nvPr/>
        </p:nvGrpSpPr>
        <p:grpSpPr>
          <a:xfrm>
            <a:off x="4908972" y="1743274"/>
            <a:ext cx="795537" cy="795537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43"/>
          <p:cNvGrpSpPr/>
          <p:nvPr/>
        </p:nvGrpSpPr>
        <p:grpSpPr>
          <a:xfrm>
            <a:off x="1053497" y="1743286"/>
            <a:ext cx="795537" cy="795537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MAIN FEATURES</a:t>
            </a:r>
            <a:endParaRPr lang="en-US" dirty="0"/>
          </a:p>
        </p:txBody>
      </p:sp>
      <p:sp>
        <p:nvSpPr>
          <p:cNvPr id="2679" name="Google Shape;2679;p4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/>
              <a:t>Performs billing on the basis of weight + Qty</a:t>
            </a:r>
          </a:p>
        </p:txBody>
      </p:sp>
      <p:sp>
        <p:nvSpPr>
          <p:cNvPr id="2680" name="Google Shape;2680;p43"/>
          <p:cNvSpPr txBox="1">
            <a:spLocks noGrp="1"/>
          </p:cNvSpPr>
          <p:nvPr>
            <p:ph type="subTitle" idx="2"/>
          </p:nvPr>
        </p:nvSpPr>
        <p:spPr>
          <a:xfrm>
            <a:off x="1975601" y="3109266"/>
            <a:ext cx="2879703" cy="22685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/>
              <a:t>WEIGHT CALCULATOR</a:t>
            </a:r>
            <a:endParaRPr lang="en-US" dirty="0"/>
          </a:p>
        </p:txBody>
      </p:sp>
      <p:sp>
        <p:nvSpPr>
          <p:cNvPr id="2681" name="Google Shape;2681;p43"/>
          <p:cNvSpPr txBox="1">
            <a:spLocks noGrp="1"/>
          </p:cNvSpPr>
          <p:nvPr>
            <p:ph type="title" idx="3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82" name="Google Shape;2682;p43"/>
          <p:cNvSpPr txBox="1">
            <a:spLocks noGrp="1"/>
          </p:cNvSpPr>
          <p:nvPr>
            <p:ph type="title" idx="4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85" name="Google Shape;2685;p4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/>
              <a:t>JDT is configured with a tiny hashing algorithm</a:t>
            </a:r>
          </a:p>
        </p:txBody>
      </p:sp>
      <p:sp>
        <p:nvSpPr>
          <p:cNvPr id="2686" name="Google Shape;2686;p4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AUTHENTICATION</a:t>
            </a:r>
            <a:endParaRPr lang="en-US" dirty="0"/>
          </a:p>
        </p:txBody>
      </p:sp>
      <p:sp>
        <p:nvSpPr>
          <p:cNvPr id="2687" name="Google Shape;2687;p4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815181" cy="44866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/>
              <a:t>Allows billing in multiple currencies + Transaction history</a:t>
            </a:r>
          </a:p>
        </p:txBody>
      </p:sp>
      <p:sp>
        <p:nvSpPr>
          <p:cNvPr id="2688" name="Google Shape;2688;p43"/>
          <p:cNvSpPr txBox="1">
            <a:spLocks noGrp="1"/>
          </p:cNvSpPr>
          <p:nvPr>
            <p:ph type="subTitle" idx="13"/>
          </p:nvPr>
        </p:nvSpPr>
        <p:spPr>
          <a:xfrm>
            <a:off x="5831075" y="3072395"/>
            <a:ext cx="2935010" cy="22686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/>
              <a:t>MULTIPLE CURRENCIE</a:t>
            </a:r>
            <a:endParaRPr lang="en-US" dirty="0"/>
          </a:p>
        </p:txBody>
      </p:sp>
      <p:sp>
        <p:nvSpPr>
          <p:cNvPr id="2689" name="Google Shape;2689;p4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/>
              <a:t>Includes main and submenus using INT 10H</a:t>
            </a:r>
            <a:endParaRPr lang="en-US" dirty="0"/>
          </a:p>
        </p:txBody>
      </p:sp>
      <p:sp>
        <p:nvSpPr>
          <p:cNvPr id="2690" name="Google Shape;2690;p4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/>
              <a:t>INT 10H BASED UI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Authentication</a:t>
            </a:r>
            <a:endParaRPr lang="en-US" dirty="0"/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JDT requires users to login in order to use it</a:t>
            </a:r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709;p45">
            <a:extLst>
              <a:ext uri="{FF2B5EF4-FFF2-40B4-BE49-F238E27FC236}">
                <a16:creationId xmlns:a16="http://schemas.microsoft.com/office/drawing/2014/main" id="{08A3C393-E8AC-BEF7-D4ED-35785283CCC3}"/>
              </a:ext>
            </a:extLst>
          </p:cNvPr>
          <p:cNvSpPr txBox="1">
            <a:spLocks noGrp="1"/>
          </p:cNvSpPr>
          <p:nvPr/>
        </p:nvSpPr>
        <p:spPr>
          <a:xfrm>
            <a:off x="2335282" y="152909"/>
            <a:ext cx="44550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dirty="0"/>
              <a:t>LOGIN PROMPT</a:t>
            </a:r>
          </a:p>
        </p:txBody>
      </p:sp>
      <p:cxnSp>
        <p:nvCxnSpPr>
          <p:cNvPr id="13" name="Google Shape;2711;p45">
            <a:extLst>
              <a:ext uri="{FF2B5EF4-FFF2-40B4-BE49-F238E27FC236}">
                <a16:creationId xmlns:a16="http://schemas.microsoft.com/office/drawing/2014/main" id="{EE300DC4-F6A9-25F3-D54A-CCF1EAA50C4D}"/>
              </a:ext>
            </a:extLst>
          </p:cNvPr>
          <p:cNvCxnSpPr>
            <a:cxnSpLocks/>
          </p:cNvCxnSpPr>
          <p:nvPr/>
        </p:nvCxnSpPr>
        <p:spPr>
          <a:xfrm>
            <a:off x="2484520" y="1123967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14" name="Google Shape;2714;p45">
            <a:extLst>
              <a:ext uri="{FF2B5EF4-FFF2-40B4-BE49-F238E27FC236}">
                <a16:creationId xmlns:a16="http://schemas.microsoft.com/office/drawing/2014/main" id="{B3CED7BE-0A5E-79E3-9CB7-E13F0C488CA6}"/>
              </a:ext>
            </a:extLst>
          </p:cNvPr>
          <p:cNvGrpSpPr/>
          <p:nvPr/>
        </p:nvGrpSpPr>
        <p:grpSpPr>
          <a:xfrm>
            <a:off x="2349220" y="1056317"/>
            <a:ext cx="4441050" cy="135300"/>
            <a:chOff x="2358438" y="2282277"/>
            <a:chExt cx="4441050" cy="135300"/>
          </a:xfrm>
        </p:grpSpPr>
        <p:sp>
          <p:nvSpPr>
            <p:cNvPr id="15" name="Google Shape;2712;p45">
              <a:extLst>
                <a:ext uri="{FF2B5EF4-FFF2-40B4-BE49-F238E27FC236}">
                  <a16:creationId xmlns:a16="http://schemas.microsoft.com/office/drawing/2014/main" id="{0B9D50F9-46B7-9177-7C05-FDD66B81013D}"/>
                </a:ext>
              </a:extLst>
            </p:cNvPr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13;p45">
              <a:extLst>
                <a:ext uri="{FF2B5EF4-FFF2-40B4-BE49-F238E27FC236}">
                  <a16:creationId xmlns:a16="http://schemas.microsoft.com/office/drawing/2014/main" id="{C45463A3-BFF4-76DE-57A3-E6E30D434624}"/>
                </a:ext>
              </a:extLst>
            </p:cNvPr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" name="Google Shape;2715;p45">
              <a:extLst>
                <a:ext uri="{FF2B5EF4-FFF2-40B4-BE49-F238E27FC236}">
                  <a16:creationId xmlns:a16="http://schemas.microsoft.com/office/drawing/2014/main" id="{0C649B15-6962-861B-F8C8-C05B856B4486}"/>
                </a:ext>
              </a:extLst>
            </p:cNvPr>
            <p:cNvCxnSpPr>
              <a:cxnSpLocks/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18" name="Picture 17" descr="A screenshot of a computer">
            <a:extLst>
              <a:ext uri="{FF2B5EF4-FFF2-40B4-BE49-F238E27FC236}">
                <a16:creationId xmlns:a16="http://schemas.microsoft.com/office/drawing/2014/main" id="{2D8C9514-6F66-13CE-8E1F-436BC969A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964" y="1434765"/>
            <a:ext cx="4615949" cy="33868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>
          <a:extLst>
            <a:ext uri="{FF2B5EF4-FFF2-40B4-BE49-F238E27FC236}">
              <a16:creationId xmlns:a16="http://schemas.microsoft.com/office/drawing/2014/main" id="{1E966C77-9C1B-99B5-5BB8-ACB06ED57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709;p45">
            <a:extLst>
              <a:ext uri="{FF2B5EF4-FFF2-40B4-BE49-F238E27FC236}">
                <a16:creationId xmlns:a16="http://schemas.microsoft.com/office/drawing/2014/main" id="{1F2C03AA-F2DA-7601-E474-63107E20CFA2}"/>
              </a:ext>
            </a:extLst>
          </p:cNvPr>
          <p:cNvSpPr txBox="1">
            <a:spLocks noGrp="1"/>
          </p:cNvSpPr>
          <p:nvPr/>
        </p:nvSpPr>
        <p:spPr>
          <a:xfrm>
            <a:off x="2335282" y="152909"/>
            <a:ext cx="44550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lay"/>
              <a:buNone/>
              <a:defRPr sz="45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dirty="0"/>
              <a:t>LOGIN PROMPT</a:t>
            </a:r>
          </a:p>
        </p:txBody>
      </p:sp>
      <p:cxnSp>
        <p:nvCxnSpPr>
          <p:cNvPr id="13" name="Google Shape;2711;p45">
            <a:extLst>
              <a:ext uri="{FF2B5EF4-FFF2-40B4-BE49-F238E27FC236}">
                <a16:creationId xmlns:a16="http://schemas.microsoft.com/office/drawing/2014/main" id="{0F3E17C9-FD60-2EBC-3F67-ADC62FF93F9F}"/>
              </a:ext>
            </a:extLst>
          </p:cNvPr>
          <p:cNvCxnSpPr>
            <a:cxnSpLocks/>
          </p:cNvCxnSpPr>
          <p:nvPr/>
        </p:nvCxnSpPr>
        <p:spPr>
          <a:xfrm>
            <a:off x="2484520" y="1123967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14" name="Google Shape;2714;p45">
            <a:extLst>
              <a:ext uri="{FF2B5EF4-FFF2-40B4-BE49-F238E27FC236}">
                <a16:creationId xmlns:a16="http://schemas.microsoft.com/office/drawing/2014/main" id="{D04B5C23-72F2-7B15-7E43-943936185589}"/>
              </a:ext>
            </a:extLst>
          </p:cNvPr>
          <p:cNvGrpSpPr/>
          <p:nvPr/>
        </p:nvGrpSpPr>
        <p:grpSpPr>
          <a:xfrm>
            <a:off x="2349220" y="1056317"/>
            <a:ext cx="4441050" cy="135300"/>
            <a:chOff x="2358438" y="2282277"/>
            <a:chExt cx="4441050" cy="135300"/>
          </a:xfrm>
        </p:grpSpPr>
        <p:sp>
          <p:nvSpPr>
            <p:cNvPr id="15" name="Google Shape;2712;p45">
              <a:extLst>
                <a:ext uri="{FF2B5EF4-FFF2-40B4-BE49-F238E27FC236}">
                  <a16:creationId xmlns:a16="http://schemas.microsoft.com/office/drawing/2014/main" id="{AF8AF588-6EB1-486F-3DFE-410B5366D96B}"/>
                </a:ext>
              </a:extLst>
            </p:cNvPr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13;p45">
              <a:extLst>
                <a:ext uri="{FF2B5EF4-FFF2-40B4-BE49-F238E27FC236}">
                  <a16:creationId xmlns:a16="http://schemas.microsoft.com/office/drawing/2014/main" id="{B933D2BD-7FA0-C648-8CC5-7B7592809E6D}"/>
                </a:ext>
              </a:extLst>
            </p:cNvPr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" name="Google Shape;2715;p45">
              <a:extLst>
                <a:ext uri="{FF2B5EF4-FFF2-40B4-BE49-F238E27FC236}">
                  <a16:creationId xmlns:a16="http://schemas.microsoft.com/office/drawing/2014/main" id="{1A3C21D1-5B8A-859A-18C8-09675759723A}"/>
                </a:ext>
              </a:extLst>
            </p:cNvPr>
            <p:cNvCxnSpPr>
              <a:cxnSpLocks/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76EE34B7-E14E-7040-BC75-B06168ED31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62" r="7162"/>
          <a:stretch>
            <a:fillRect/>
          </a:stretch>
        </p:blipFill>
        <p:spPr>
          <a:xfrm>
            <a:off x="2282964" y="1434765"/>
            <a:ext cx="4615949" cy="33868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5781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>
          <a:extLst>
            <a:ext uri="{FF2B5EF4-FFF2-40B4-BE49-F238E27FC236}">
              <a16:creationId xmlns:a16="http://schemas.microsoft.com/office/drawing/2014/main" id="{9AAE7AD0-C274-142A-0151-8A21C2D59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>
            <a:extLst>
              <a:ext uri="{FF2B5EF4-FFF2-40B4-BE49-F238E27FC236}">
                <a16:creationId xmlns:a16="http://schemas.microsoft.com/office/drawing/2014/main" id="{87F52574-1B8C-A43A-1C62-122104267EAE}"/>
              </a:ext>
            </a:extLst>
          </p:cNvPr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>
              <a:extLst>
                <a:ext uri="{FF2B5EF4-FFF2-40B4-BE49-F238E27FC236}">
                  <a16:creationId xmlns:a16="http://schemas.microsoft.com/office/drawing/2014/main" id="{73FF4EDF-DC18-0DF7-DE1F-76447CEADF5C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>
              <a:extLst>
                <a:ext uri="{FF2B5EF4-FFF2-40B4-BE49-F238E27FC236}">
                  <a16:creationId xmlns:a16="http://schemas.microsoft.com/office/drawing/2014/main" id="{E3260C73-56A9-9FD9-D6A1-A7D70ACE5BE2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>
            <a:extLst>
              <a:ext uri="{FF2B5EF4-FFF2-40B4-BE49-F238E27FC236}">
                <a16:creationId xmlns:a16="http://schemas.microsoft.com/office/drawing/2014/main" id="{03CB2511-D91E-DFC7-85A6-CFB2CD3D45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Main Menu</a:t>
            </a:r>
            <a:endParaRPr lang="en-US" dirty="0"/>
          </a:p>
        </p:txBody>
      </p:sp>
      <p:sp>
        <p:nvSpPr>
          <p:cNvPr id="2699" name="Google Shape;2699;p44">
            <a:extLst>
              <a:ext uri="{FF2B5EF4-FFF2-40B4-BE49-F238E27FC236}">
                <a16:creationId xmlns:a16="http://schemas.microsoft.com/office/drawing/2014/main" id="{6B8275FA-4AA3-8C04-6040-AF58BF17613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87005" y="3539078"/>
            <a:ext cx="3180015" cy="1026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After successful login user gets redirected to main menu of JDT</a:t>
            </a:r>
          </a:p>
        </p:txBody>
      </p:sp>
      <p:sp>
        <p:nvSpPr>
          <p:cNvPr id="2700" name="Google Shape;2700;p44">
            <a:extLst>
              <a:ext uri="{FF2B5EF4-FFF2-40B4-BE49-F238E27FC236}">
                <a16:creationId xmlns:a16="http://schemas.microsoft.com/office/drawing/2014/main" id="{C16257B7-5E89-F0F2-4475-95799EBE1D1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701" name="Google Shape;2701;p44">
            <a:extLst>
              <a:ext uri="{FF2B5EF4-FFF2-40B4-BE49-F238E27FC236}">
                <a16:creationId xmlns:a16="http://schemas.microsoft.com/office/drawing/2014/main" id="{CA6399A7-A59B-1913-D521-B876C04F48AC}"/>
              </a:ext>
            </a:extLst>
          </p:cNvPr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>
            <a:extLst>
              <a:ext uri="{FF2B5EF4-FFF2-40B4-BE49-F238E27FC236}">
                <a16:creationId xmlns:a16="http://schemas.microsoft.com/office/drawing/2014/main" id="{04A9FB34-E725-A629-58A9-B583C72B320D}"/>
              </a:ext>
            </a:extLst>
          </p:cNvPr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>
            <a:extLst>
              <a:ext uri="{FF2B5EF4-FFF2-40B4-BE49-F238E27FC236}">
                <a16:creationId xmlns:a16="http://schemas.microsoft.com/office/drawing/2014/main" id="{BE74F61D-B6FB-7183-4B6A-CD0B9AE7A6AD}"/>
              </a:ext>
            </a:extLst>
          </p:cNvPr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>
            <a:extLst>
              <a:ext uri="{FF2B5EF4-FFF2-40B4-BE49-F238E27FC236}">
                <a16:creationId xmlns:a16="http://schemas.microsoft.com/office/drawing/2014/main" id="{2BDB7467-CC2E-C056-7BE6-BCEAF7C81C9F}"/>
              </a:ext>
            </a:extLst>
          </p:cNvPr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3854394811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32</Slides>
  <Notes>31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Computer Science &amp; Mathematics Major For College: Computer Science &amp; Programming by Slidesgo</vt:lpstr>
      <vt:lpstr>Slidesgo Final Pages</vt:lpstr>
      <vt:lpstr>بِسْمِ اللَّهِ الرَّحْمَنِ الرَّحِيم  COMPUTER ORGANIZATION AND ASSEMBLY LANGUAGE PROJECT:  *********J.D.T*********</vt:lpstr>
      <vt:lpstr>CONTENTS</vt:lpstr>
      <vt:lpstr>JDT!</vt:lpstr>
      <vt:lpstr>Our use case</vt:lpstr>
      <vt:lpstr>MAIN FEATURES</vt:lpstr>
      <vt:lpstr>Authentication</vt:lpstr>
      <vt:lpstr>PowerPoint Presentation</vt:lpstr>
      <vt:lpstr>PowerPoint Presentation</vt:lpstr>
      <vt:lpstr>Main Menu</vt:lpstr>
      <vt:lpstr>PowerPoint Presentation</vt:lpstr>
      <vt:lpstr>PURCHASE</vt:lpstr>
      <vt:lpstr>PowerPoint Presentation</vt:lpstr>
      <vt:lpstr>PowerPoint Presentation</vt:lpstr>
      <vt:lpstr>BILLING</vt:lpstr>
      <vt:lpstr>PowerPoint Presentation</vt:lpstr>
      <vt:lpstr>CURRENCY</vt:lpstr>
      <vt:lpstr>PowerPoint Presentation</vt:lpstr>
      <vt:lpstr>SUMMARY</vt:lpstr>
      <vt:lpstr>PowerPoint Presentation</vt:lpstr>
      <vt:lpstr>FLOW CHART</vt:lpstr>
      <vt:lpstr>PowerPoint Presentation</vt:lpstr>
      <vt:lpstr>CODE</vt:lpstr>
      <vt:lpstr>PowerPoint Presentation</vt:lpstr>
      <vt:lpstr>PowerPoint Presentation</vt:lpstr>
      <vt:lpstr>PowerPoint Presentation</vt:lpstr>
      <vt:lpstr>IMPROVEMENTS</vt:lpstr>
      <vt:lpstr>AUTH AND SAVE</vt:lpstr>
      <vt:lpstr>COMBINE MD5 AND SHA256</vt:lpstr>
      <vt:lpstr>PROCEDURES FOR PERSISTENCE</vt:lpstr>
      <vt:lpstr>That's all from us, have any suggestions or questions ? Please Share 🤔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&amp; MATHEMATICS MAJOR FOR COLLEGE: COMPUTER SCIENCE &amp; PROGRAMMING</dc:title>
  <cp:revision>901</cp:revision>
  <dcterms:modified xsi:type="dcterms:W3CDTF">2023-12-31T17:27:39Z</dcterms:modified>
</cp:coreProperties>
</file>