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  <p:sldId id="268" r:id="rId9"/>
    <p:sldId id="269" r:id="rId10"/>
    <p:sldId id="271" r:id="rId11"/>
    <p:sldId id="265" r:id="rId12"/>
    <p:sldId id="272" r:id="rId13"/>
    <p:sldId id="273" r:id="rId14"/>
    <p:sldId id="274" r:id="rId15"/>
    <p:sldId id="261" r:id="rId16"/>
    <p:sldId id="266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2F6B9-A295-4F05-A993-4CAB0AE764D2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E571-302F-45DD-AD8C-FEEECFF79E1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922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E571-302F-45DD-AD8C-FEEECFF79E16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7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122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2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98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37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7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05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5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8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739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01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85F522-6B7B-4636-803F-821A7C47DC8B}" type="datetimeFigureOut">
              <a:rPr lang="hr-HR" smtClean="0"/>
              <a:t>14.3.2017.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F6107D-F33F-40F2-8B29-35D0B1A09DF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56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jazeleznjak.knack.com/primjer3#poetn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about/" TargetMode="External"/><Relationship Id="rId2" Type="http://schemas.openxmlformats.org/officeDocument/2006/relationships/hyperlink" Target="http://ionic.io/about?_ga=1.177086636.862879461.14894392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er.knac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Brzi razvoj web aplikacija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810319" cy="1691640"/>
          </a:xfrm>
        </p:spPr>
        <p:txBody>
          <a:bodyPr/>
          <a:lstStyle/>
          <a:p>
            <a:r>
              <a:rPr lang="hr-HR" dirty="0"/>
              <a:t>SEMINARSKI RAD IZ KOLEGIJA WEB DIZAJN I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023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1"/>
          <p:cNvSpPr>
            <a:spLocks noGrp="1"/>
          </p:cNvSpPr>
          <p:nvPr>
            <p:ph type="title"/>
          </p:nvPr>
        </p:nvSpPr>
        <p:spPr>
          <a:xfrm>
            <a:off x="1038308" y="377687"/>
            <a:ext cx="9692640" cy="1005522"/>
          </a:xfrm>
        </p:spPr>
        <p:txBody>
          <a:bodyPr/>
          <a:lstStyle/>
          <a:p>
            <a:r>
              <a:rPr lang="hr-HR" dirty="0"/>
              <a:t>2. Primjer 1 –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983973" y="6318400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5. Struktura stranice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1520407"/>
            <a:ext cx="9581321" cy="46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814611" y="327991"/>
            <a:ext cx="9692640" cy="1015462"/>
          </a:xfrm>
        </p:spPr>
        <p:txBody>
          <a:bodyPr/>
          <a:lstStyle/>
          <a:p>
            <a:r>
              <a:rPr lang="hr-HR" dirty="0"/>
              <a:t>2. Primjer 1 -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9" name="Rezervirano mjesto sadržaja 2"/>
          <p:cNvSpPr>
            <a:spLocks noGrp="1"/>
          </p:cNvSpPr>
          <p:nvPr>
            <p:ph idx="1"/>
          </p:nvPr>
        </p:nvSpPr>
        <p:spPr>
          <a:xfrm>
            <a:off x="814611" y="2107096"/>
            <a:ext cx="8595360" cy="3916018"/>
          </a:xfrm>
        </p:spPr>
        <p:txBody>
          <a:bodyPr/>
          <a:lstStyle/>
          <a:p>
            <a:r>
              <a:rPr lang="hr-HR" dirty="0"/>
              <a:t>Link do stranice: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>
                <a:hlinkClick r:id="rId2"/>
              </a:rPr>
              <a:t>https://majazeleznjak.knack.com/primjer3#poetna/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3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44713"/>
            <a:ext cx="9920278" cy="4639282"/>
          </a:xfrm>
          <a:prstGeom prst="rect">
            <a:avLst/>
          </a:prstGeom>
        </p:spPr>
      </p:pic>
      <p:sp>
        <p:nvSpPr>
          <p:cNvPr id="6" name="Naslov 1"/>
          <p:cNvSpPr>
            <a:spLocks noGrp="1"/>
          </p:cNvSpPr>
          <p:nvPr>
            <p:ph type="title"/>
          </p:nvPr>
        </p:nvSpPr>
        <p:spPr>
          <a:xfrm>
            <a:off x="692939" y="327991"/>
            <a:ext cx="9692640" cy="876314"/>
          </a:xfrm>
        </p:spPr>
        <p:txBody>
          <a:bodyPr/>
          <a:lstStyle/>
          <a:p>
            <a:r>
              <a:rPr lang="hr-HR" dirty="0"/>
              <a:t>2. Primjer 1 -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7" name="TekstniOkvir 6"/>
          <p:cNvSpPr txBox="1"/>
          <p:nvPr/>
        </p:nvSpPr>
        <p:spPr>
          <a:xfrm>
            <a:off x="692939" y="6340529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6. Promjena dizajna</a:t>
            </a:r>
          </a:p>
        </p:txBody>
      </p:sp>
    </p:spTree>
    <p:extLst>
      <p:ext uri="{BB962C8B-B14F-4D97-AF65-F5344CB8AC3E}">
        <p14:creationId xmlns:p14="http://schemas.microsoft.com/office/powerpoint/2010/main" val="37369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/>
          <p:cNvSpPr>
            <a:spLocks noGrp="1"/>
          </p:cNvSpPr>
          <p:nvPr>
            <p:ph type="title"/>
          </p:nvPr>
        </p:nvSpPr>
        <p:spPr>
          <a:xfrm>
            <a:off x="692939" y="327991"/>
            <a:ext cx="9692640" cy="876314"/>
          </a:xfrm>
        </p:spPr>
        <p:txBody>
          <a:bodyPr/>
          <a:lstStyle/>
          <a:p>
            <a:r>
              <a:rPr lang="hr-HR" dirty="0"/>
              <a:t>2. Primjer 1 -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7" name="TekstniOkvir 6"/>
          <p:cNvSpPr txBox="1"/>
          <p:nvPr/>
        </p:nvSpPr>
        <p:spPr>
          <a:xfrm>
            <a:off x="596847" y="6280895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7. CSS editor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7" y="1283818"/>
            <a:ext cx="10432274" cy="48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</a:t>
            </a:r>
            <a:r>
              <a:rPr lang="hr-HR" dirty="0" err="1"/>
              <a:t>Knack</a:t>
            </a:r>
            <a:r>
              <a:rPr lang="hr-HR" dirty="0"/>
              <a:t> – Prednosti i nedostaci</a:t>
            </a:r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656419"/>
              </p:ext>
            </p:extLst>
          </p:nvPr>
        </p:nvGraphicFramePr>
        <p:xfrm>
          <a:off x="1261872" y="2286000"/>
          <a:ext cx="8594726" cy="371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3699810055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4113142706"/>
                    </a:ext>
                  </a:extLst>
                </a:gridCol>
              </a:tblGrid>
              <a:tr h="459170">
                <a:tc>
                  <a:txBody>
                    <a:bodyPr/>
                    <a:lstStyle/>
                    <a:p>
                      <a:r>
                        <a:rPr lang="hr-HR" dirty="0"/>
                        <a:t>Prednosti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Nedostaci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70969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Izrada fleksibilne baze podataka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Probna verzija traje samo 14 dana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42871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Sigurni pristup podacima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 fleksibilno mijenjanje dizajna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95140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Jednostavna izrada login-a i izgleda stranice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Nemogućnost testiranja aplikacije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412717"/>
                  </a:ext>
                </a:extLst>
              </a:tr>
              <a:tr h="710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Stvaranje prilagođenih formi i prikaz podataka bez kodiranja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Potrebna početna znanja o bazama podataka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396816"/>
                  </a:ext>
                </a:extLst>
              </a:tr>
              <a:tr h="710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Automatska prilagodba dizajna na svim veličinama ekrana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Nemogućnost pristupa SQL-upitima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801773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 chat </a:t>
                      </a:r>
                      <a:r>
                        <a:rPr lang="hr-HR" sz="1800" dirty="0" err="1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help</a:t>
                      </a:r>
                      <a:r>
                        <a:rPr lang="hr-HR" sz="1800" dirty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(pomoć na online chatu)</a:t>
                      </a:r>
                      <a:endParaRPr lang="hr-H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5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Primjer 2 - </a:t>
            </a:r>
            <a:r>
              <a:rPr lang="hr-HR" dirty="0" err="1"/>
              <a:t>WordPress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282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874245" y="206734"/>
            <a:ext cx="9692640" cy="1325562"/>
          </a:xfrm>
        </p:spPr>
        <p:txBody>
          <a:bodyPr/>
          <a:lstStyle/>
          <a:p>
            <a:r>
              <a:rPr lang="hr-HR" dirty="0"/>
              <a:t>4. Primjer 3 - </a:t>
            </a:r>
            <a:r>
              <a:rPr lang="hr-HR" dirty="0" err="1"/>
              <a:t>Knack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7943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5. Zaključak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912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6. Literatura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1. Ben </a:t>
            </a:r>
            <a:r>
              <a:rPr lang="hr-HR" dirty="0" err="1"/>
              <a:t>Sperry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Max Lynch, </a:t>
            </a:r>
            <a:r>
              <a:rPr lang="hr-HR" dirty="0" err="1"/>
              <a:t>Ionic</a:t>
            </a:r>
            <a:r>
              <a:rPr lang="hr-HR" dirty="0"/>
              <a:t> </a:t>
            </a:r>
            <a:r>
              <a:rPr lang="hr-HR" dirty="0" err="1"/>
              <a:t>Creator</a:t>
            </a:r>
            <a:r>
              <a:rPr lang="hr-HR" dirty="0"/>
              <a:t>, [Mrežno]. Dostupno: </a:t>
            </a:r>
            <a:r>
              <a:rPr lang="hr-HR" u="sng" dirty="0">
                <a:hlinkClick r:id="rId2"/>
              </a:rPr>
              <a:t>http://ionic.io/about?_ga=1.177086636.862879461.1489439228</a:t>
            </a:r>
            <a:r>
              <a:rPr lang="hr-HR" dirty="0"/>
              <a:t>. [Pokušaj pristupa 13.03.2017.]</a:t>
            </a:r>
          </a:p>
          <a:p>
            <a:r>
              <a:rPr lang="hr-HR" dirty="0"/>
              <a:t>2. „</a:t>
            </a:r>
            <a:r>
              <a:rPr lang="hr-HR" dirty="0" err="1"/>
              <a:t>About</a:t>
            </a:r>
            <a:r>
              <a:rPr lang="hr-HR" dirty="0"/>
              <a:t> </a:t>
            </a:r>
            <a:r>
              <a:rPr lang="hr-HR" dirty="0" err="1"/>
              <a:t>WordPress</a:t>
            </a:r>
            <a:r>
              <a:rPr lang="hr-HR" dirty="0"/>
              <a:t>“, </a:t>
            </a:r>
            <a:r>
              <a:rPr lang="hr-HR" dirty="0" err="1"/>
              <a:t>WordPress</a:t>
            </a:r>
            <a:r>
              <a:rPr lang="hr-HR" dirty="0"/>
              <a:t>, [Mrežno]. Dostupno: </a:t>
            </a:r>
            <a:r>
              <a:rPr lang="hr-HR" u="sng" dirty="0">
                <a:hlinkClick r:id="rId3"/>
              </a:rPr>
              <a:t>https://wordpress.org/about/</a:t>
            </a:r>
            <a:r>
              <a:rPr lang="hr-HR" dirty="0"/>
              <a:t>. [Pokušaj pristupa 13.03.2017.]</a:t>
            </a:r>
          </a:p>
          <a:p>
            <a:r>
              <a:rPr lang="hr-HR" dirty="0"/>
              <a:t>3. </a:t>
            </a:r>
            <a:r>
              <a:rPr lang="hr-HR" dirty="0" err="1"/>
              <a:t>Brandon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Eric</a:t>
            </a:r>
            <a:r>
              <a:rPr lang="hr-HR" dirty="0"/>
              <a:t>,  </a:t>
            </a:r>
            <a:r>
              <a:rPr lang="hr-HR" dirty="0" err="1"/>
              <a:t>Knack</a:t>
            </a:r>
            <a:r>
              <a:rPr lang="hr-HR" dirty="0"/>
              <a:t>, [Mrežno].  Dostupno: </a:t>
            </a:r>
            <a:r>
              <a:rPr lang="hr-HR" u="sng" dirty="0">
                <a:hlinkClick r:id="rId4"/>
              </a:rPr>
              <a:t>https://builder.knack.com/</a:t>
            </a:r>
            <a:r>
              <a:rPr lang="hr-HR" dirty="0"/>
              <a:t> . [Pokušaj pristupa 13. 3. 2017.]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317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61872" y="107343"/>
            <a:ext cx="9692640" cy="1325562"/>
          </a:xfrm>
        </p:spPr>
        <p:txBody>
          <a:bodyPr/>
          <a:lstStyle/>
          <a:p>
            <a:r>
              <a:rPr lang="hr-HR" dirty="0"/>
              <a:t>Autori seminara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55" y="1825487"/>
            <a:ext cx="3420346" cy="3897312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1841234"/>
            <a:ext cx="3348672" cy="3881565"/>
          </a:xfrm>
          <a:prstGeom prst="rect">
            <a:avLst/>
          </a:prstGeom>
        </p:spPr>
      </p:pic>
      <p:sp>
        <p:nvSpPr>
          <p:cNvPr id="8" name="TekstniOkvir 7"/>
          <p:cNvSpPr txBox="1"/>
          <p:nvPr/>
        </p:nvSpPr>
        <p:spPr>
          <a:xfrm>
            <a:off x="1013955" y="5903537"/>
            <a:ext cx="342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Nikola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Markotić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41207/12-R</a:t>
            </a:r>
          </a:p>
          <a:p>
            <a:endParaRPr lang="hr-HR" dirty="0"/>
          </a:p>
        </p:txBody>
      </p:sp>
      <p:sp>
        <p:nvSpPr>
          <p:cNvPr id="9" name="TekstniOkvir 8"/>
          <p:cNvSpPr txBox="1"/>
          <p:nvPr/>
        </p:nvSpPr>
        <p:spPr>
          <a:xfrm>
            <a:off x="5957005" y="5903537"/>
            <a:ext cx="342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Maja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Železnjak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41377/12–R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635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61872" y="2057400"/>
            <a:ext cx="8595360" cy="40531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hr-HR" dirty="0"/>
              <a:t>Uvod</a:t>
            </a:r>
          </a:p>
          <a:p>
            <a:pPr marL="342900" indent="-342900">
              <a:buAutoNum type="arabicPeriod"/>
            </a:pPr>
            <a:r>
              <a:rPr lang="hr-HR" dirty="0"/>
              <a:t>Primjer 1 – </a:t>
            </a:r>
            <a:r>
              <a:rPr lang="hr-HR" dirty="0" err="1"/>
              <a:t>Knack</a:t>
            </a:r>
            <a:endParaRPr lang="hr-HR" dirty="0"/>
          </a:p>
          <a:p>
            <a:pPr marL="674370" lvl="1" indent="-400050">
              <a:buFont typeface="+mj-lt"/>
              <a:buAutoNum type="romanLcPeriod"/>
            </a:pPr>
            <a:r>
              <a:rPr lang="hr-HR" dirty="0"/>
              <a:t>Opis alata</a:t>
            </a:r>
          </a:p>
          <a:p>
            <a:pPr marL="674370" lvl="1" indent="-400050">
              <a:buFont typeface="+mj-lt"/>
              <a:buAutoNum type="romanLcPeriod"/>
            </a:pPr>
            <a:r>
              <a:rPr lang="hr-HR" dirty="0"/>
              <a:t>Prednosti i nedostaci</a:t>
            </a:r>
          </a:p>
          <a:p>
            <a:pPr marL="342900" indent="-342900">
              <a:buAutoNum type="arabicPeriod"/>
            </a:pPr>
            <a:r>
              <a:rPr lang="hr-HR" dirty="0"/>
              <a:t>Primjer 2 – </a:t>
            </a:r>
            <a:r>
              <a:rPr lang="hr-HR" dirty="0" err="1"/>
              <a:t>Ionic</a:t>
            </a:r>
            <a:r>
              <a:rPr lang="hr-HR" dirty="0"/>
              <a:t> </a:t>
            </a:r>
            <a:r>
              <a:rPr lang="hr-HR" dirty="0" err="1"/>
              <a:t>Creator</a:t>
            </a:r>
            <a:endParaRPr lang="hr-HR" dirty="0"/>
          </a:p>
          <a:p>
            <a:pPr marL="674370" lvl="1" indent="-400050">
              <a:buFont typeface="+mj-lt"/>
              <a:buAutoNum type="romanLcPeriod"/>
            </a:pPr>
            <a:r>
              <a:rPr lang="hr-HR" dirty="0"/>
              <a:t>Opis alata</a:t>
            </a:r>
          </a:p>
          <a:p>
            <a:pPr marL="674370" lvl="1" indent="-400050">
              <a:buFont typeface="+mj-lt"/>
              <a:buAutoNum type="romanLcPeriod"/>
            </a:pPr>
            <a:r>
              <a:rPr lang="hr-HR" dirty="0"/>
              <a:t>Prednosti i nedostaci</a:t>
            </a:r>
          </a:p>
          <a:p>
            <a:pPr marL="342900" indent="-342900">
              <a:buAutoNum type="arabicPeriod"/>
            </a:pPr>
            <a:r>
              <a:rPr lang="hr-HR" dirty="0"/>
              <a:t>Primjer 3 –</a:t>
            </a:r>
            <a:r>
              <a:rPr lang="hr-HR" dirty="0" err="1"/>
              <a:t>WordPress</a:t>
            </a:r>
            <a:endParaRPr lang="hr-HR" dirty="0"/>
          </a:p>
          <a:p>
            <a:pPr marL="674370" lvl="1" indent="-400050">
              <a:buFont typeface="+mj-lt"/>
              <a:buAutoNum type="romanLcPeriod"/>
            </a:pPr>
            <a:r>
              <a:rPr lang="hr-HR" dirty="0"/>
              <a:t>Opis alata</a:t>
            </a:r>
          </a:p>
          <a:p>
            <a:pPr marL="674370" lvl="1" indent="-400050">
              <a:buFont typeface="+mj-lt"/>
              <a:buAutoNum type="romanLcPeriod"/>
            </a:pPr>
            <a:r>
              <a:rPr lang="hr-HR" dirty="0"/>
              <a:t>Prednosti i nedostaci</a:t>
            </a:r>
          </a:p>
          <a:p>
            <a:pPr marL="342900" indent="-342900">
              <a:buAutoNum type="arabicPeriod"/>
            </a:pPr>
            <a:r>
              <a:rPr lang="hr-HR" dirty="0"/>
              <a:t>Zaključak</a:t>
            </a:r>
          </a:p>
          <a:p>
            <a:pPr marL="342900" indent="-342900">
              <a:buAutoNum type="arabicPeriod"/>
            </a:pPr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201671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Uvod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82968" y="2117035"/>
            <a:ext cx="8595360" cy="4142615"/>
          </a:xfrm>
        </p:spPr>
        <p:txBody>
          <a:bodyPr/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Veliki napredak informatičkih usluga u posljednjih 15-ak godina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Nekomercijalne (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informacije vezane uz vrijeme, promet, kulturna događanja, sport)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Komercijalne(velike online trgovine, online izdanja novina, Internet bankarstvo,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itd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  <a:p>
            <a:pPr marL="0" indent="0">
              <a:buNone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Zadnjih 10 godina revolucija „pametnih telefona”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olakšavaju i unaprjeđuju svakodnevni radni proces</a:t>
            </a:r>
          </a:p>
        </p:txBody>
      </p:sp>
    </p:spTree>
    <p:extLst>
      <p:ext uri="{BB962C8B-B14F-4D97-AF65-F5344CB8AC3E}">
        <p14:creationId xmlns:p14="http://schemas.microsoft.com/office/powerpoint/2010/main" val="208976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Primjer 1 -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22726" y="2574234"/>
            <a:ext cx="8595360" cy="1997765"/>
          </a:xfrm>
        </p:spPr>
        <p:txBody>
          <a:bodyPr/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je jednostavan alat, prilagođen korisniku (engl.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friendly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) za kreiranje prilagođenih online baza podataka </a:t>
            </a:r>
          </a:p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Mogućnost korištenja standardnih predložaka ili izgradnja kompletno prilagođenog rješenja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920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53312" y="426720"/>
            <a:ext cx="9692640" cy="939482"/>
          </a:xfrm>
        </p:spPr>
        <p:txBody>
          <a:bodyPr/>
          <a:lstStyle/>
          <a:p>
            <a:r>
              <a:rPr lang="hr-HR" dirty="0"/>
              <a:t>2. Primjer 1 – </a:t>
            </a:r>
            <a:r>
              <a:rPr lang="hr-HR" dirty="0" err="1"/>
              <a:t>Knack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1" y="1544320"/>
            <a:ext cx="10377621" cy="4681387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924340" y="6311348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1. Prijava u </a:t>
            </a:r>
            <a:r>
              <a:rPr lang="hr-HR" dirty="0" err="1"/>
              <a:t>Knack</a:t>
            </a:r>
            <a:r>
              <a:rPr lang="hr-HR" dirty="0"/>
              <a:t> </a:t>
            </a:r>
            <a:r>
              <a:rPr lang="hr-HR" dirty="0" err="1"/>
              <a:t>Builder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230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6" y="1614742"/>
            <a:ext cx="10027920" cy="4576359"/>
          </a:xfrm>
          <a:prstGeom prst="rect">
            <a:avLst/>
          </a:prstGeom>
        </p:spPr>
      </p:pic>
      <p:sp>
        <p:nvSpPr>
          <p:cNvPr id="5" name="Naslov 1"/>
          <p:cNvSpPr>
            <a:spLocks noGrp="1"/>
          </p:cNvSpPr>
          <p:nvPr>
            <p:ph type="title"/>
          </p:nvPr>
        </p:nvSpPr>
        <p:spPr>
          <a:xfrm>
            <a:off x="1038308" y="377687"/>
            <a:ext cx="9692640" cy="1005522"/>
          </a:xfrm>
        </p:spPr>
        <p:txBody>
          <a:bodyPr/>
          <a:lstStyle/>
          <a:p>
            <a:r>
              <a:rPr lang="hr-HR" dirty="0"/>
              <a:t>2. Primjer 1 –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874644" y="6362022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2. Početna strana aplikacije</a:t>
            </a:r>
          </a:p>
        </p:txBody>
      </p:sp>
    </p:spTree>
    <p:extLst>
      <p:ext uri="{BB962C8B-B14F-4D97-AF65-F5344CB8AC3E}">
        <p14:creationId xmlns:p14="http://schemas.microsoft.com/office/powerpoint/2010/main" val="413181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1"/>
          <p:cNvSpPr>
            <a:spLocks noGrp="1"/>
          </p:cNvSpPr>
          <p:nvPr>
            <p:ph type="title"/>
          </p:nvPr>
        </p:nvSpPr>
        <p:spPr>
          <a:xfrm>
            <a:off x="1038308" y="377687"/>
            <a:ext cx="9692640" cy="1005522"/>
          </a:xfrm>
        </p:spPr>
        <p:txBody>
          <a:bodyPr/>
          <a:lstStyle/>
          <a:p>
            <a:r>
              <a:rPr lang="hr-HR" dirty="0"/>
              <a:t>2. Primjer 1 –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874644" y="6362022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3. Povezivanje tablica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7" y="1555204"/>
            <a:ext cx="8192492" cy="46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1"/>
          <p:cNvSpPr>
            <a:spLocks noGrp="1"/>
          </p:cNvSpPr>
          <p:nvPr>
            <p:ph type="title"/>
          </p:nvPr>
        </p:nvSpPr>
        <p:spPr>
          <a:xfrm>
            <a:off x="1038308" y="377687"/>
            <a:ext cx="9692640" cy="1005522"/>
          </a:xfrm>
        </p:spPr>
        <p:txBody>
          <a:bodyPr/>
          <a:lstStyle/>
          <a:p>
            <a:r>
              <a:rPr lang="hr-HR" dirty="0"/>
              <a:t>2. Primjer 1 – </a:t>
            </a:r>
            <a:r>
              <a:rPr lang="hr-HR" dirty="0" err="1"/>
              <a:t>Knack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874644" y="6362022"/>
            <a:ext cx="440303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4. Dodavanje podataka u tablicu</a:t>
            </a: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518420"/>
            <a:ext cx="9640956" cy="46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87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TM03457515[[fn=Megtekintés]]</Template>
  <TotalTime>486</TotalTime>
  <Words>424</Words>
  <Application>Microsoft Office PowerPoint</Application>
  <PresentationFormat>Široki zaslon</PresentationFormat>
  <Paragraphs>71</Paragraphs>
  <Slides>18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Brzi razvoj web aplikacija</vt:lpstr>
      <vt:lpstr>Autori seminara</vt:lpstr>
      <vt:lpstr>Sadržaj</vt:lpstr>
      <vt:lpstr>1. Uvod</vt:lpstr>
      <vt:lpstr>2. Primjer 1 - Knack</vt:lpstr>
      <vt:lpstr>2. Primjer 1 – Knack</vt:lpstr>
      <vt:lpstr>2. Primjer 1 – Knack</vt:lpstr>
      <vt:lpstr>2. Primjer 1 – Knack</vt:lpstr>
      <vt:lpstr>2. Primjer 1 – Knack</vt:lpstr>
      <vt:lpstr>2. Primjer 1 – Knack</vt:lpstr>
      <vt:lpstr>2. Primjer 1 - Knack</vt:lpstr>
      <vt:lpstr>2. Primjer 1 - Knack</vt:lpstr>
      <vt:lpstr>2. Primjer 1 - Knack</vt:lpstr>
      <vt:lpstr>3. Knack – Prednosti i nedostaci</vt:lpstr>
      <vt:lpstr>3. Primjer 2 - WordPress</vt:lpstr>
      <vt:lpstr>4. Primjer 3 - Knack</vt:lpstr>
      <vt:lpstr>5. Zaključak</vt:lpstr>
      <vt:lpstr>6. 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Brzi razvoj web aplikacija</dc:title>
  <dc:creator>Maja</dc:creator>
  <cp:lastModifiedBy>Maja</cp:lastModifiedBy>
  <cp:revision>19</cp:revision>
  <dcterms:created xsi:type="dcterms:W3CDTF">2017-03-14T08:53:38Z</dcterms:created>
  <dcterms:modified xsi:type="dcterms:W3CDTF">2017-03-14T22:09:00Z</dcterms:modified>
</cp:coreProperties>
</file>