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itan Suljoti" initials="DS" lastIdx="10" clrIdx="0">
    <p:extLst/>
  </p:cmAuthor>
  <p:cmAuthor id="2" name="Matt Izzo" initials="MI" lastIdx="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EAEFF7"/>
    <a:srgbClr val="95BEE3"/>
    <a:srgbClr val="458DCF"/>
    <a:srgbClr val="F7C09B"/>
    <a:srgbClr val="F2A068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7" autoAdjust="0"/>
    <p:restoredTop sz="96405" autoAdjust="0"/>
  </p:normalViewPr>
  <p:slideViewPr>
    <p:cSldViewPr snapToGrid="0">
      <p:cViewPr>
        <p:scale>
          <a:sx n="137" d="100"/>
          <a:sy n="137" d="100"/>
        </p:scale>
        <p:origin x="10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48588-169A-4E21-AE7B-4BA15FC3483C}" type="datetimeFigureOut">
              <a:rPr lang="en-US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BAED-F6D5-4748-B69B-551F811FDA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rgbClr val="2854A4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328" y="1159093"/>
            <a:ext cx="2550942" cy="657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8159"/>
            <a:ext cx="9144000" cy="1284291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625" y="4362451"/>
            <a:ext cx="9144000" cy="63817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55E-07EF-4C24-9040-9052D00351A5}" type="datetime1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5250" cy="6846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8159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625" y="5578679"/>
            <a:ext cx="9144000" cy="125571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55E-07EF-4C24-9040-9052D00351A5}" type="datetime1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-2.jpg"/>
          <p:cNvPicPr>
            <a:picLocks noChangeAspect="1"/>
          </p:cNvPicPr>
          <p:nvPr userDrawn="1"/>
        </p:nvPicPr>
        <p:blipFill rotWithShape="1">
          <a:blip r:embed="rId2"/>
          <a:srcRect b="78583"/>
          <a:stretch/>
        </p:blipFill>
        <p:spPr>
          <a:xfrm>
            <a:off x="9525" y="0"/>
            <a:ext cx="12181771" cy="146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949"/>
            <a:ext cx="10515600" cy="13378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927"/>
            <a:ext cx="10515600" cy="4560036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3221-D050-4FD8-8CF1-CE395F299C5C}" type="datetime1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D646-66D9-4087-ACE3-CEF1632507AD}" type="datetime1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7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678-876B-4BCF-A52D-E6D88B422F36}" type="datetime1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1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85A-6973-4785-9065-785F3B209FFD}" type="datetime1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4E51-3B34-4E17-8F7E-0EEE6B044A6D}" type="datetime1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61300" b="6213"/>
          <a:stretch/>
        </p:blipFill>
        <p:spPr>
          <a:xfrm>
            <a:off x="0" y="4622180"/>
            <a:ext cx="12205250" cy="222422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1349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" y="5920745"/>
            <a:ext cx="2347332" cy="8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C0C-E97C-474D-A9BA-436F0FDE6F1A}" type="datetime1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6E4F-825C-41F6-8F23-7B6FA29A67B2}" type="datetime1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62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6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9" r:id="rId2"/>
    <p:sldLayoutId id="2147483710" r:id="rId3"/>
    <p:sldLayoutId id="2147483711" r:id="rId4"/>
    <p:sldLayoutId id="2147483712" r:id="rId5"/>
    <p:sldLayoutId id="2147483714" r:id="rId6"/>
    <p:sldLayoutId id="2147483720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 </a:t>
            </a:r>
            <a:r>
              <a:rPr lang="en-US" dirty="0" err="1" smtClean="0"/>
              <a:t>une</a:t>
            </a:r>
            <a:r>
              <a:rPr lang="en-US" dirty="0" smtClean="0"/>
              <a:t> Pipe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visually complete metric that makes sense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816" r="9365" b="1209"/>
          <a:stretch/>
        </p:blipFill>
        <p:spPr>
          <a:xfrm>
            <a:off x="1" y="6380697"/>
            <a:ext cx="12192000" cy="4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0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&amp;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Mitch </a:t>
            </a:r>
            <a:r>
              <a:rPr lang="mr-IN" dirty="0" smtClean="0"/>
              <a:t>–</a:t>
            </a:r>
            <a:r>
              <a:rPr lang="en-US" dirty="0" smtClean="0"/>
              <a:t> logic, most code, testing</a:t>
            </a:r>
          </a:p>
          <a:p>
            <a:endParaRPr lang="en-US" dirty="0"/>
          </a:p>
          <a:p>
            <a:r>
              <a:rPr lang="en-US" dirty="0" smtClean="0"/>
              <a:t>Ryan </a:t>
            </a:r>
            <a:r>
              <a:rPr lang="mr-IN" dirty="0" smtClean="0"/>
              <a:t>–</a:t>
            </a:r>
            <a:r>
              <a:rPr lang="en-US" dirty="0" smtClean="0"/>
              <a:t> logic, some code, testing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2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a way to measure visual completeness with a client-side </a:t>
            </a:r>
            <a:r>
              <a:rPr lang="en-US" dirty="0" err="1" smtClean="0"/>
              <a:t>javascript</a:t>
            </a:r>
            <a:r>
              <a:rPr lang="en-US" dirty="0" smtClean="0"/>
              <a:t> that: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works for RUM/Synthetic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is uniform across any type of page or site </a:t>
            </a:r>
            <a:r>
              <a:rPr lang="en-US" dirty="0" smtClean="0"/>
              <a:t>	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(page construction/layout or tech: static html, spa, </a:t>
            </a:r>
            <a:r>
              <a:rPr lang="en-US" dirty="0" err="1" smtClean="0"/>
              <a:t>pwa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allows for fair and consistent benchmarking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works out of the box with no customization needed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1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The Value of the Idea. How is it helping the end users of the feature/product? What is it providing for the company? (New Revenue, Cutting Costs, Optimizations, Scaling,….)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2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missing?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What </a:t>
            </a:r>
            <a:r>
              <a:rPr lang="en-US" dirty="0"/>
              <a:t>is it currently missing, which must be there in order to give to the end users?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needed to commercialize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Could be beta right now, then ready for prime time once we guarantee it is reliable.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4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This is very complex problem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Found a cool new API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Many existing “solutions” are way more flawed than we thought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Blog worthy perhaps?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9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29292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6CAC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2D9A7CCFE3D4DAF7695AD8AC7B8DB" ma:contentTypeVersion="0" ma:contentTypeDescription="Create a new document." ma:contentTypeScope="" ma:versionID="34070181c5ef7c8bafd8c65a93705d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8e457f48222481047ec489da4c97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C281A0-D613-4548-9586-807F06268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10CF11-7554-4296-9ED6-68C469F03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CC16A-67EA-4025-BD2F-32B5A81485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3553</TotalTime>
  <Words>178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Pas une Pipe</vt:lpstr>
      <vt:lpstr>Team &amp; Roles</vt:lpstr>
      <vt:lpstr>Idea</vt:lpstr>
      <vt:lpstr>Value</vt:lpstr>
      <vt:lpstr>Demo</vt:lpstr>
      <vt:lpstr>What is it missing? </vt:lpstr>
      <vt:lpstr>Time needed to commercialize</vt:lpstr>
      <vt:lpstr>What did we learn? 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Izzo</dc:creator>
  <cp:lastModifiedBy>Ryan Pellette</cp:lastModifiedBy>
  <cp:revision>253</cp:revision>
  <dcterms:created xsi:type="dcterms:W3CDTF">2013-07-15T20:26:40Z</dcterms:created>
  <dcterms:modified xsi:type="dcterms:W3CDTF">2017-01-06T20:12:37Z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0x01010097D2D9A7CCFE3D4DAF7695AD8AC7B8DB</vt:lpwstr>
  </property>
</Properties>
</file>