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3eb430a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3eb430a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3eb430a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3eb430a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3eb430ab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3eb430ab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ea2509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ea2509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3eb430a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3eb430a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3eb430ab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3eb430a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3eb430a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3eb430a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eb430a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eb430a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eb430a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eb430a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eb430a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eb430a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ea250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ea250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3eb430a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3eb430a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ea2509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ea2509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3eb430a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3eb430a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3ea250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3ea250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eb430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eb430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eb430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eb430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3eb430a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3eb430a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eb430a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eb430a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3eb430a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3eb430a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eb430a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eb430a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ymbl.cc/en/unicode/table/#basic-lat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tag/bit-manipulatio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ackoverflow.com/questions/6462439/whats-the-difference-between-long-long-and-lo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valid-palindrome/description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eetcode.com/tag/bit-manipulation/" TargetMode="External"/><Relationship Id="rId4" Type="http://schemas.openxmlformats.org/officeDocument/2006/relationships/hyperlink" Target="https://leetcode.com/tag/array" TargetMode="External"/><Relationship Id="rId5" Type="http://schemas.openxmlformats.org/officeDocument/2006/relationships/hyperlink" Target="https://leetcode.com/tag/st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ckoverflow.com/questions/6013245/are-types-like-uint32-int32-uint64-int64-defined-in-any-stdlib-head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IEEE_754" TargetMode="External"/><Relationship Id="rId4" Type="http://schemas.openxmlformats.org/officeDocument/2006/relationships/hyperlink" Target="https://kutu.dev/artikel/float-integer-perbedaan-penggunaa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 and LeetCode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065075" y="95800"/>
            <a:ext cx="4702500" cy="23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di C (2D, 3D, etc)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/>
              <a:t>Rumus: Memori awal tempat array + (x dikali size of elemen)  → 1D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Kalo lebih dari 1 dimensi?</a:t>
            </a:r>
            <a:br>
              <a:rPr lang="id"/>
            </a:br>
            <a:r>
              <a:rPr lang="id"/>
              <a:t>Contoh: int array[</a:t>
            </a:r>
            <a:r>
              <a:rPr b="1" lang="id" u="sng"/>
              <a:t>3</a:t>
            </a:r>
            <a:r>
              <a:rPr lang="id"/>
              <a:t>][3] gimana? [(), (), (),</a:t>
            </a:r>
            <a:br>
              <a:rPr lang="id"/>
            </a:br>
            <a:r>
              <a:rPr lang="id"/>
              <a:t>				     (), (), (),]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 memory, bentuknya ga kaya diatas ini (^)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 memory: [INT] [INT] [INT], [INT] </a:t>
            </a:r>
            <a:r>
              <a:rPr b="1" lang="id"/>
              <a:t>[INT]</a:t>
            </a:r>
            <a:r>
              <a:rPr lang="id"/>
              <a:t> [INT] (6 integer)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array[x][y]</a:t>
            </a:r>
            <a:br>
              <a:rPr lang="id"/>
            </a:br>
            <a:r>
              <a:rPr lang="id" u="sng"/>
              <a:t>Rumus 2d: Memori awal tempat array + (x dikali size of elemen) * (maksimal x) + (y dikali size of elemen) 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array[1][1]</a:t>
            </a:r>
            <a:br>
              <a:rPr lang="id"/>
            </a:br>
            <a:r>
              <a:rPr lang="id"/>
              <a:t>0x00 + ( 1 * _  ) + ( 1 * _ ) * </a:t>
            </a:r>
            <a:r>
              <a:rPr b="1" lang="id" u="sng"/>
              <a:t>3</a:t>
            </a:r>
            <a:r>
              <a:rPr lang="id"/>
              <a:t> = 0 + 1 + 3 = 4</a:t>
            </a:r>
            <a:br>
              <a:rPr lang="id" u="sng"/>
            </a:br>
            <a:br>
              <a:rPr lang="id" u="sng"/>
            </a:br>
            <a:r>
              <a:rPr lang="id" u="sng"/>
              <a:t>Rumus 3d = Rumus: Memori awal tempat array + (x dikali size of elemen)  * (maximal z)  * (maximal y) + (y dikali size of elemen)  * (maximal z) + (z dikali size of elemen)</a:t>
            </a:r>
            <a:br>
              <a:rPr lang="id" u="sng"/>
            </a:br>
            <a:br>
              <a:rPr lang="id" u="sng"/>
            </a:br>
            <a:br>
              <a:rPr lang="id" u="sng"/>
            </a:br>
            <a:r>
              <a:rPr lang="id" u="sng"/>
              <a:t>int array[2][2][2]= </a:t>
            </a:r>
            <a:r>
              <a:rPr lang="id"/>
              <a:t>[INT] [INT] [INT] [INT] [INT] [INT] [INT] [INT]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pengen akses array[1][0][1] = 0x00 + 1 * (_) * 2 * 2 + 0 * (_) * 2 + 1 * (_) =</a:t>
            </a:r>
            <a:r>
              <a:rPr lang="id" u="sng"/>
              <a:t> </a:t>
            </a:r>
            <a:r>
              <a:rPr b="1" lang="id" u="sng"/>
              <a:t>0x5</a:t>
            </a:r>
            <a:endParaRPr b="1" u="sng"/>
          </a:p>
        </p:txBody>
      </p:sp>
      <p:sp>
        <p:nvSpPr>
          <p:cNvPr id="115" name="Google Shape;115;p22"/>
          <p:cNvSpPr txBox="1"/>
          <p:nvPr/>
        </p:nvSpPr>
        <p:spPr>
          <a:xfrm>
            <a:off x="4196625" y="84875"/>
            <a:ext cx="325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u="sng">
                <a:solidFill>
                  <a:schemeClr val="dk2"/>
                </a:solidFill>
              </a:rPr>
              <a:t>Coba</a:t>
            </a:r>
            <a:r>
              <a:rPr lang="id" sz="1800">
                <a:solidFill>
                  <a:schemeClr val="dk2"/>
                </a:solidFill>
              </a:rPr>
              <a:t>: int[2][2][2] array;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address array ditambah 5</a:t>
            </a:r>
            <a:r>
              <a:rPr lang="id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Harusnya sama kaya array[1][0][1]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4568875"/>
            <a:ext cx="80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/>
              <a:t>https://faculty.cs.niu.edu/~mcmahon/CS241/Notes/arrays_and_pointers.html</a:t>
            </a:r>
            <a:endParaRPr u="sng"/>
          </a:p>
        </p:txBody>
      </p:sp>
      <p:sp>
        <p:nvSpPr>
          <p:cNvPr id="117" name="Google Shape;117;p22"/>
          <p:cNvSpPr txBox="1"/>
          <p:nvPr/>
        </p:nvSpPr>
        <p:spPr>
          <a:xfrm>
            <a:off x="4035400" y="1463600"/>
            <a:ext cx="4365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chemeClr val="dk2"/>
                </a:solidFill>
              </a:rPr>
              <a:t>    int array[2][2][2] = {{{1, 2}, {3, 4}}, {{5, 6}, {7, 8}}};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chemeClr val="dk2"/>
                </a:solidFill>
              </a:rPr>
              <a:t>    printf("%d\n", array[1][0][1]); // Ini cara akses biasa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chemeClr val="dk2"/>
                </a:solidFill>
              </a:rPr>
              <a:t>    printf("%d\n", (&amp;array[0][0][0])[5]); // Ini cara adress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3D Array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1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arr: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  [_, _],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  [_, 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  [</a:t>
            </a:r>
            <a:r>
              <a:rPr lang="id"/>
              <a:t>_</a:t>
            </a:r>
            <a:r>
              <a:rPr lang="id"/>
              <a:t>, </a:t>
            </a:r>
            <a:r>
              <a:rPr b="1" lang="id"/>
              <a:t>x</a:t>
            </a:r>
            <a:r>
              <a:rPr lang="id"/>
              <a:t>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  [_, 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223575" y="1152475"/>
            <a:ext cx="1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array[1][_][_]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←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290725" y="1152475"/>
            <a:ext cx="1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  [_, </a:t>
            </a:r>
            <a:r>
              <a:rPr b="1" lang="id"/>
              <a:t>x</a:t>
            </a:r>
            <a:r>
              <a:rPr lang="id"/>
              <a:t>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  [_, 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991825" y="1211025"/>
            <a:ext cx="1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array[_][0][_]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 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/>
              <a:t>    [_, </a:t>
            </a:r>
            <a:r>
              <a:rPr b="1" lang="id" u="sng"/>
              <a:t>x</a:t>
            </a:r>
            <a:r>
              <a:rPr lang="id" u="sng"/>
              <a:t>],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    [_, _]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77691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#include &lt;stdio.h&gt;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int main()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int arr[2][2][2] = {0};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int size = sizeof(arr) / sizeof(arr[0][0][0]);  // Total number of elements in the array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for (int i = 0; i &lt; size; i++)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if (i == 5)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    int dim1 = i / 4;  // Calculate the first dimension index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    int dim2 = (i % 4) / 2;  // Calculate the second dimension index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    int dim3 = i % 2;  // Calculate the third dimension index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    printf("%d", arr[dim1][dim2][dim3]);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    }    return 0;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Kalau Array di Bahasa Pemrograman Lain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Udah di encapsulate pakai Data Structure.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Array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Jadi kamu ga perlu tau gimana cara kerjanya.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Sedangkan di C, kamu biasanya harus bikin sendiri (atau pakai library, tapi kalo di kuliah ga bisa)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 (String)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Char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String = *Char[]</a:t>
            </a:r>
            <a:br>
              <a:rPr lang="id"/>
            </a:br>
            <a:r>
              <a:rPr lang="id"/>
              <a:t>char[] = {0}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Karena string itu sebenernya terdiri dari char. Dimemory: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   [CHAR] [CHAR] [CHAR] →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Kalo gitu, gimana cara taunya stringnya udah selesai?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 memory ga akan keliatan: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[ Z ] [ I ] [ D ] [ A ] [ N ] [ 1 ] [ 2 ] dst… .ga akan abis karena memory gede.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Jadi udah ada </a:t>
            </a:r>
            <a:r>
              <a:rPr b="1" lang="id"/>
              <a:t>standard </a:t>
            </a:r>
            <a:r>
              <a:rPr lang="id"/>
              <a:t>untuk string, kita punya bit: 0x00 (‘\0’) NULL TERMINATED CHARACTER. Jadi kalau ketemu 0x00, stringnya bakalan dianggep abis.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Kamu coba: bikin string yang ditengahnya ada \0, terus loop. Dia bakalan motong ditengah. “ZI\0DAN”, bakalan jadi “ZI”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 (Encoding)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u="sng">
                <a:solidFill>
                  <a:schemeClr val="hlink"/>
                </a:solidFill>
                <a:hlinkClick r:id="rId3"/>
              </a:rPr>
              <a:t>https://symbl.cc/en/unicode/table/#basic-latin</a:t>
            </a:r>
            <a:br>
              <a:rPr b="1" lang="id"/>
            </a:br>
            <a:r>
              <a:rPr b="1" lang="id"/>
              <a:t>https://en.wikipedia.org/wiki/List_of_Unicode_characters</a:t>
            </a:r>
            <a:br>
              <a:rPr b="1" lang="id"/>
            </a:br>
            <a:r>
              <a:rPr b="1" lang="id"/>
              <a:t>Char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Tadi yang Integer pakai bit buat jadi angka.</a:t>
            </a:r>
            <a:br>
              <a:rPr lang="id"/>
            </a:br>
            <a:r>
              <a:rPr lang="id"/>
              <a:t>0001 → 1</a:t>
            </a:r>
            <a:br>
              <a:rPr lang="id"/>
            </a:br>
            <a:r>
              <a:rPr lang="id"/>
              <a:t>0011 →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/>
              <a:t>Kalau Char?</a:t>
            </a:r>
            <a:br>
              <a:rPr lang="id"/>
            </a:br>
            <a:r>
              <a:rPr lang="id"/>
              <a:t>0001 jadi apa? Gimana cara jadi huruf?</a:t>
            </a:r>
            <a:br>
              <a:rPr lang="id"/>
            </a:br>
            <a:r>
              <a:rPr lang="id" u="sng"/>
              <a:t>Salah satu caranya</a:t>
            </a:r>
            <a:r>
              <a:rPr lang="id"/>
              <a:t> pakai ASCII (American-Standard Character…). Ini cuma bisa dipake di bahasa yang pake huruf romawi.</a:t>
            </a:r>
            <a:br>
              <a:rPr lang="id"/>
            </a:br>
            <a:br>
              <a:rPr lang="id"/>
            </a:br>
            <a:r>
              <a:rPr lang="id"/>
              <a:t>Jadi gimana caranya jadi huruf bukan romawi? Yang paling standard ada namanya UNICODE.</a:t>
            </a:r>
            <a:br>
              <a:rPr lang="id"/>
            </a:br>
            <a:r>
              <a:rPr lang="id"/>
              <a:t>Di </a:t>
            </a:r>
            <a:r>
              <a:rPr lang="id"/>
              <a:t>setiap</a:t>
            </a:r>
            <a:r>
              <a:rPr lang="id"/>
              <a:t> negara juga kadang punya sendiri. </a:t>
            </a:r>
            <a:br>
              <a:rPr lang="id"/>
            </a:br>
            <a:br>
              <a:rPr lang="id"/>
            </a:br>
            <a:r>
              <a:rPr lang="id"/>
              <a:t>Ini semua (ASCII, UNICODE, dll) namanya </a:t>
            </a:r>
            <a:r>
              <a:rPr b="1" lang="id"/>
              <a:t>Encoding</a:t>
            </a:r>
            <a:r>
              <a:rPr lang="id"/>
              <a:t>.</a:t>
            </a:r>
            <a:br>
              <a:rPr lang="id"/>
            </a:br>
            <a:r>
              <a:rPr lang="id"/>
              <a:t>Tiap encoding punya rulenya sendiri-sendiri.</a:t>
            </a:r>
            <a:br>
              <a:rPr lang="id"/>
            </a:br>
            <a:r>
              <a:rPr lang="id"/>
              <a:t>	Di ASCII → “A” itu 65 atau 1000001</a:t>
            </a:r>
            <a:br>
              <a:rPr lang="id"/>
            </a:br>
            <a:r>
              <a:rPr lang="id"/>
              <a:t>	Di UNICODE → “A” itu 65 juga → jadi UNICODE compatible dengan ASCII.</a:t>
            </a:r>
            <a:br>
              <a:rPr lang="id"/>
            </a:br>
            <a:r>
              <a:rPr lang="id"/>
              <a:t>ASCII ga bisa emoji, UNICODE bisa emoji. </a:t>
            </a:r>
            <a:br>
              <a:rPr lang="id"/>
            </a:br>
            <a:r>
              <a:rPr lang="id"/>
              <a:t>ASCII cuma bisa romawi, UNICODE bisa hampir semua teks yang didunia (i.e. arabic, kanji, …)</a:t>
            </a:r>
            <a:br>
              <a:rPr lang="id"/>
            </a:br>
            <a:br>
              <a:rPr lang="id"/>
            </a:br>
            <a:r>
              <a:rPr lang="id" u="sng"/>
              <a:t>Case lain:</a:t>
            </a:r>
            <a:r>
              <a:rPr lang="id"/>
              <a:t> kalau kamu buka file terus isinya kotak-kotak itu karena encodingnya salah. Kotak biasanya artinya ga bisa di translate dari binary ke char.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 = 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Size = 1 bytes.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Nah tapi yang dipake sama compiler / program itu sebenernya cuma 1 bit. Tapi karena satuan terkecil yang bisa dipake program itu byte, jadinya sizenya 1 byte.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TRUE = 0000 000</a:t>
            </a:r>
            <a:r>
              <a:rPr b="1" lang="id" u="sng"/>
              <a:t>1</a:t>
            </a:r>
            <a:endParaRPr b="1"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FALSE = 0000 000</a:t>
            </a:r>
            <a:r>
              <a:rPr b="1" lang="id" u="sng"/>
              <a:t>0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 </a:t>
            </a:r>
            <a:r>
              <a:rPr lang="id"/>
              <a:t>Arithmetic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Example: TRUE OR FALSE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Common Types with (C-Syntax):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OR ( || ) – untuk per satuan bit ( |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AND ( &amp;&amp; ) – untuk per satuan bit ( &amp;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XOR ( ^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NOT ( ! 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Boolean </a:t>
            </a:r>
            <a:r>
              <a:rPr lang="id"/>
              <a:t>Arithmetic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Tapi sebenernya bisa dipake di semua data type selain </a:t>
            </a:r>
            <a:r>
              <a:rPr lang="id" u="sng"/>
              <a:t>bool</a:t>
            </a:r>
            <a:r>
              <a:rPr lang="id"/>
              <a:t>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0000 000</a:t>
            </a:r>
            <a:r>
              <a:rPr b="1" lang="id" u="sng"/>
              <a:t>1</a:t>
            </a:r>
            <a:r>
              <a:rPr lang="id"/>
              <a:t> &amp; 0000 000</a:t>
            </a:r>
            <a:r>
              <a:rPr b="1" lang="id" u="sng"/>
              <a:t>0</a:t>
            </a:r>
            <a:r>
              <a:rPr lang="id"/>
              <a:t> = 0000 000</a:t>
            </a:r>
            <a:r>
              <a:rPr b="1" lang="id" u="sng"/>
              <a:t>0</a:t>
            </a:r>
            <a:endParaRPr b="1"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0000 000</a:t>
            </a:r>
            <a:r>
              <a:rPr b="1" lang="id" u="sng"/>
              <a:t>1</a:t>
            </a:r>
            <a:r>
              <a:rPr lang="id"/>
              <a:t> &amp; 0000 000</a:t>
            </a:r>
            <a:r>
              <a:rPr b="1" lang="id" u="sng"/>
              <a:t>1</a:t>
            </a:r>
            <a:r>
              <a:rPr lang="id"/>
              <a:t> = 0000 000</a:t>
            </a:r>
            <a:r>
              <a:rPr b="1" lang="id" u="sng"/>
              <a:t>1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u="sng"/>
              <a:t>Jadi</a:t>
            </a:r>
            <a:r>
              <a:rPr lang="id"/>
              <a:t> semua binary bisa </a:t>
            </a:r>
            <a:r>
              <a:rPr lang="id"/>
              <a:t>dilakukan</a:t>
            </a:r>
            <a:r>
              <a:rPr lang="id"/>
              <a:t> operasi boolean </a:t>
            </a:r>
            <a:r>
              <a:rPr lang="id"/>
              <a:t>arithmetic</a:t>
            </a:r>
            <a:r>
              <a:rPr lang="id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 C ada dua tipe boolean arithmetic: (&amp; dan |) bakalan bekerja ke setiap Bit. (&amp;&amp; dan ||) bakalan menganggap keseluruhan bit sebagai bool.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0101 0001 </a:t>
            </a:r>
            <a:r>
              <a:rPr lang="id" u="sng"/>
              <a:t>&amp;&amp;</a:t>
            </a:r>
            <a:r>
              <a:rPr lang="id"/>
              <a:t> 1111 0001 = 0000 000</a:t>
            </a:r>
            <a:r>
              <a:rPr lang="id"/>
              <a:t>1</a:t>
            </a:r>
            <a:br>
              <a:rPr lang="id"/>
            </a:br>
            <a:r>
              <a:rPr lang="id"/>
              <a:t>	Sama dengan: TRUE &amp;&amp; TRUE = TRUE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id"/>
            </a:br>
            <a:r>
              <a:rPr lang="id"/>
              <a:t>	0101 0001 </a:t>
            </a:r>
            <a:r>
              <a:rPr lang="id" u="sng"/>
              <a:t>&amp;</a:t>
            </a:r>
            <a:r>
              <a:rPr lang="id"/>
              <a:t> 1111 0001 = 0101 0001</a:t>
            </a:r>
            <a:br>
              <a:rPr lang="id"/>
            </a:br>
            <a:br>
              <a:rPr lang="id"/>
            </a:br>
            <a:r>
              <a:rPr lang="id" u="sng"/>
              <a:t>Kalau misalkan integer?</a:t>
            </a:r>
            <a:br>
              <a:rPr lang="id"/>
            </a:br>
            <a:r>
              <a:rPr lang="id"/>
              <a:t>	int32 a = 1; int32 b = 2</a:t>
            </a:r>
            <a:br>
              <a:rPr lang="id"/>
            </a:br>
            <a:r>
              <a:rPr lang="id"/>
              <a:t>	x = a &amp; b = ? = 0001 &amp; 0010 = 0000 </a:t>
            </a:r>
            <a:br>
              <a:rPr lang="id"/>
            </a:br>
            <a:r>
              <a:rPr lang="id"/>
              <a:t>	y = a &amp;&amp; b = ? = 0001 &amp;&amp; 0010 = 0001 = TRUE &amp;&amp; TRUE = TRUE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if (a) → TRUE atau FALSE? → if (TRUE) → TRUE</a:t>
            </a:r>
            <a:br>
              <a:rPr lang="id"/>
            </a:br>
            <a:r>
              <a:rPr lang="id"/>
              <a:t>	if (0) → FALSE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Karena, selain 0000 … 0000 (atau 0) itu di C dianggap sebagai TRUE.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5294625" y="2902200"/>
            <a:ext cx="3378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Yang menarik di C,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kalau kamu pengen ngecek angka itu 0 atau ngga, bisa langsung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if (angka) {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  … // artinya nggak nol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} else {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   … // nol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}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5003650" y="1017725"/>
            <a:ext cx="3624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Di LeetCode, soalnya di category: </a:t>
            </a:r>
            <a:r>
              <a:rPr b="1" lang="id" sz="1300">
                <a:solidFill>
                  <a:schemeClr val="dk2"/>
                </a:solidFill>
              </a:rPr>
              <a:t>Bit Manipulation (Bitwise Manipulation)</a:t>
            </a:r>
            <a:br>
              <a:rPr b="1" lang="id" sz="1300">
                <a:solidFill>
                  <a:schemeClr val="dk2"/>
                </a:solidFill>
              </a:rPr>
            </a:br>
            <a:br>
              <a:rPr b="1" lang="id" sz="1300">
                <a:solidFill>
                  <a:schemeClr val="dk2"/>
                </a:solidFill>
              </a:rPr>
            </a:br>
            <a:r>
              <a:rPr b="1" lang="id" sz="1300" u="sng">
                <a:solidFill>
                  <a:schemeClr val="hlink"/>
                </a:solidFill>
                <a:hlinkClick r:id="rId3"/>
              </a:rPr>
              <a:t>https://leetcode.com/tag/bit-manipulation/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long → int64</a:t>
            </a:r>
            <a:br>
              <a:rPr lang="id"/>
            </a:br>
            <a:r>
              <a:rPr lang="id"/>
              <a:t>Long long int = %lli</a:t>
            </a:r>
            <a:br>
              <a:rPr lang="id"/>
            </a:br>
            <a:r>
              <a:rPr lang="id"/>
              <a:t>long long = %lld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https://stackoverflow.com/questions/6462439/whats-the-difference-between-long-long-and-long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int → biasanya 32-bit tapi ga terjamin di semua komputer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long → biasanya 64-bit </a:t>
            </a:r>
            <a:r>
              <a:rPr b="1" lang="id"/>
              <a:t>tapi ga terjamin di semua komputer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Karena s</a:t>
            </a:r>
            <a:r>
              <a:rPr lang="id"/>
              <a:t>ebenarnya</a:t>
            </a:r>
            <a:r>
              <a:rPr lang="id"/>
              <a:t> di </a:t>
            </a:r>
            <a:r>
              <a:rPr lang="id"/>
              <a:t>standarnya</a:t>
            </a:r>
            <a:r>
              <a:rPr lang="id"/>
              <a:t>, int itu cuma butuh minimal 16-bit. Kalo misalkan komputer kamu 16-bit, int nya jadi 16-bit. Kalo misalkan komputer kamu 32-bit, intnya biasanya 32-bit.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Complexity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Big-O Notation,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/>
              <a:t>Algo 1: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/>
              <a:t>x = “121”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/>
              <a:t>→ </a:t>
            </a:r>
            <a:r>
              <a:rPr i="1" lang="id" u="sng"/>
              <a:t>m =</a:t>
            </a:r>
            <a:r>
              <a:rPr i="1" lang="id"/>
              <a:t> x dibalik (N kali nge-loop) (ngestore variable baru dengan jumlah N bytes)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/>
              <a:t>cek apakah m == n?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Time </a:t>
            </a:r>
            <a:r>
              <a:rPr lang="id"/>
              <a:t>complexity: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Space </a:t>
            </a:r>
            <a:r>
              <a:rPr lang="id"/>
              <a:t>complexity: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Ada cara buat Space complexity itu cuma O(1) atau ga pake tambahan storage sama sekali / variabel baru.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https://leetcode.com/problems/valid-palindrome/description/</a:t>
            </a:r>
            <a:r>
              <a:rPr lang="id"/>
              <a:t> (kiri dan kanan barengan). ← coba pakai Space complexity = O(1)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Short = 2 bytes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LeetCode exercises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https://leetcode.com/tag/bit-manipulation/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u="sng">
                <a:solidFill>
                  <a:schemeClr val="hlink"/>
                </a:solidFill>
                <a:hlinkClick r:id="rId4"/>
              </a:rPr>
              <a:t>https://leetcode.com/tag/array</a:t>
            </a:r>
            <a:r>
              <a:rPr b="1" lang="id"/>
              <a:t>    (For Data Structures)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u="sng">
                <a:solidFill>
                  <a:schemeClr val="hlink"/>
                </a:solidFill>
                <a:hlinkClick r:id="rId5"/>
              </a:rPr>
              <a:t>https://leetcode.com/tag/string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d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Next: Data Structure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/>
              <a:t>Pre-requisite: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Data Types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 u="sng"/>
              <a:t>Array</a:t>
            </a:r>
            <a:endParaRPr b="1"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Struct (in C)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Pointer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Integer → 1, 2, 3 → 0001, 0010, 0011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Arsitektur komputer: 32-bit dan 64-bit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0000000000000000000000000000000000000000000000…. selamanya ga mungkin. Jadi di komputer dibatestin antara biasanya 32-bit atau 64-bit, kalo komputer mu 32-bit, ga bisa pake yang 64-bit. Tapi kalo 64-bit bisa pake 32-bit.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Define: int32, sama int64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https://stackoverflow.com/questions/6013245/are-types-like-uint32-int32-uint64-int64-defined-in-any-stdlib-header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Penting: ga semua bilangan bulat bisa direpresentasi-in pakai integer.</a:t>
            </a:r>
            <a:br>
              <a:rPr lang="id"/>
            </a:br>
            <a:r>
              <a:rPr lang="id"/>
              <a:t>32-bit = 00000000 00000000 00000000 00000000 (minimum) = 11111111 … 11111111 (maksimum) = (2^32)</a:t>
            </a:r>
            <a:r>
              <a:rPr b="1" lang="id"/>
              <a:t>-1</a:t>
            </a:r>
            <a:r>
              <a:rPr lang="id"/>
              <a:t> = 4294967295</a:t>
            </a:r>
            <a:br>
              <a:rPr lang="id"/>
            </a:br>
            <a:r>
              <a:rPr lang="id"/>
              <a:t>64-bit =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Penting: ga semua bilangan bulat bisa direpresentasi-in pakai integer.</a:t>
            </a:r>
            <a:br>
              <a:rPr lang="id"/>
            </a:br>
            <a:r>
              <a:rPr lang="id"/>
              <a:t>32-bit = 00000000 00000000 00000000 00000000 (minimum) = 11111111 … 11111111 (maksimum) = </a:t>
            </a:r>
            <a:r>
              <a:rPr b="1" lang="id"/>
              <a:t>(2^32)</a:t>
            </a:r>
            <a:r>
              <a:rPr b="1" lang="id"/>
              <a:t>-1</a:t>
            </a:r>
            <a:r>
              <a:rPr lang="id"/>
              <a:t> = </a:t>
            </a:r>
            <a:r>
              <a:rPr lang="id" u="sng"/>
              <a:t>4294967295</a:t>
            </a:r>
            <a:br>
              <a:rPr lang="id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0001 = 1</a:t>
            </a:r>
            <a:br>
              <a:rPr lang="id"/>
            </a:br>
            <a:r>
              <a:rPr lang="id"/>
              <a:t>0010 = 2</a:t>
            </a:r>
            <a:br>
              <a:rPr lang="id"/>
            </a:br>
            <a:r>
              <a:rPr lang="id"/>
              <a:t>1101 = 1 + 4 + 8 = 2^0 + 2^2 + 2^3</a:t>
            </a:r>
            <a:br>
              <a:rPr lang="id"/>
            </a:br>
            <a:r>
              <a:rPr lang="id"/>
              <a:t>1111 = 2^0 + 2^1 + 2^2 + 2^3 = 15 → </a:t>
            </a:r>
            <a:br>
              <a:rPr lang="id"/>
            </a:br>
            <a:r>
              <a:rPr lang="id"/>
              <a:t>	10000 - 1 = </a:t>
            </a:r>
            <a:r>
              <a:rPr b="1" lang="id"/>
              <a:t>(2^4)-1</a:t>
            </a:r>
            <a:r>
              <a:rPr lang="id"/>
              <a:t> = 16 - 1 = 15</a:t>
            </a:r>
            <a:br>
              <a:rPr lang="id"/>
            </a:br>
            <a:r>
              <a:rPr lang="id"/>
              <a:t>	10000 - 1 = 01111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Max: </a:t>
            </a:r>
            <a:r>
              <a:rPr lang="id" u="sng"/>
              <a:t>4294967295</a:t>
            </a:r>
            <a:r>
              <a:rPr lang="id"/>
              <a:t> ?</a:t>
            </a:r>
            <a:br>
              <a:rPr lang="id"/>
            </a:br>
            <a:r>
              <a:rPr lang="id"/>
              <a:t>Min: 0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Tapi integer bisa minus?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Karena dari 32-bit (atau 64-bit) di integer, yang paling depan (kiri) itu dipake buat “sign” jadi misal,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</a:t>
            </a:r>
            <a:r>
              <a:rPr b="1" lang="id"/>
              <a:t>1</a:t>
            </a:r>
            <a:r>
              <a:rPr lang="id"/>
              <a:t> 000000 …. 	= -1</a:t>
            </a:r>
            <a:br>
              <a:rPr lang="id"/>
            </a:br>
            <a:r>
              <a:rPr lang="id"/>
              <a:t>	</a:t>
            </a:r>
            <a:r>
              <a:rPr b="1" lang="id"/>
              <a:t>0</a:t>
            </a:r>
            <a:r>
              <a:rPr lang="id"/>
              <a:t> 000000 … 001  = +1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Yang paling kiri sebagai penentu negatif / positif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id"/>
            </a:br>
            <a:r>
              <a:rPr lang="id"/>
              <a:t>1 1111 … 1111 bukan lagi jadi yang maximum. Karena ini negatif paling besar. </a:t>
            </a:r>
            <a:br>
              <a:rPr lang="id"/>
            </a:br>
            <a:r>
              <a:rPr lang="id"/>
              <a:t>Minimum: </a:t>
            </a:r>
            <a:r>
              <a:rPr b="1" lang="id"/>
              <a:t>-2147483648</a:t>
            </a:r>
            <a:br>
              <a:rPr lang="id"/>
            </a:br>
            <a:br>
              <a:rPr lang="id"/>
            </a:br>
            <a:r>
              <a:rPr lang="id"/>
              <a:t>Maximumnya jadinya 0 11111 …. 1111 ini  </a:t>
            </a:r>
            <a:r>
              <a:rPr b="1" lang="id"/>
              <a:t>+2147483647</a:t>
            </a:r>
            <a:br>
              <a:rPr b="1" lang="id"/>
            </a:br>
            <a:br>
              <a:rPr lang="id"/>
            </a:br>
            <a:r>
              <a:rPr lang="id"/>
              <a:t>Kalo diliat: </a:t>
            </a:r>
            <a:r>
              <a:rPr b="1" lang="id"/>
              <a:t>4294967295 </a:t>
            </a:r>
            <a:r>
              <a:rPr lang="id"/>
              <a:t>jadi kebagi 2. Ada yang buat positif, ada yg buat negatif.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Ini namanya Signed Integer →</a:t>
            </a:r>
            <a:r>
              <a:rPr b="1" lang="id"/>
              <a:t> int32, int64</a:t>
            </a:r>
            <a:br>
              <a:rPr lang="id"/>
            </a:br>
            <a:r>
              <a:rPr lang="id"/>
              <a:t>Ada juga yang Unsigned Integer → </a:t>
            </a:r>
            <a:r>
              <a:rPr b="1" lang="id"/>
              <a:t>uint32, uint64</a:t>
            </a:r>
            <a:r>
              <a:rPr lang="id"/>
              <a:t> → ini ga bisa negatif. Kenapa pake ini? Angka positif bisa lebih besar.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Kenapa penting di Leetcode?</a:t>
            </a:r>
            <a:br>
              <a:rPr lang="id"/>
            </a:br>
            <a:r>
              <a:rPr lang="id"/>
              <a:t>Edge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Misal: di soal inputnya bisa lebih dari 2147483647. Terus kamu pake int32.</a:t>
            </a:r>
            <a:br>
              <a:rPr lang="id"/>
            </a:br>
            <a:r>
              <a:rPr lang="id"/>
              <a:t>Kalo inputnya 2147483648. Bisa error, atau kalau misalkan kamu ngelakuin math (penjumlahan misal)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0 11111 ….. 111 + 1 = Pengennya jadi 2147483647 + 1 = 2147483648</a:t>
            </a:r>
            <a:br>
              <a:rPr lang="id"/>
            </a:br>
            <a:r>
              <a:rPr lang="id"/>
              <a:t>Tapi ternyata jadinya 1 11111 …. 111 = berapa? =</a:t>
            </a:r>
            <a:r>
              <a:rPr b="1" lang="id"/>
              <a:t> -2147483646</a:t>
            </a:r>
            <a:br>
              <a:rPr b="1" lang="id"/>
            </a:br>
            <a:br>
              <a:rPr b="1" lang="id"/>
            </a:br>
            <a:r>
              <a:rPr b="1" lang="id"/>
              <a:t>Contoh di Dunia Nyata: </a:t>
            </a:r>
            <a:r>
              <a:rPr lang="id"/>
              <a:t>Di Bank kalo kamu punya 2,xx </a:t>
            </a:r>
            <a:r>
              <a:rPr lang="id"/>
              <a:t>miliar</a:t>
            </a:r>
            <a:r>
              <a:rPr lang="id"/>
              <a:t> rupiah + 10rb bisa jadi minus. Kalo kamu ga tau tentang ini.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Types di C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77400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Float </a:t>
            </a:r>
            <a:r>
              <a:rPr lang="id"/>
              <a:t>= bisa desimal, bisa koma</a:t>
            </a:r>
            <a:br>
              <a:rPr lang="id"/>
            </a:br>
            <a:r>
              <a:rPr lang="id"/>
              <a:t>Kenapa bit yang bilangan bulat, bisa bikin angka ada koma?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Harusnya 0001 ya 1 kan, dan 0010 jadi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IEEE Floating Point Standard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https://en.wikipedia.org/wiki/IEEE_754</a:t>
            </a:r>
            <a:br>
              <a:rPr lang="id"/>
            </a:br>
            <a:r>
              <a:rPr lang="id"/>
              <a:t>Jadi engineer sepakat cara </a:t>
            </a:r>
            <a:r>
              <a:rPr lang="id"/>
              <a:t>merepresentasikan</a:t>
            </a:r>
            <a:r>
              <a:rPr lang="id"/>
              <a:t> sebuah bilangan desimal menggunakan bit.</a:t>
            </a:r>
            <a:br>
              <a:rPr lang="id"/>
            </a:br>
            <a:br>
              <a:rPr lang="id"/>
            </a:br>
            <a:r>
              <a:rPr lang="id"/>
              <a:t>Contoh gampang </a:t>
            </a:r>
            <a:r>
              <a:rPr lang="id" u="sng"/>
              <a:t>(standard asal-asal):</a:t>
            </a:r>
            <a:br>
              <a:rPr lang="id"/>
            </a:br>
            <a:r>
              <a:rPr lang="id"/>
              <a:t>0000 0000 </a:t>
            </a:r>
            <a:r>
              <a:rPr lang="id"/>
              <a:t>dijadikan</a:t>
            </a:r>
            <a:r>
              <a:rPr lang="id"/>
              <a:t> 2 bagian: 000 dan 0 0000 = yang depan untuk bilangan bulat, yang belakang untuk desimal. Jadi contoh: 001 00001 = 1,1.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Karena ini jadinya yang tadinya kita punya 32-bit, bisa muat 2147483648 angka, jadi lebih kecil lagi kan</a:t>
            </a:r>
            <a:br>
              <a:rPr lang="id"/>
            </a:br>
            <a:r>
              <a:rPr lang="id"/>
              <a:t>Kalau dalam bilangan bulat mungkin cuma muat kaya 7jutaan.</a:t>
            </a:r>
            <a:br>
              <a:rPr lang="id"/>
            </a:br>
            <a:br>
              <a:rPr lang="id"/>
            </a:br>
            <a:r>
              <a:rPr lang="id"/>
              <a:t>Ada beberapa desimal yang ga akan bisa kebaca/</a:t>
            </a:r>
            <a:r>
              <a:rPr lang="id"/>
              <a:t>merepresentasikan</a:t>
            </a:r>
            <a:r>
              <a:rPr lang="id"/>
              <a:t>: kaya misal 0,00000001 dan 0,00000000001 jadinya bakalan sama.</a:t>
            </a:r>
            <a:br>
              <a:rPr lang="id"/>
            </a:b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https://kutu.dev/artikel/float-integer-perbedaan-penggunaan</a:t>
            </a:r>
            <a:r>
              <a:rPr lang="id"/>
              <a:t> </a:t>
            </a:r>
            <a:br>
              <a:rPr lang="id"/>
            </a:br>
            <a:br>
              <a:rPr lang="id"/>
            </a:br>
            <a:r>
              <a:rPr lang="id"/>
              <a:t>Di Bank ga pake Float karena angka nya ga bisa akurat 100%. Jadi di Bank, pake integer dengan 2 variabel: 1 buat nominal tanpa desimal, 1 lagi buat berapa angka desimalnya. Misal: $1,75 jadi → nominal = 175 (int), jumlah desimalnya = 2 (int).</a:t>
            </a:r>
            <a:br>
              <a:rPr lang="id"/>
            </a:br>
            <a:r>
              <a:rPr lang="id"/>
              <a:t>Penjumlahan, pengurangan, perkalian </a:t>
            </a:r>
            <a:r>
              <a:rPr lang="id"/>
              <a:t>dilakukan</a:t>
            </a:r>
            <a:r>
              <a:rPr lang="id"/>
              <a:t> di nominal.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6167500" y="158825"/>
            <a:ext cx="2506200" cy="11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r>
              <a:rPr lang="id"/>
              <a:t> di C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Jumlah elemen di dalam array = </a:t>
            </a:r>
            <a:r>
              <a:rPr b="1" lang="id"/>
              <a:t>size of array</a:t>
            </a:r>
            <a:r>
              <a:rPr lang="id"/>
              <a:t> / (size of array[index])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Ada memory komputer, misal kaya gini </a:t>
            </a:r>
            <a:br>
              <a:rPr lang="id"/>
            </a:br>
            <a:r>
              <a:rPr lang="id"/>
              <a:t>00 00 00 00 00 00</a:t>
            </a:r>
            <a:br>
              <a:rPr lang="id"/>
            </a:br>
            <a:r>
              <a:rPr lang="id"/>
              <a:t>00 00 00 00 00 00</a:t>
            </a:r>
            <a:br>
              <a:rPr lang="id"/>
            </a:br>
            <a:br>
              <a:rPr lang="id"/>
            </a:br>
            <a:r>
              <a:rPr lang="id"/>
              <a:t>Array itu naro variabel di memory ditempat yang berdekatan. Jadi kalo int[4] atau array of integer dengan 4 integer, di memory:</a:t>
            </a:r>
            <a:br>
              <a:rPr lang="id"/>
            </a:br>
            <a:br>
              <a:rPr lang="id"/>
            </a:br>
            <a:r>
              <a:rPr lang="id" u="sng"/>
              <a:t>array</a:t>
            </a:r>
            <a:r>
              <a:rPr lang="id"/>
              <a:t> = [INT32] [INT32] [INT32] [INT32] —&gt; Size of Array = 4 * Size of integer = 4 * 4 bytes = 16 bytes</a:t>
            </a:r>
            <a:br>
              <a:rPr lang="id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Di C </a:t>
            </a:r>
            <a:r>
              <a:rPr b="1" lang="id"/>
              <a:t>sizeof(array</a:t>
            </a:r>
            <a:r>
              <a:rPr lang="id"/>
              <a:t>) → 16; sizeof(array[0])  → sizeof(INT32) → 4</a:t>
            </a:r>
            <a:br>
              <a:rPr lang="id"/>
            </a:br>
            <a:r>
              <a:rPr lang="id"/>
              <a:t>Jadi jumlah elemen di array = 16 / 4 → 4;</a:t>
            </a:r>
            <a:br>
              <a:rPr lang="id"/>
            </a:br>
            <a:br>
              <a:rPr lang="id"/>
            </a:br>
            <a:r>
              <a:rPr lang="id"/>
              <a:t>char[3] → [CHAR] [CHAR] [CHAR]</a:t>
            </a:r>
            <a:br>
              <a:rPr lang="id"/>
            </a:br>
            <a:r>
              <a:rPr lang="id"/>
              <a:t>Di C sizeof(array) → 3; sizeof(array[0]) → sizeof(CHAR) → 1</a:t>
            </a:r>
            <a:br>
              <a:rPr lang="id"/>
            </a:br>
            <a:r>
              <a:rPr lang="id"/>
              <a:t>Jumlah elemen = 3 / 1 = 3;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80150" y="245975"/>
            <a:ext cx="25062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Int32 = 32 bit = 4 bytes</a:t>
            </a:r>
            <a:br>
              <a:rPr lang="id"/>
            </a:br>
            <a:r>
              <a:rPr lang="id"/>
              <a:t>int64 = 64 bit = 8 bytes</a:t>
            </a:r>
            <a:br>
              <a:rPr lang="id"/>
            </a:br>
            <a:r>
              <a:rPr lang="id"/>
              <a:t>char = 8 bit = 1 byte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6167500" y="158825"/>
            <a:ext cx="2506200" cy="11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di C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Memory </a:t>
            </a:r>
            <a:r>
              <a:rPr lang="id"/>
              <a:t>Address</a:t>
            </a:r>
            <a:r>
              <a:rPr lang="id"/>
              <a:t> = Hexadecimal</a:t>
            </a:r>
            <a:br>
              <a:rPr lang="id" u="sng"/>
            </a:br>
            <a:r>
              <a:rPr lang="id" u="sng"/>
              <a:t>int[4] array </a:t>
            </a:r>
            <a:r>
              <a:rPr lang="id"/>
              <a:t>= [INT32] [INT32] [INT32] [INT32] </a:t>
            </a:r>
            <a:br>
              <a:rPr lang="id"/>
            </a:br>
            <a:r>
              <a:rPr lang="id"/>
              <a:t>     </a:t>
            </a:r>
            <a:r>
              <a:rPr lang="id"/>
              <a:t>address</a:t>
            </a:r>
            <a:r>
              <a:rPr lang="id"/>
              <a:t> =    0xA0   0xA4   0xA8    0xAC</a:t>
            </a:r>
            <a:br>
              <a:rPr lang="id"/>
            </a:br>
            <a:r>
              <a:rPr lang="id"/>
              <a:t>Karena ini di memori, mereka punya </a:t>
            </a:r>
            <a:r>
              <a:rPr lang="id"/>
              <a:t>addres</a:t>
            </a:r>
            <a:br>
              <a:rPr lang="id"/>
            </a:br>
            <a:br>
              <a:rPr lang="id"/>
            </a:br>
            <a:r>
              <a:rPr lang="id"/>
              <a:t>Pas kamu pake array[0] = itu nunjuk ke address → 0xA0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Pas kamu pake array[1] itu sebenernya 0xA0 + (1 * sizeof(INT32)) = 0xA0 + 4 = 0xA4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Jadi syntax array di C itu </a:t>
            </a:r>
            <a:r>
              <a:rPr lang="id"/>
              <a:t>sebenarnya</a:t>
            </a:r>
            <a:r>
              <a:rPr lang="id"/>
              <a:t>:</a:t>
            </a:r>
            <a:br>
              <a:rPr lang="id"/>
            </a:br>
            <a:r>
              <a:rPr lang="id"/>
              <a:t>	array dan [x]</a:t>
            </a:r>
            <a:br>
              <a:rPr lang="id"/>
            </a:br>
            <a:r>
              <a:rPr lang="id"/>
              <a:t>Dimana “array” bakalan ngasih address awal si memory tempat array berada.</a:t>
            </a:r>
            <a:br>
              <a:rPr lang="id"/>
            </a:br>
            <a:r>
              <a:rPr lang="id"/>
              <a:t>Dan x itu buat mencari elemennya.</a:t>
            </a:r>
            <a:br>
              <a:rPr lang="id"/>
            </a:br>
            <a:br>
              <a:rPr lang="id"/>
            </a:br>
            <a:r>
              <a:rPr lang="id"/>
              <a:t>	</a:t>
            </a:r>
            <a:r>
              <a:rPr lang="id" u="sng"/>
              <a:t>Rumus: </a:t>
            </a:r>
            <a:r>
              <a:rPr lang="id" u="sng"/>
              <a:t>Memori</a:t>
            </a:r>
            <a:r>
              <a:rPr lang="id" u="sng"/>
              <a:t> awal tempat array + (x dikali size of elemen)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/>
              <a:t>Ini juga kenapa di C, array ga bisa kombinasi dari berbagai jenis data type. Beda bytes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0150" y="245975"/>
            <a:ext cx="25062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Int32 = 32 bit = 4 bytes</a:t>
            </a:r>
            <a:br>
              <a:rPr lang="id"/>
            </a:br>
            <a:r>
              <a:rPr lang="id"/>
              <a:t>int64 = 64 bit = 8 bytes</a:t>
            </a:r>
            <a:br>
              <a:rPr lang="id"/>
            </a:br>
            <a:r>
              <a:rPr lang="id"/>
              <a:t>char = 8 bit = 1 byte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