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84" r:id="rId5"/>
    <p:sldId id="285" r:id="rId6"/>
    <p:sldId id="286" r:id="rId7"/>
    <p:sldId id="271" r:id="rId8"/>
    <p:sldId id="273" r:id="rId9"/>
    <p:sldId id="278" r:id="rId10"/>
    <p:sldId id="279" r:id="rId11"/>
    <p:sldId id="265" r:id="rId12"/>
    <p:sldId id="267" r:id="rId13"/>
    <p:sldId id="280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CA9FE-25D2-4B10-8B62-951FBDA1EBA5}" v="128" dt="2024-03-25T17:08:27.529"/>
    <p1510:client id="{8A41A102-664F-4274-B36E-13CBA8E2A2D9}" v="1117" dt="2024-03-23T18:35:35.219"/>
    <p1510:client id="{D4581F29-1081-4912-87BE-45022EF8D7C6}" v="2" dt="2024-03-24T03:34:15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65BB5-88AA-465B-8709-20A7EE5730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1DC21-B431-4C40-9F87-3FA1855C5D84}">
      <dgm:prSet phldrT="[Text]" phldr="0"/>
      <dgm:spPr/>
      <dgm:t>
        <a:bodyPr/>
        <a:lstStyle/>
        <a:p>
          <a:r>
            <a:rPr lang="en-US">
              <a:latin typeface="Aptos Display" panose="02110004020202020204"/>
            </a:rPr>
            <a:t>EDA</a:t>
          </a:r>
          <a:endParaRPr lang="en-US"/>
        </a:p>
      </dgm:t>
    </dgm:pt>
    <dgm:pt modelId="{48678B1D-3CBE-4278-91A5-CEC3826587A7}" type="parTrans" cxnId="{C11E295F-7273-4EB1-AC04-D0BC7FDB9127}">
      <dgm:prSet/>
      <dgm:spPr/>
      <dgm:t>
        <a:bodyPr/>
        <a:lstStyle/>
        <a:p>
          <a:endParaRPr lang="en-US"/>
        </a:p>
      </dgm:t>
    </dgm:pt>
    <dgm:pt modelId="{612B9D52-C114-4CD9-95FB-20169A19C0BE}" type="sibTrans" cxnId="{C11E295F-7273-4EB1-AC04-D0BC7FDB9127}">
      <dgm:prSet/>
      <dgm:spPr/>
      <dgm:t>
        <a:bodyPr/>
        <a:lstStyle/>
        <a:p>
          <a:endParaRPr lang="en-US"/>
        </a:p>
      </dgm:t>
    </dgm:pt>
    <dgm:pt modelId="{D34DBB32-E2D1-4D85-BC9A-32DAA996964F}">
      <dgm:prSet phldrT="[Text]"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 </a:t>
          </a:r>
          <a:r>
            <a:rPr lang="en-US"/>
            <a:t>Identify </a:t>
          </a:r>
          <a:r>
            <a:rPr lang="en-US">
              <a:latin typeface="Aptos Display" panose="02110004020202020204"/>
            </a:rPr>
            <a:t>pattern, outliers</a:t>
          </a:r>
          <a:r>
            <a:rPr lang="en-US"/>
            <a:t>, skewness &amp; imbalance.</a:t>
          </a:r>
          <a:r>
            <a:rPr lang="en-US">
              <a:latin typeface="Aptos Display" panose="02110004020202020204"/>
            </a:rPr>
            <a:t> </a:t>
          </a:r>
          <a:endParaRPr lang="en-US"/>
        </a:p>
      </dgm:t>
    </dgm:pt>
    <dgm:pt modelId="{4C023241-6C26-4FCC-B9BB-AC49E0F6B1A1}" type="parTrans" cxnId="{7419C12D-C07D-451D-9B5D-5E24D4B1E545}">
      <dgm:prSet/>
      <dgm:spPr/>
      <dgm:t>
        <a:bodyPr/>
        <a:lstStyle/>
        <a:p>
          <a:endParaRPr lang="en-US"/>
        </a:p>
      </dgm:t>
    </dgm:pt>
    <dgm:pt modelId="{F40CF00B-32EE-42C8-9855-6C6121991C22}" type="sibTrans" cxnId="{7419C12D-C07D-451D-9B5D-5E24D4B1E545}">
      <dgm:prSet/>
      <dgm:spPr/>
      <dgm:t>
        <a:bodyPr/>
        <a:lstStyle/>
        <a:p>
          <a:endParaRPr lang="en-US"/>
        </a:p>
      </dgm:t>
    </dgm:pt>
    <dgm:pt modelId="{9BE9AEA3-B616-4327-95E1-0F92D30036EF}">
      <dgm:prSet phldrT="[Text]"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Pre-Processing</a:t>
          </a:r>
          <a:endParaRPr lang="en-US"/>
        </a:p>
      </dgm:t>
    </dgm:pt>
    <dgm:pt modelId="{2DBFC068-1F52-4434-82DD-AA9194646F71}" type="parTrans" cxnId="{D7538E52-6491-4E3B-9DA9-8F20CD08F0AA}">
      <dgm:prSet/>
      <dgm:spPr/>
      <dgm:t>
        <a:bodyPr/>
        <a:lstStyle/>
        <a:p>
          <a:endParaRPr lang="en-US"/>
        </a:p>
      </dgm:t>
    </dgm:pt>
    <dgm:pt modelId="{B0DA2B08-35B2-46AD-B0F0-B79EE0C44D48}" type="sibTrans" cxnId="{D7538E52-6491-4E3B-9DA9-8F20CD08F0AA}">
      <dgm:prSet/>
      <dgm:spPr/>
      <dgm:t>
        <a:bodyPr/>
        <a:lstStyle/>
        <a:p>
          <a:endParaRPr lang="en-US"/>
        </a:p>
      </dgm:t>
    </dgm:pt>
    <dgm:pt modelId="{CD358A8A-3F44-40CB-B17C-31B7A43B46F3}">
      <dgm:prSet phldrT="[Text]"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 </a:t>
          </a:r>
          <a:r>
            <a:rPr lang="en-US"/>
            <a:t>Address EDA issue</a:t>
          </a:r>
        </a:p>
      </dgm:t>
    </dgm:pt>
    <dgm:pt modelId="{88F57E5A-4615-4803-818D-6AC87EE6529D}" type="parTrans" cxnId="{C64C8230-828C-47B1-907D-4D5DE204DEAE}">
      <dgm:prSet/>
      <dgm:spPr/>
      <dgm:t>
        <a:bodyPr/>
        <a:lstStyle/>
        <a:p>
          <a:endParaRPr lang="en-US"/>
        </a:p>
      </dgm:t>
    </dgm:pt>
    <dgm:pt modelId="{1BBF4BFF-BA81-4C40-A420-0125CBD32320}" type="sibTrans" cxnId="{C64C8230-828C-47B1-907D-4D5DE204DEAE}">
      <dgm:prSet/>
      <dgm:spPr/>
      <dgm:t>
        <a:bodyPr/>
        <a:lstStyle/>
        <a:p>
          <a:endParaRPr lang="en-US"/>
        </a:p>
      </dgm:t>
    </dgm:pt>
    <dgm:pt modelId="{74045D42-4E2E-435F-ACD4-2DC710FAF0F5}">
      <dgm:prSet phldrT="[Text]" phldr="0"/>
      <dgm:spPr/>
      <dgm:t>
        <a:bodyPr/>
        <a:lstStyle/>
        <a:p>
          <a:r>
            <a:rPr lang="en-US"/>
            <a:t>Modeling</a:t>
          </a:r>
        </a:p>
      </dgm:t>
    </dgm:pt>
    <dgm:pt modelId="{A68D5329-68C0-42A2-8701-866C12EE1B87}" type="parTrans" cxnId="{7750232F-F94E-40EE-BAC8-A576D52AC181}">
      <dgm:prSet/>
      <dgm:spPr/>
      <dgm:t>
        <a:bodyPr/>
        <a:lstStyle/>
        <a:p>
          <a:endParaRPr lang="en-US"/>
        </a:p>
      </dgm:t>
    </dgm:pt>
    <dgm:pt modelId="{220F359F-4C68-4966-8A6A-F102E4C568B3}" type="sibTrans" cxnId="{7750232F-F94E-40EE-BAC8-A576D52AC181}">
      <dgm:prSet/>
      <dgm:spPr/>
      <dgm:t>
        <a:bodyPr/>
        <a:lstStyle/>
        <a:p>
          <a:endParaRPr lang="en-US"/>
        </a:p>
      </dgm:t>
    </dgm:pt>
    <dgm:pt modelId="{6FAB85B3-0C19-449B-8B54-67B8B1D18126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Aptos Display" panose="02110004020202020204"/>
            </a:rPr>
            <a:t> </a:t>
          </a:r>
          <a:r>
            <a:rPr lang="en-US">
              <a:solidFill>
                <a:srgbClr val="000000"/>
              </a:solidFill>
            </a:rPr>
            <a:t>From Kaggle</a:t>
          </a:r>
          <a:r>
            <a:rPr lang="en-US">
              <a:solidFill>
                <a:srgbClr val="000000"/>
              </a:solidFill>
              <a:latin typeface="Aptos Display" panose="02110004020202020204"/>
            </a:rPr>
            <a:t> </a:t>
          </a:r>
        </a:p>
      </dgm:t>
    </dgm:pt>
    <dgm:pt modelId="{894EDB19-1BDC-4FE8-9296-EA8ED8B81F15}" type="parTrans" cxnId="{6954618A-6D88-42F0-A9C9-627518F65699}">
      <dgm:prSet/>
      <dgm:spPr/>
    </dgm:pt>
    <dgm:pt modelId="{A76B5AA1-F1FC-459B-8703-3D08BF94FFBA}" type="sibTrans" cxnId="{6954618A-6D88-42F0-A9C9-627518F65699}">
      <dgm:prSet/>
      <dgm:spPr/>
    </dgm:pt>
    <dgm:pt modelId="{4394E291-875F-4111-ADD9-29B276028E52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Aptos Display" panose="02110004020202020204"/>
            </a:rPr>
            <a:t> Focus</a:t>
          </a:r>
          <a:r>
            <a:rPr lang="en-US">
              <a:solidFill>
                <a:srgbClr val="000000"/>
              </a:solidFill>
            </a:rPr>
            <a:t> browsing behavior features</a:t>
          </a:r>
          <a:endParaRPr lang="en-US"/>
        </a:p>
      </dgm:t>
    </dgm:pt>
    <dgm:pt modelId="{D3182CA3-DD14-4FEC-81E3-493C4BCBFBA0}" type="parTrans" cxnId="{743CAEBE-D468-4C91-8C2C-28F12D5BEF5D}">
      <dgm:prSet/>
      <dgm:spPr/>
    </dgm:pt>
    <dgm:pt modelId="{B3314703-1163-4074-947B-F46CB6E08207}" type="sibTrans" cxnId="{743CAEBE-D468-4C91-8C2C-28F12D5BEF5D}">
      <dgm:prSet/>
      <dgm:spPr/>
    </dgm:pt>
    <dgm:pt modelId="{E880265A-6380-4D29-B62A-8539E896EF46}">
      <dgm:prSet phldr="0"/>
      <dgm:spPr/>
      <dgm:t>
        <a:bodyPr/>
        <a:lstStyle/>
        <a:p>
          <a:pPr algn="l" rtl="0"/>
          <a:r>
            <a:rPr lang="en-US"/>
            <a:t>Fit, predict, evaluate with several ML model</a:t>
          </a:r>
          <a:endParaRPr lang="en-US">
            <a:latin typeface="Aptos Display" panose="02110004020202020204"/>
          </a:endParaRPr>
        </a:p>
      </dgm:t>
    </dgm:pt>
    <dgm:pt modelId="{520C3EEC-1504-454D-8994-336D79E894B4}" type="parTrans" cxnId="{3204FBD7-5937-409B-9AC6-DFA85080E4CC}">
      <dgm:prSet/>
      <dgm:spPr/>
    </dgm:pt>
    <dgm:pt modelId="{0608BB78-94F3-4A6F-9537-31EA4C4D8BBB}" type="sibTrans" cxnId="{3204FBD7-5937-409B-9AC6-DFA85080E4CC}">
      <dgm:prSet/>
      <dgm:spPr/>
    </dgm:pt>
    <dgm:pt modelId="{D515F02C-1818-4D79-9E71-0D0531F60F47}">
      <dgm:prSet phldr="0"/>
      <dgm:spPr/>
      <dgm:t>
        <a:bodyPr/>
        <a:lstStyle/>
        <a:p>
          <a:pPr algn="l" rtl="0"/>
          <a:r>
            <a:rPr lang="en-US"/>
            <a:t>Optimize the best model</a:t>
          </a:r>
          <a:endParaRPr lang="en-US">
            <a:latin typeface="Aptos Display" panose="02110004020202020204"/>
          </a:endParaRPr>
        </a:p>
      </dgm:t>
    </dgm:pt>
    <dgm:pt modelId="{BF076BAB-576D-412B-9CB1-34BF2042E660}" type="parTrans" cxnId="{FB823A7A-33A3-42A7-86D3-279F88C561FB}">
      <dgm:prSet/>
      <dgm:spPr/>
    </dgm:pt>
    <dgm:pt modelId="{A95195D7-013D-4622-9885-17534DCBACCB}" type="sibTrans" cxnId="{FB823A7A-33A3-42A7-86D3-279F88C561FB}">
      <dgm:prSet/>
      <dgm:spPr/>
    </dgm:pt>
    <dgm:pt modelId="{AEEFA0F4-3150-4380-9F87-BD04D31EE36B}">
      <dgm:prSet phldrT="[Text]"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Aptos Display" panose="02110004020202020204"/>
            </a:rPr>
            <a:t>Dataset</a:t>
          </a:r>
          <a:endParaRPr lang="en-US"/>
        </a:p>
      </dgm:t>
    </dgm:pt>
    <dgm:pt modelId="{664E8EE5-A556-4241-B6E9-A451EBD22623}" type="parTrans" cxnId="{C5849B88-EF00-48CC-9979-A76519AFF3C2}">
      <dgm:prSet/>
      <dgm:spPr/>
      <dgm:t>
        <a:bodyPr/>
        <a:lstStyle/>
        <a:p>
          <a:endParaRPr lang="en-US"/>
        </a:p>
      </dgm:t>
    </dgm:pt>
    <dgm:pt modelId="{59FE281E-ABA6-4813-8D36-D867ACBFFDBF}" type="sibTrans" cxnId="{C5849B88-EF00-48CC-9979-A76519AFF3C2}">
      <dgm:prSet/>
      <dgm:spPr/>
      <dgm:t>
        <a:bodyPr/>
        <a:lstStyle/>
        <a:p>
          <a:endParaRPr lang="en-US"/>
        </a:p>
      </dgm:t>
    </dgm:pt>
    <dgm:pt modelId="{2F098E13-3DA4-4B5D-AEE3-41E1DFCA3A9B}">
      <dgm:prSet phldr="0"/>
      <dgm:spPr/>
      <dgm:t>
        <a:bodyPr/>
        <a:lstStyle/>
        <a:p>
          <a:pPr algn="l"/>
          <a:r>
            <a:rPr lang="en-US"/>
            <a:t>Tuning</a:t>
          </a:r>
        </a:p>
      </dgm:t>
    </dgm:pt>
    <dgm:pt modelId="{A60A6A1E-CB97-404B-BCFF-369EA171EBF2}" type="parTrans" cxnId="{468A8EFB-3424-4147-8CC1-09795A0C69F5}">
      <dgm:prSet/>
      <dgm:spPr/>
    </dgm:pt>
    <dgm:pt modelId="{57512D6F-2DC7-4077-BB78-52E12B30008B}" type="sibTrans" cxnId="{468A8EFB-3424-4147-8CC1-09795A0C69F5}">
      <dgm:prSet/>
      <dgm:spPr/>
    </dgm:pt>
    <dgm:pt modelId="{6BE53334-22C9-48A5-A54B-6A76EC5DA9F6}" type="pres">
      <dgm:prSet presAssocID="{5C765BB5-88AA-465B-8709-20A7EE57306D}" presName="linear" presStyleCnt="0">
        <dgm:presLayoutVars>
          <dgm:dir/>
          <dgm:animLvl val="lvl"/>
          <dgm:resizeHandles val="exact"/>
        </dgm:presLayoutVars>
      </dgm:prSet>
      <dgm:spPr/>
    </dgm:pt>
    <dgm:pt modelId="{AA0658CB-A53F-408B-A99D-4B1EF17156DA}" type="pres">
      <dgm:prSet presAssocID="{AEEFA0F4-3150-4380-9F87-BD04D31EE36B}" presName="parentLin" presStyleCnt="0"/>
      <dgm:spPr/>
    </dgm:pt>
    <dgm:pt modelId="{D43F2C75-2AC9-4E72-B67B-65AC27395706}" type="pres">
      <dgm:prSet presAssocID="{AEEFA0F4-3150-4380-9F87-BD04D31EE36B}" presName="parentLeftMargin" presStyleLbl="node1" presStyleIdx="0" presStyleCnt="5"/>
      <dgm:spPr/>
    </dgm:pt>
    <dgm:pt modelId="{9D659596-9FE8-4815-9A74-067B606F6730}" type="pres">
      <dgm:prSet presAssocID="{AEEFA0F4-3150-4380-9F87-BD04D31EE3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8AC279-2999-4916-A29B-299369A320E3}" type="pres">
      <dgm:prSet presAssocID="{AEEFA0F4-3150-4380-9F87-BD04D31EE36B}" presName="negativeSpace" presStyleCnt="0"/>
      <dgm:spPr/>
    </dgm:pt>
    <dgm:pt modelId="{16090754-AF2D-4ECC-946B-21FB99CA58C7}" type="pres">
      <dgm:prSet presAssocID="{AEEFA0F4-3150-4380-9F87-BD04D31EE36B}" presName="childText" presStyleLbl="conFgAcc1" presStyleIdx="0" presStyleCnt="5">
        <dgm:presLayoutVars>
          <dgm:bulletEnabled val="1"/>
        </dgm:presLayoutVars>
      </dgm:prSet>
      <dgm:spPr/>
    </dgm:pt>
    <dgm:pt modelId="{1D4BF230-8FCE-4835-8421-964208EDD5AD}" type="pres">
      <dgm:prSet presAssocID="{59FE281E-ABA6-4813-8D36-D867ACBFFDBF}" presName="spaceBetweenRectangles" presStyleCnt="0"/>
      <dgm:spPr/>
    </dgm:pt>
    <dgm:pt modelId="{41A8E2FA-ED1E-43CE-9444-AD7DEDCC4DA7}" type="pres">
      <dgm:prSet presAssocID="{CDE1DC21-B431-4C40-9F87-3FA1855C5D84}" presName="parentLin" presStyleCnt="0"/>
      <dgm:spPr/>
    </dgm:pt>
    <dgm:pt modelId="{3E3F44BA-52B3-4AE1-B8C1-6736779A1A7D}" type="pres">
      <dgm:prSet presAssocID="{CDE1DC21-B431-4C40-9F87-3FA1855C5D84}" presName="parentLeftMargin" presStyleLbl="node1" presStyleIdx="0" presStyleCnt="5"/>
      <dgm:spPr/>
    </dgm:pt>
    <dgm:pt modelId="{AFE7468B-78AA-4A9D-BE7D-7166433F6D48}" type="pres">
      <dgm:prSet presAssocID="{CDE1DC21-B431-4C40-9F87-3FA1855C5D8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DA5CD3-89CC-418C-B8E3-64D451B6000D}" type="pres">
      <dgm:prSet presAssocID="{CDE1DC21-B431-4C40-9F87-3FA1855C5D84}" presName="negativeSpace" presStyleCnt="0"/>
      <dgm:spPr/>
    </dgm:pt>
    <dgm:pt modelId="{CDEC3D3A-7A56-401F-B2DA-2EF718D8435A}" type="pres">
      <dgm:prSet presAssocID="{CDE1DC21-B431-4C40-9F87-3FA1855C5D84}" presName="childText" presStyleLbl="conFgAcc1" presStyleIdx="1" presStyleCnt="5">
        <dgm:presLayoutVars>
          <dgm:bulletEnabled val="1"/>
        </dgm:presLayoutVars>
      </dgm:prSet>
      <dgm:spPr/>
    </dgm:pt>
    <dgm:pt modelId="{23D7508D-747C-4D91-A3C1-123EE6756409}" type="pres">
      <dgm:prSet presAssocID="{612B9D52-C114-4CD9-95FB-20169A19C0BE}" presName="spaceBetweenRectangles" presStyleCnt="0"/>
      <dgm:spPr/>
    </dgm:pt>
    <dgm:pt modelId="{79354205-95A6-4143-BECB-832BC927522C}" type="pres">
      <dgm:prSet presAssocID="{9BE9AEA3-B616-4327-95E1-0F92D30036EF}" presName="parentLin" presStyleCnt="0"/>
      <dgm:spPr/>
    </dgm:pt>
    <dgm:pt modelId="{173A1195-87B0-4EC6-9A89-4A5005A7689A}" type="pres">
      <dgm:prSet presAssocID="{9BE9AEA3-B616-4327-95E1-0F92D30036EF}" presName="parentLeftMargin" presStyleLbl="node1" presStyleIdx="1" presStyleCnt="5"/>
      <dgm:spPr/>
    </dgm:pt>
    <dgm:pt modelId="{61DF0A79-6967-4621-854E-02A7ABEBB7D8}" type="pres">
      <dgm:prSet presAssocID="{9BE9AEA3-B616-4327-95E1-0F92D30036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DDAFB8-F678-484B-8BE5-89C2E3296C48}" type="pres">
      <dgm:prSet presAssocID="{9BE9AEA3-B616-4327-95E1-0F92D30036EF}" presName="negativeSpace" presStyleCnt="0"/>
      <dgm:spPr/>
    </dgm:pt>
    <dgm:pt modelId="{A80DF9EF-2D52-4300-8A46-D7018F3EAD2A}" type="pres">
      <dgm:prSet presAssocID="{9BE9AEA3-B616-4327-95E1-0F92D30036EF}" presName="childText" presStyleLbl="conFgAcc1" presStyleIdx="2" presStyleCnt="5">
        <dgm:presLayoutVars>
          <dgm:bulletEnabled val="1"/>
        </dgm:presLayoutVars>
      </dgm:prSet>
      <dgm:spPr/>
    </dgm:pt>
    <dgm:pt modelId="{3002A4D9-5BF4-47CC-8906-E01DD694D48B}" type="pres">
      <dgm:prSet presAssocID="{B0DA2B08-35B2-46AD-B0F0-B79EE0C44D48}" presName="spaceBetweenRectangles" presStyleCnt="0"/>
      <dgm:spPr/>
    </dgm:pt>
    <dgm:pt modelId="{26F2CB83-DB37-40D2-823A-7257B8773BCA}" type="pres">
      <dgm:prSet presAssocID="{74045D42-4E2E-435F-ACD4-2DC710FAF0F5}" presName="parentLin" presStyleCnt="0"/>
      <dgm:spPr/>
    </dgm:pt>
    <dgm:pt modelId="{643A1851-1199-4892-9DE1-B3A0BB14ABD1}" type="pres">
      <dgm:prSet presAssocID="{74045D42-4E2E-435F-ACD4-2DC710FAF0F5}" presName="parentLeftMargin" presStyleLbl="node1" presStyleIdx="2" presStyleCnt="5"/>
      <dgm:spPr/>
    </dgm:pt>
    <dgm:pt modelId="{46A60E9B-5E31-4DA7-A2D1-A69C15FD3B05}" type="pres">
      <dgm:prSet presAssocID="{74045D42-4E2E-435F-ACD4-2DC710FAF0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ABBBA6-4E59-42C8-913B-7EF564AD0411}" type="pres">
      <dgm:prSet presAssocID="{74045D42-4E2E-435F-ACD4-2DC710FAF0F5}" presName="negativeSpace" presStyleCnt="0"/>
      <dgm:spPr/>
    </dgm:pt>
    <dgm:pt modelId="{8203ED82-1C1B-4C49-9C06-7E6838A50CF5}" type="pres">
      <dgm:prSet presAssocID="{74045D42-4E2E-435F-ACD4-2DC710FAF0F5}" presName="childText" presStyleLbl="conFgAcc1" presStyleIdx="3" presStyleCnt="5">
        <dgm:presLayoutVars>
          <dgm:bulletEnabled val="1"/>
        </dgm:presLayoutVars>
      </dgm:prSet>
      <dgm:spPr/>
    </dgm:pt>
    <dgm:pt modelId="{032116C3-FC42-4EDB-BF45-CE7FEBD9DE7B}" type="pres">
      <dgm:prSet presAssocID="{220F359F-4C68-4966-8A6A-F102E4C568B3}" presName="spaceBetweenRectangles" presStyleCnt="0"/>
      <dgm:spPr/>
    </dgm:pt>
    <dgm:pt modelId="{7F01841A-462F-4689-898D-1EDD89735CE7}" type="pres">
      <dgm:prSet presAssocID="{2F098E13-3DA4-4B5D-AEE3-41E1DFCA3A9B}" presName="parentLin" presStyleCnt="0"/>
      <dgm:spPr/>
    </dgm:pt>
    <dgm:pt modelId="{B808728A-8BDC-472F-90BF-D72C4D116F21}" type="pres">
      <dgm:prSet presAssocID="{2F098E13-3DA4-4B5D-AEE3-41E1DFCA3A9B}" presName="parentLeftMargin" presStyleLbl="node1" presStyleIdx="3" presStyleCnt="5"/>
      <dgm:spPr/>
    </dgm:pt>
    <dgm:pt modelId="{DBC2410A-6247-417E-8347-27FD87F44F34}" type="pres">
      <dgm:prSet presAssocID="{2F098E13-3DA4-4B5D-AEE3-41E1DFCA3A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9F78909-F606-415F-AA9A-2D03918FB1A2}" type="pres">
      <dgm:prSet presAssocID="{2F098E13-3DA4-4B5D-AEE3-41E1DFCA3A9B}" presName="negativeSpace" presStyleCnt="0"/>
      <dgm:spPr/>
    </dgm:pt>
    <dgm:pt modelId="{670096F5-8351-43B3-A4C4-DC222E93BC44}" type="pres">
      <dgm:prSet presAssocID="{2F098E13-3DA4-4B5D-AEE3-41E1DFCA3A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FE5A524-C7BE-48AB-B72B-0A790102B9A9}" type="presOf" srcId="{4394E291-875F-4111-ADD9-29B276028E52}" destId="{16090754-AF2D-4ECC-946B-21FB99CA58C7}" srcOrd="0" destOrd="1" presId="urn:microsoft.com/office/officeart/2005/8/layout/list1"/>
    <dgm:cxn modelId="{E0994E25-75DE-49B6-A81F-87E3ED0FE881}" type="presOf" srcId="{9BE9AEA3-B616-4327-95E1-0F92D30036EF}" destId="{173A1195-87B0-4EC6-9A89-4A5005A7689A}" srcOrd="0" destOrd="0" presId="urn:microsoft.com/office/officeart/2005/8/layout/list1"/>
    <dgm:cxn modelId="{CD9A5E2D-CA5A-4C90-A22B-4AB0AB66C76D}" type="presOf" srcId="{5C765BB5-88AA-465B-8709-20A7EE57306D}" destId="{6BE53334-22C9-48A5-A54B-6A76EC5DA9F6}" srcOrd="0" destOrd="0" presId="urn:microsoft.com/office/officeart/2005/8/layout/list1"/>
    <dgm:cxn modelId="{94ED582D-465D-4DBE-A2A6-2AF6EC3DC192}" type="presOf" srcId="{D515F02C-1818-4D79-9E71-0D0531F60F47}" destId="{670096F5-8351-43B3-A4C4-DC222E93BC44}" srcOrd="0" destOrd="0" presId="urn:microsoft.com/office/officeart/2005/8/layout/list1"/>
    <dgm:cxn modelId="{7419C12D-C07D-451D-9B5D-5E24D4B1E545}" srcId="{CDE1DC21-B431-4C40-9F87-3FA1855C5D84}" destId="{D34DBB32-E2D1-4D85-BC9A-32DAA996964F}" srcOrd="0" destOrd="0" parTransId="{4C023241-6C26-4FCC-B9BB-AC49E0F6B1A1}" sibTransId="{F40CF00B-32EE-42C8-9855-6C6121991C22}"/>
    <dgm:cxn modelId="{7750232F-F94E-40EE-BAC8-A576D52AC181}" srcId="{5C765BB5-88AA-465B-8709-20A7EE57306D}" destId="{74045D42-4E2E-435F-ACD4-2DC710FAF0F5}" srcOrd="3" destOrd="0" parTransId="{A68D5329-68C0-42A2-8701-866C12EE1B87}" sibTransId="{220F359F-4C68-4966-8A6A-F102E4C568B3}"/>
    <dgm:cxn modelId="{C64C8230-828C-47B1-907D-4D5DE204DEAE}" srcId="{9BE9AEA3-B616-4327-95E1-0F92D30036EF}" destId="{CD358A8A-3F44-40CB-B17C-31B7A43B46F3}" srcOrd="0" destOrd="0" parTransId="{88F57E5A-4615-4803-818D-6AC87EE6529D}" sibTransId="{1BBF4BFF-BA81-4C40-A420-0125CBD32320}"/>
    <dgm:cxn modelId="{324DE236-8686-490B-AFD2-284039F3715B}" type="presOf" srcId="{2F098E13-3DA4-4B5D-AEE3-41E1DFCA3A9B}" destId="{DBC2410A-6247-417E-8347-27FD87F44F34}" srcOrd="1" destOrd="0" presId="urn:microsoft.com/office/officeart/2005/8/layout/list1"/>
    <dgm:cxn modelId="{0B479C3C-71EB-4F12-9122-0B86192A215C}" type="presOf" srcId="{6FAB85B3-0C19-449B-8B54-67B8B1D18126}" destId="{16090754-AF2D-4ECC-946B-21FB99CA58C7}" srcOrd="0" destOrd="0" presId="urn:microsoft.com/office/officeart/2005/8/layout/list1"/>
    <dgm:cxn modelId="{37C1E53E-BDA0-429A-AB2D-4920B5974DED}" type="presOf" srcId="{2F098E13-3DA4-4B5D-AEE3-41E1DFCA3A9B}" destId="{B808728A-8BDC-472F-90BF-D72C4D116F21}" srcOrd="0" destOrd="0" presId="urn:microsoft.com/office/officeart/2005/8/layout/list1"/>
    <dgm:cxn modelId="{C11E295F-7273-4EB1-AC04-D0BC7FDB9127}" srcId="{5C765BB5-88AA-465B-8709-20A7EE57306D}" destId="{CDE1DC21-B431-4C40-9F87-3FA1855C5D84}" srcOrd="1" destOrd="0" parTransId="{48678B1D-3CBE-4278-91A5-CEC3826587A7}" sibTransId="{612B9D52-C114-4CD9-95FB-20169A19C0BE}"/>
    <dgm:cxn modelId="{D29F8B67-0E6A-40B2-BE8A-14A0B38A996E}" type="presOf" srcId="{AEEFA0F4-3150-4380-9F87-BD04D31EE36B}" destId="{9D659596-9FE8-4815-9A74-067B606F6730}" srcOrd="1" destOrd="0" presId="urn:microsoft.com/office/officeart/2005/8/layout/list1"/>
    <dgm:cxn modelId="{1A23B44E-ABFC-4925-83DE-C8AED3D402EA}" type="presOf" srcId="{D34DBB32-E2D1-4D85-BC9A-32DAA996964F}" destId="{CDEC3D3A-7A56-401F-B2DA-2EF718D8435A}" srcOrd="0" destOrd="0" presId="urn:microsoft.com/office/officeart/2005/8/layout/list1"/>
    <dgm:cxn modelId="{D7538E52-6491-4E3B-9DA9-8F20CD08F0AA}" srcId="{5C765BB5-88AA-465B-8709-20A7EE57306D}" destId="{9BE9AEA3-B616-4327-95E1-0F92D30036EF}" srcOrd="2" destOrd="0" parTransId="{2DBFC068-1F52-4434-82DD-AA9194646F71}" sibTransId="{B0DA2B08-35B2-46AD-B0F0-B79EE0C44D48}"/>
    <dgm:cxn modelId="{044AB757-8AAA-44D0-957F-12734132C724}" type="presOf" srcId="{CDE1DC21-B431-4C40-9F87-3FA1855C5D84}" destId="{AFE7468B-78AA-4A9D-BE7D-7166433F6D48}" srcOrd="1" destOrd="0" presId="urn:microsoft.com/office/officeart/2005/8/layout/list1"/>
    <dgm:cxn modelId="{FB823A7A-33A3-42A7-86D3-279F88C561FB}" srcId="{2F098E13-3DA4-4B5D-AEE3-41E1DFCA3A9B}" destId="{D515F02C-1818-4D79-9E71-0D0531F60F47}" srcOrd="0" destOrd="0" parTransId="{BF076BAB-576D-412B-9CB1-34BF2042E660}" sibTransId="{A95195D7-013D-4622-9885-17534DCBACCB}"/>
    <dgm:cxn modelId="{EA997783-D88D-4F1D-93BC-9D919C67207F}" type="presOf" srcId="{74045D42-4E2E-435F-ACD4-2DC710FAF0F5}" destId="{643A1851-1199-4892-9DE1-B3A0BB14ABD1}" srcOrd="0" destOrd="0" presId="urn:microsoft.com/office/officeart/2005/8/layout/list1"/>
    <dgm:cxn modelId="{C5849B88-EF00-48CC-9979-A76519AFF3C2}" srcId="{5C765BB5-88AA-465B-8709-20A7EE57306D}" destId="{AEEFA0F4-3150-4380-9F87-BD04D31EE36B}" srcOrd="0" destOrd="0" parTransId="{664E8EE5-A556-4241-B6E9-A451EBD22623}" sibTransId="{59FE281E-ABA6-4813-8D36-D867ACBFFDBF}"/>
    <dgm:cxn modelId="{6954618A-6D88-42F0-A9C9-627518F65699}" srcId="{AEEFA0F4-3150-4380-9F87-BD04D31EE36B}" destId="{6FAB85B3-0C19-449B-8B54-67B8B1D18126}" srcOrd="0" destOrd="0" parTransId="{894EDB19-1BDC-4FE8-9296-EA8ED8B81F15}" sibTransId="{A76B5AA1-F1FC-459B-8703-3D08BF94FFBA}"/>
    <dgm:cxn modelId="{FB60B2A3-7318-4619-9E94-AB69BFD9CC3C}" type="presOf" srcId="{AEEFA0F4-3150-4380-9F87-BD04D31EE36B}" destId="{D43F2C75-2AC9-4E72-B67B-65AC27395706}" srcOrd="0" destOrd="0" presId="urn:microsoft.com/office/officeart/2005/8/layout/list1"/>
    <dgm:cxn modelId="{743CAEBE-D468-4C91-8C2C-28F12D5BEF5D}" srcId="{AEEFA0F4-3150-4380-9F87-BD04D31EE36B}" destId="{4394E291-875F-4111-ADD9-29B276028E52}" srcOrd="1" destOrd="0" parTransId="{D3182CA3-DD14-4FEC-81E3-493C4BCBFBA0}" sibTransId="{B3314703-1163-4074-947B-F46CB6E08207}"/>
    <dgm:cxn modelId="{A0C428C9-1D17-4685-A0F1-16DB047EEFF8}" type="presOf" srcId="{CDE1DC21-B431-4C40-9F87-3FA1855C5D84}" destId="{3E3F44BA-52B3-4AE1-B8C1-6736779A1A7D}" srcOrd="0" destOrd="0" presId="urn:microsoft.com/office/officeart/2005/8/layout/list1"/>
    <dgm:cxn modelId="{668F7BD0-44D3-4AC0-A64E-0138868C412C}" type="presOf" srcId="{E880265A-6380-4D29-B62A-8539E896EF46}" destId="{8203ED82-1C1B-4C49-9C06-7E6838A50CF5}" srcOrd="0" destOrd="0" presId="urn:microsoft.com/office/officeart/2005/8/layout/list1"/>
    <dgm:cxn modelId="{3204FBD7-5937-409B-9AC6-DFA85080E4CC}" srcId="{74045D42-4E2E-435F-ACD4-2DC710FAF0F5}" destId="{E880265A-6380-4D29-B62A-8539E896EF46}" srcOrd="0" destOrd="0" parTransId="{520C3EEC-1504-454D-8994-336D79E894B4}" sibTransId="{0608BB78-94F3-4A6F-9537-31EA4C4D8BBB}"/>
    <dgm:cxn modelId="{1AD9A4D9-CC19-4190-9594-14F056327399}" type="presOf" srcId="{CD358A8A-3F44-40CB-B17C-31B7A43B46F3}" destId="{A80DF9EF-2D52-4300-8A46-D7018F3EAD2A}" srcOrd="0" destOrd="0" presId="urn:microsoft.com/office/officeart/2005/8/layout/list1"/>
    <dgm:cxn modelId="{3C6C2FEB-11A5-45CA-8309-993871E9B12F}" type="presOf" srcId="{74045D42-4E2E-435F-ACD4-2DC710FAF0F5}" destId="{46A60E9B-5E31-4DA7-A2D1-A69C15FD3B05}" srcOrd="1" destOrd="0" presId="urn:microsoft.com/office/officeart/2005/8/layout/list1"/>
    <dgm:cxn modelId="{9CAD91F4-FEDC-4454-AFE7-3DEC9416E14D}" type="presOf" srcId="{9BE9AEA3-B616-4327-95E1-0F92D30036EF}" destId="{61DF0A79-6967-4621-854E-02A7ABEBB7D8}" srcOrd="1" destOrd="0" presId="urn:microsoft.com/office/officeart/2005/8/layout/list1"/>
    <dgm:cxn modelId="{468A8EFB-3424-4147-8CC1-09795A0C69F5}" srcId="{5C765BB5-88AA-465B-8709-20A7EE57306D}" destId="{2F098E13-3DA4-4B5D-AEE3-41E1DFCA3A9B}" srcOrd="4" destOrd="0" parTransId="{A60A6A1E-CB97-404B-BCFF-369EA171EBF2}" sibTransId="{57512D6F-2DC7-4077-BB78-52E12B30008B}"/>
    <dgm:cxn modelId="{CF33F58D-800E-4E11-AE24-49AADC784866}" type="presParOf" srcId="{6BE53334-22C9-48A5-A54B-6A76EC5DA9F6}" destId="{AA0658CB-A53F-408B-A99D-4B1EF17156DA}" srcOrd="0" destOrd="0" presId="urn:microsoft.com/office/officeart/2005/8/layout/list1"/>
    <dgm:cxn modelId="{957DB49F-A2AE-4CB7-A8B7-5526536544C9}" type="presParOf" srcId="{AA0658CB-A53F-408B-A99D-4B1EF17156DA}" destId="{D43F2C75-2AC9-4E72-B67B-65AC27395706}" srcOrd="0" destOrd="0" presId="urn:microsoft.com/office/officeart/2005/8/layout/list1"/>
    <dgm:cxn modelId="{95C34FBE-4A50-42C8-98BF-92AB2AAB0330}" type="presParOf" srcId="{AA0658CB-A53F-408B-A99D-4B1EF17156DA}" destId="{9D659596-9FE8-4815-9A74-067B606F6730}" srcOrd="1" destOrd="0" presId="urn:microsoft.com/office/officeart/2005/8/layout/list1"/>
    <dgm:cxn modelId="{5BCB5DB5-CDE6-476E-B695-33DA1DFFD00F}" type="presParOf" srcId="{6BE53334-22C9-48A5-A54B-6A76EC5DA9F6}" destId="{228AC279-2999-4916-A29B-299369A320E3}" srcOrd="1" destOrd="0" presId="urn:microsoft.com/office/officeart/2005/8/layout/list1"/>
    <dgm:cxn modelId="{A4AFD65A-F4A7-4C79-8A34-E78EA61A443A}" type="presParOf" srcId="{6BE53334-22C9-48A5-A54B-6A76EC5DA9F6}" destId="{16090754-AF2D-4ECC-946B-21FB99CA58C7}" srcOrd="2" destOrd="0" presId="urn:microsoft.com/office/officeart/2005/8/layout/list1"/>
    <dgm:cxn modelId="{1340305E-9AFB-49C3-849F-BA35E04FEF2E}" type="presParOf" srcId="{6BE53334-22C9-48A5-A54B-6A76EC5DA9F6}" destId="{1D4BF230-8FCE-4835-8421-964208EDD5AD}" srcOrd="3" destOrd="0" presId="urn:microsoft.com/office/officeart/2005/8/layout/list1"/>
    <dgm:cxn modelId="{69D5015E-7326-499A-8CF2-C52B85AB1EA8}" type="presParOf" srcId="{6BE53334-22C9-48A5-A54B-6A76EC5DA9F6}" destId="{41A8E2FA-ED1E-43CE-9444-AD7DEDCC4DA7}" srcOrd="4" destOrd="0" presId="urn:microsoft.com/office/officeart/2005/8/layout/list1"/>
    <dgm:cxn modelId="{F7F3C0E1-9511-43CB-AB9A-92D92B3F518B}" type="presParOf" srcId="{41A8E2FA-ED1E-43CE-9444-AD7DEDCC4DA7}" destId="{3E3F44BA-52B3-4AE1-B8C1-6736779A1A7D}" srcOrd="0" destOrd="0" presId="urn:microsoft.com/office/officeart/2005/8/layout/list1"/>
    <dgm:cxn modelId="{7FF64A8C-B355-4769-A0DB-B44607886F39}" type="presParOf" srcId="{41A8E2FA-ED1E-43CE-9444-AD7DEDCC4DA7}" destId="{AFE7468B-78AA-4A9D-BE7D-7166433F6D48}" srcOrd="1" destOrd="0" presId="urn:microsoft.com/office/officeart/2005/8/layout/list1"/>
    <dgm:cxn modelId="{5DFC3FCE-8BC9-4576-BE23-63F99C107F79}" type="presParOf" srcId="{6BE53334-22C9-48A5-A54B-6A76EC5DA9F6}" destId="{56DA5CD3-89CC-418C-B8E3-64D451B6000D}" srcOrd="5" destOrd="0" presId="urn:microsoft.com/office/officeart/2005/8/layout/list1"/>
    <dgm:cxn modelId="{B352B476-5D16-4832-9D5B-5811F01EBD68}" type="presParOf" srcId="{6BE53334-22C9-48A5-A54B-6A76EC5DA9F6}" destId="{CDEC3D3A-7A56-401F-B2DA-2EF718D8435A}" srcOrd="6" destOrd="0" presId="urn:microsoft.com/office/officeart/2005/8/layout/list1"/>
    <dgm:cxn modelId="{56D7051D-9DFD-4457-88EF-782E968E98EE}" type="presParOf" srcId="{6BE53334-22C9-48A5-A54B-6A76EC5DA9F6}" destId="{23D7508D-747C-4D91-A3C1-123EE6756409}" srcOrd="7" destOrd="0" presId="urn:microsoft.com/office/officeart/2005/8/layout/list1"/>
    <dgm:cxn modelId="{533A6AEA-4CE1-4081-BE67-45DFADB37579}" type="presParOf" srcId="{6BE53334-22C9-48A5-A54B-6A76EC5DA9F6}" destId="{79354205-95A6-4143-BECB-832BC927522C}" srcOrd="8" destOrd="0" presId="urn:microsoft.com/office/officeart/2005/8/layout/list1"/>
    <dgm:cxn modelId="{4F965FED-309A-493A-8674-B956B98739F1}" type="presParOf" srcId="{79354205-95A6-4143-BECB-832BC927522C}" destId="{173A1195-87B0-4EC6-9A89-4A5005A7689A}" srcOrd="0" destOrd="0" presId="urn:microsoft.com/office/officeart/2005/8/layout/list1"/>
    <dgm:cxn modelId="{FA296E32-1632-4F7F-9506-D8375977F8A1}" type="presParOf" srcId="{79354205-95A6-4143-BECB-832BC927522C}" destId="{61DF0A79-6967-4621-854E-02A7ABEBB7D8}" srcOrd="1" destOrd="0" presId="urn:microsoft.com/office/officeart/2005/8/layout/list1"/>
    <dgm:cxn modelId="{C0BF8AF8-666E-4E5A-B5C2-C5E19030C235}" type="presParOf" srcId="{6BE53334-22C9-48A5-A54B-6A76EC5DA9F6}" destId="{71DDAFB8-F678-484B-8BE5-89C2E3296C48}" srcOrd="9" destOrd="0" presId="urn:microsoft.com/office/officeart/2005/8/layout/list1"/>
    <dgm:cxn modelId="{866E5E05-010B-45AF-A2B7-9A909B1F61B0}" type="presParOf" srcId="{6BE53334-22C9-48A5-A54B-6A76EC5DA9F6}" destId="{A80DF9EF-2D52-4300-8A46-D7018F3EAD2A}" srcOrd="10" destOrd="0" presId="urn:microsoft.com/office/officeart/2005/8/layout/list1"/>
    <dgm:cxn modelId="{939A2572-2477-4473-9718-39288B6DD040}" type="presParOf" srcId="{6BE53334-22C9-48A5-A54B-6A76EC5DA9F6}" destId="{3002A4D9-5BF4-47CC-8906-E01DD694D48B}" srcOrd="11" destOrd="0" presId="urn:microsoft.com/office/officeart/2005/8/layout/list1"/>
    <dgm:cxn modelId="{EA448C09-59C3-4A12-BEB5-8D177BA52AE7}" type="presParOf" srcId="{6BE53334-22C9-48A5-A54B-6A76EC5DA9F6}" destId="{26F2CB83-DB37-40D2-823A-7257B8773BCA}" srcOrd="12" destOrd="0" presId="urn:microsoft.com/office/officeart/2005/8/layout/list1"/>
    <dgm:cxn modelId="{EDEB5DD6-01C4-4064-B221-74DAF9F76BFF}" type="presParOf" srcId="{26F2CB83-DB37-40D2-823A-7257B8773BCA}" destId="{643A1851-1199-4892-9DE1-B3A0BB14ABD1}" srcOrd="0" destOrd="0" presId="urn:microsoft.com/office/officeart/2005/8/layout/list1"/>
    <dgm:cxn modelId="{30C9DFD9-8C89-4463-AE49-4D15927869FF}" type="presParOf" srcId="{26F2CB83-DB37-40D2-823A-7257B8773BCA}" destId="{46A60E9B-5E31-4DA7-A2D1-A69C15FD3B05}" srcOrd="1" destOrd="0" presId="urn:microsoft.com/office/officeart/2005/8/layout/list1"/>
    <dgm:cxn modelId="{7687C88F-8FFE-429C-9C14-94A0D3B9AEDE}" type="presParOf" srcId="{6BE53334-22C9-48A5-A54B-6A76EC5DA9F6}" destId="{D9ABBBA6-4E59-42C8-913B-7EF564AD0411}" srcOrd="13" destOrd="0" presId="urn:microsoft.com/office/officeart/2005/8/layout/list1"/>
    <dgm:cxn modelId="{9768FC97-48AA-4748-88E7-031DB3D9244D}" type="presParOf" srcId="{6BE53334-22C9-48A5-A54B-6A76EC5DA9F6}" destId="{8203ED82-1C1B-4C49-9C06-7E6838A50CF5}" srcOrd="14" destOrd="0" presId="urn:microsoft.com/office/officeart/2005/8/layout/list1"/>
    <dgm:cxn modelId="{05125D5E-062D-4B4F-B4A4-FA2AA573C4C5}" type="presParOf" srcId="{6BE53334-22C9-48A5-A54B-6A76EC5DA9F6}" destId="{032116C3-FC42-4EDB-BF45-CE7FEBD9DE7B}" srcOrd="15" destOrd="0" presId="urn:microsoft.com/office/officeart/2005/8/layout/list1"/>
    <dgm:cxn modelId="{0076EB31-6F9D-4709-BA6F-FFBC00193754}" type="presParOf" srcId="{6BE53334-22C9-48A5-A54B-6A76EC5DA9F6}" destId="{7F01841A-462F-4689-898D-1EDD89735CE7}" srcOrd="16" destOrd="0" presId="urn:microsoft.com/office/officeart/2005/8/layout/list1"/>
    <dgm:cxn modelId="{6F6CB971-8B2C-40DA-B54A-CA96A86056A7}" type="presParOf" srcId="{7F01841A-462F-4689-898D-1EDD89735CE7}" destId="{B808728A-8BDC-472F-90BF-D72C4D116F21}" srcOrd="0" destOrd="0" presId="urn:microsoft.com/office/officeart/2005/8/layout/list1"/>
    <dgm:cxn modelId="{89741D65-6B4C-404E-B6AE-EFE59713ACD7}" type="presParOf" srcId="{7F01841A-462F-4689-898D-1EDD89735CE7}" destId="{DBC2410A-6247-417E-8347-27FD87F44F34}" srcOrd="1" destOrd="0" presId="urn:microsoft.com/office/officeart/2005/8/layout/list1"/>
    <dgm:cxn modelId="{A9AD8E07-646B-4821-8076-6AA0D927B0DD}" type="presParOf" srcId="{6BE53334-22C9-48A5-A54B-6A76EC5DA9F6}" destId="{69F78909-F606-415F-AA9A-2D03918FB1A2}" srcOrd="17" destOrd="0" presId="urn:microsoft.com/office/officeart/2005/8/layout/list1"/>
    <dgm:cxn modelId="{8C9CE464-74B4-49F7-8B8F-BA3BB4517547}" type="presParOf" srcId="{6BE53334-22C9-48A5-A54B-6A76EC5DA9F6}" destId="{670096F5-8351-43B3-A4C4-DC222E93BC4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90754-AF2D-4ECC-946B-21FB99CA58C7}">
      <dsp:nvSpPr>
        <dsp:cNvPr id="0" name=""/>
        <dsp:cNvSpPr/>
      </dsp:nvSpPr>
      <dsp:spPr>
        <a:xfrm>
          <a:off x="0" y="414501"/>
          <a:ext cx="673099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00" tIns="395732" rIns="52240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rgbClr val="000000"/>
              </a:solidFill>
              <a:latin typeface="Aptos Display" panose="02110004020202020204"/>
            </a:rPr>
            <a:t> </a:t>
          </a:r>
          <a:r>
            <a:rPr lang="en-US" sz="1900" kern="1200">
              <a:solidFill>
                <a:srgbClr val="000000"/>
              </a:solidFill>
            </a:rPr>
            <a:t>From Kaggle</a:t>
          </a:r>
          <a:r>
            <a:rPr lang="en-US" sz="1900" kern="1200">
              <a:solidFill>
                <a:srgbClr val="000000"/>
              </a:solidFill>
              <a:latin typeface="Aptos Display" panose="02110004020202020204"/>
            </a:rPr>
            <a:t> 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rgbClr val="000000"/>
              </a:solidFill>
              <a:latin typeface="Aptos Display" panose="02110004020202020204"/>
            </a:rPr>
            <a:t> Focus</a:t>
          </a:r>
          <a:r>
            <a:rPr lang="en-US" sz="1900" kern="1200">
              <a:solidFill>
                <a:srgbClr val="000000"/>
              </a:solidFill>
            </a:rPr>
            <a:t> browsing behavior features</a:t>
          </a:r>
          <a:endParaRPr lang="en-US" sz="1900" kern="1200"/>
        </a:p>
      </dsp:txBody>
      <dsp:txXfrm>
        <a:off x="0" y="414501"/>
        <a:ext cx="6730999" cy="1107225"/>
      </dsp:txXfrm>
    </dsp:sp>
    <dsp:sp modelId="{9D659596-9FE8-4815-9A74-067B606F6730}">
      <dsp:nvSpPr>
        <dsp:cNvPr id="0" name=""/>
        <dsp:cNvSpPr/>
      </dsp:nvSpPr>
      <dsp:spPr>
        <a:xfrm>
          <a:off x="336549" y="134061"/>
          <a:ext cx="471169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91" tIns="0" rIns="178091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110004020202020204"/>
            </a:rPr>
            <a:t>Dataset</a:t>
          </a:r>
          <a:endParaRPr lang="en-US" sz="1900" kern="1200"/>
        </a:p>
      </dsp:txBody>
      <dsp:txXfrm>
        <a:off x="363929" y="161441"/>
        <a:ext cx="4656939" cy="506120"/>
      </dsp:txXfrm>
    </dsp:sp>
    <dsp:sp modelId="{CDEC3D3A-7A56-401F-B2DA-2EF718D8435A}">
      <dsp:nvSpPr>
        <dsp:cNvPr id="0" name=""/>
        <dsp:cNvSpPr/>
      </dsp:nvSpPr>
      <dsp:spPr>
        <a:xfrm>
          <a:off x="0" y="1904767"/>
          <a:ext cx="67309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00" tIns="395732" rIns="52240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ptos Display" panose="02110004020202020204"/>
            </a:rPr>
            <a:t> </a:t>
          </a:r>
          <a:r>
            <a:rPr lang="en-US" sz="1900" kern="1200"/>
            <a:t>Identify </a:t>
          </a:r>
          <a:r>
            <a:rPr lang="en-US" sz="1900" kern="1200">
              <a:latin typeface="Aptos Display" panose="02110004020202020204"/>
            </a:rPr>
            <a:t>pattern, outliers</a:t>
          </a:r>
          <a:r>
            <a:rPr lang="en-US" sz="1900" kern="1200"/>
            <a:t>, skewness &amp; imbalance.</a:t>
          </a:r>
          <a:r>
            <a:rPr lang="en-US" sz="1900" kern="1200">
              <a:latin typeface="Aptos Display" panose="02110004020202020204"/>
            </a:rPr>
            <a:t> </a:t>
          </a:r>
          <a:endParaRPr lang="en-US" sz="1900" kern="1200"/>
        </a:p>
      </dsp:txBody>
      <dsp:txXfrm>
        <a:off x="0" y="1904767"/>
        <a:ext cx="6730999" cy="807975"/>
      </dsp:txXfrm>
    </dsp:sp>
    <dsp:sp modelId="{AFE7468B-78AA-4A9D-BE7D-7166433F6D48}">
      <dsp:nvSpPr>
        <dsp:cNvPr id="0" name=""/>
        <dsp:cNvSpPr/>
      </dsp:nvSpPr>
      <dsp:spPr>
        <a:xfrm>
          <a:off x="336549" y="1624327"/>
          <a:ext cx="471169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91" tIns="0" rIns="1780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110004020202020204"/>
            </a:rPr>
            <a:t>EDA</a:t>
          </a:r>
          <a:endParaRPr lang="en-US" sz="1900" kern="1200"/>
        </a:p>
      </dsp:txBody>
      <dsp:txXfrm>
        <a:off x="363929" y="1651707"/>
        <a:ext cx="4656939" cy="506120"/>
      </dsp:txXfrm>
    </dsp:sp>
    <dsp:sp modelId="{A80DF9EF-2D52-4300-8A46-D7018F3EAD2A}">
      <dsp:nvSpPr>
        <dsp:cNvPr id="0" name=""/>
        <dsp:cNvSpPr/>
      </dsp:nvSpPr>
      <dsp:spPr>
        <a:xfrm>
          <a:off x="0" y="3095781"/>
          <a:ext cx="67309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00" tIns="395732" rIns="52240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ptos Display" panose="02110004020202020204"/>
            </a:rPr>
            <a:t> </a:t>
          </a:r>
          <a:r>
            <a:rPr lang="en-US" sz="1900" kern="1200"/>
            <a:t>Address EDA issue</a:t>
          </a:r>
        </a:p>
      </dsp:txBody>
      <dsp:txXfrm>
        <a:off x="0" y="3095781"/>
        <a:ext cx="6730999" cy="807975"/>
      </dsp:txXfrm>
    </dsp:sp>
    <dsp:sp modelId="{61DF0A79-6967-4621-854E-02A7ABEBB7D8}">
      <dsp:nvSpPr>
        <dsp:cNvPr id="0" name=""/>
        <dsp:cNvSpPr/>
      </dsp:nvSpPr>
      <dsp:spPr>
        <a:xfrm>
          <a:off x="336549" y="2815342"/>
          <a:ext cx="471169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91" tIns="0" rIns="178091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110004020202020204"/>
            </a:rPr>
            <a:t>Pre-Processing</a:t>
          </a:r>
          <a:endParaRPr lang="en-US" sz="1900" kern="1200"/>
        </a:p>
      </dsp:txBody>
      <dsp:txXfrm>
        <a:off x="363929" y="2842722"/>
        <a:ext cx="4656939" cy="506120"/>
      </dsp:txXfrm>
    </dsp:sp>
    <dsp:sp modelId="{8203ED82-1C1B-4C49-9C06-7E6838A50CF5}">
      <dsp:nvSpPr>
        <dsp:cNvPr id="0" name=""/>
        <dsp:cNvSpPr/>
      </dsp:nvSpPr>
      <dsp:spPr>
        <a:xfrm>
          <a:off x="0" y="4286796"/>
          <a:ext cx="67309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00" tIns="395732" rIns="52240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Fit, predict, evaluate with several ML model</a:t>
          </a:r>
          <a:endParaRPr lang="en-US" sz="1900" kern="1200">
            <a:latin typeface="Aptos Display" panose="02110004020202020204"/>
          </a:endParaRPr>
        </a:p>
      </dsp:txBody>
      <dsp:txXfrm>
        <a:off x="0" y="4286796"/>
        <a:ext cx="6730999" cy="807975"/>
      </dsp:txXfrm>
    </dsp:sp>
    <dsp:sp modelId="{46A60E9B-5E31-4DA7-A2D1-A69C15FD3B05}">
      <dsp:nvSpPr>
        <dsp:cNvPr id="0" name=""/>
        <dsp:cNvSpPr/>
      </dsp:nvSpPr>
      <dsp:spPr>
        <a:xfrm>
          <a:off x="336549" y="4006357"/>
          <a:ext cx="471169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91" tIns="0" rIns="1780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363929" y="4033737"/>
        <a:ext cx="4656939" cy="506120"/>
      </dsp:txXfrm>
    </dsp:sp>
    <dsp:sp modelId="{670096F5-8351-43B3-A4C4-DC222E93BC44}">
      <dsp:nvSpPr>
        <dsp:cNvPr id="0" name=""/>
        <dsp:cNvSpPr/>
      </dsp:nvSpPr>
      <dsp:spPr>
        <a:xfrm>
          <a:off x="0" y="5477812"/>
          <a:ext cx="67309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00" tIns="395732" rIns="52240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Optimize the best model</a:t>
          </a:r>
          <a:endParaRPr lang="en-US" sz="1900" kern="1200">
            <a:latin typeface="Aptos Display" panose="02110004020202020204"/>
          </a:endParaRPr>
        </a:p>
      </dsp:txBody>
      <dsp:txXfrm>
        <a:off x="0" y="5477812"/>
        <a:ext cx="6730999" cy="807975"/>
      </dsp:txXfrm>
    </dsp:sp>
    <dsp:sp modelId="{DBC2410A-6247-417E-8347-27FD87F44F34}">
      <dsp:nvSpPr>
        <dsp:cNvPr id="0" name=""/>
        <dsp:cNvSpPr/>
      </dsp:nvSpPr>
      <dsp:spPr>
        <a:xfrm>
          <a:off x="336549" y="5197371"/>
          <a:ext cx="471169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91" tIns="0" rIns="1780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</a:t>
          </a:r>
        </a:p>
      </dsp:txBody>
      <dsp:txXfrm>
        <a:off x="363929" y="5224751"/>
        <a:ext cx="465693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zfauzi89/Capstone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Online Shopper </a:t>
            </a:r>
            <a:endParaRPr lang="en-US"/>
          </a:p>
          <a:p>
            <a:r>
              <a:rPr lang="en-US">
                <a:ea typeface="+mj-lt"/>
                <a:cs typeface="+mj-lt"/>
              </a:rPr>
              <a:t>Purchase Prediction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Zul Fauzi Abas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042"/>
            <a:ext cx="10505017" cy="4996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Class Imbalance; Corrected using SMOTE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 descr="A blue and orange bar graph&#10;&#10;Description automatically generated">
            <a:extLst>
              <a:ext uri="{FF2B5EF4-FFF2-40B4-BE49-F238E27FC236}">
                <a16:creationId xmlns:a16="http://schemas.microsoft.com/office/drawing/2014/main" id="{60012C8C-674A-6D35-50AF-C6120B8E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09" y="2635343"/>
            <a:ext cx="5077946" cy="2819961"/>
          </a:xfrm>
          <a:prstGeom prst="rect">
            <a:avLst/>
          </a:prstGeom>
        </p:spPr>
      </p:pic>
      <p:pic>
        <p:nvPicPr>
          <p:cNvPr id="5" name="Picture 4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04A6EE4A-2093-58B1-3A01-8FF42875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0" y="2638145"/>
            <a:ext cx="5120528" cy="2791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B0DE5-AE9B-C566-5214-65AB25D345B2}"/>
              </a:ext>
            </a:extLst>
          </p:cNvPr>
          <p:cNvSpPr txBox="1"/>
          <p:nvPr/>
        </p:nvSpPr>
        <p:spPr>
          <a:xfrm>
            <a:off x="1922324" y="5591594"/>
            <a:ext cx="61672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/>
              <a:t>Figure 3</a:t>
            </a:r>
            <a:r>
              <a:rPr lang="en-US"/>
              <a:t>. </a:t>
            </a:r>
            <a:r>
              <a:rPr lang="en-US">
                <a:ea typeface="+mn-lt"/>
                <a:cs typeface="+mn-lt"/>
              </a:rPr>
              <a:t>'Revenue' feature; before and after applying SMOTE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Modeling 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625"/>
            <a:ext cx="10505017" cy="3652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Models </a:t>
            </a:r>
            <a:r>
              <a:rPr lang="en-US" b="1">
                <a:ea typeface="+mn-lt"/>
                <a:cs typeface="+mn-lt"/>
              </a:rPr>
              <a:t>tested on training data</a:t>
            </a:r>
            <a:r>
              <a:rPr lang="en-US">
                <a:ea typeface="+mn-lt"/>
                <a:cs typeface="+mn-lt"/>
              </a:rPr>
              <a:t>: </a:t>
            </a:r>
          </a:p>
          <a:p>
            <a:r>
              <a:rPr lang="en-US">
                <a:ea typeface="+mn-lt"/>
                <a:cs typeface="+mn-lt"/>
              </a:rPr>
              <a:t>Logistic Regression</a:t>
            </a:r>
          </a:p>
          <a:p>
            <a:r>
              <a:rPr lang="en-US">
                <a:ea typeface="+mn-lt"/>
                <a:cs typeface="+mn-lt"/>
              </a:rPr>
              <a:t>KNN</a:t>
            </a:r>
          </a:p>
          <a:p>
            <a:r>
              <a:rPr lang="en-US">
                <a:ea typeface="+mn-lt"/>
                <a:cs typeface="+mn-lt"/>
              </a:rPr>
              <a:t>Decision Trees</a:t>
            </a:r>
          </a:p>
          <a:p>
            <a:r>
              <a:rPr lang="en-US">
                <a:ea typeface="+mn-lt"/>
                <a:cs typeface="+mn-lt"/>
              </a:rPr>
              <a:t>Random Forests.</a:t>
            </a:r>
            <a:endParaRPr lang="en-US"/>
          </a:p>
          <a:p>
            <a:pPr marL="0" indent="0">
              <a:buNone/>
            </a:pPr>
            <a:r>
              <a:rPr lang="en-US" b="1">
                <a:highlight>
                  <a:srgbClr val="FFFF00"/>
                </a:highlight>
                <a:ea typeface="+mn-lt"/>
                <a:cs typeface="+mn-lt"/>
              </a:rPr>
              <a:t>Accuracy</a:t>
            </a:r>
            <a:r>
              <a:rPr lang="en-US">
                <a:ea typeface="+mn-lt"/>
                <a:cs typeface="+mn-lt"/>
              </a:rPr>
              <a:t> chosen as the performance metric.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Selection for tuning</a:t>
            </a:r>
            <a:r>
              <a:rPr lang="en-US">
                <a:ea typeface="+mn-lt"/>
                <a:cs typeface="+mn-lt"/>
              </a:rPr>
              <a:t> is based on classification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Model Performance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2040315"/>
            <a:ext cx="4709886" cy="132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highlight>
                  <a:srgbClr val="FFFF00"/>
                </a:highlight>
                <a:ea typeface="+mn-lt"/>
                <a:cs typeface="+mn-lt"/>
              </a:rPr>
              <a:t>Logistic Regression</a:t>
            </a:r>
            <a:r>
              <a:rPr lang="en-US">
                <a:ea typeface="+mn-lt"/>
                <a:cs typeface="+mn-lt"/>
              </a:rPr>
              <a:t> achieved the best balance, avoiding overfitting.</a:t>
            </a:r>
          </a:p>
          <a:p>
            <a:endParaRPr lang="en-US" u="sng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79DD5B5-5FD2-45B3-A802-5E887917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88" y="1852235"/>
            <a:ext cx="4614938" cy="2512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9BF73-AF51-7D5F-50CB-3F524865270D}"/>
              </a:ext>
            </a:extLst>
          </p:cNvPr>
          <p:cNvSpPr txBox="1"/>
          <p:nvPr/>
        </p:nvSpPr>
        <p:spPr>
          <a:xfrm>
            <a:off x="978464" y="4484779"/>
            <a:ext cx="402905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/>
              <a:t>Table 1</a:t>
            </a:r>
            <a:r>
              <a:rPr lang="en-US"/>
              <a:t>. Accuracy of Model on Training </a:t>
            </a:r>
          </a:p>
          <a:p>
            <a:r>
              <a:rPr lang="en-US"/>
              <a:t>                  &amp; Testing Set</a:t>
            </a:r>
          </a:p>
        </p:txBody>
      </p:sp>
    </p:spTree>
    <p:extLst>
      <p:ext uri="{BB962C8B-B14F-4D97-AF65-F5344CB8AC3E}">
        <p14:creationId xmlns:p14="http://schemas.microsoft.com/office/powerpoint/2010/main" val="12707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DE46A5-73E4-C98D-C7E6-20EB3CDD9DAA}"/>
              </a:ext>
            </a:extLst>
          </p:cNvPr>
          <p:cNvSpPr/>
          <p:nvPr/>
        </p:nvSpPr>
        <p:spPr>
          <a:xfrm>
            <a:off x="1195917" y="2666999"/>
            <a:ext cx="9800166" cy="170391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268"/>
            <a:ext cx="10515600" cy="1448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>
                <a:ea typeface="+mn-lt"/>
                <a:cs typeface="+mn-lt"/>
              </a:rPr>
              <a:t>Post-tuning, accuracy improved to </a:t>
            </a:r>
            <a:r>
              <a:rPr lang="en-US" sz="4000" b="1">
                <a:highlight>
                  <a:srgbClr val="FFFF00"/>
                </a:highlight>
                <a:ea typeface="+mn-lt"/>
                <a:cs typeface="+mn-lt"/>
              </a:rPr>
              <a:t>84.3%</a:t>
            </a:r>
            <a:r>
              <a:rPr lang="en-US" sz="4000">
                <a:ea typeface="+mn-lt"/>
                <a:cs typeface="+mn-lt"/>
              </a:rPr>
              <a:t>, exceeding our goal.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7A88E0-4C64-7986-73A2-4BC1CF3E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Tuning and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predictive model accuracy exceed goal expectation.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Next steps: 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Refining the model by including other feature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Develop API &amp; Plugin for model.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Complete analysis link: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https://github.com/mzfauzi89/Capstone-Project</a:t>
            </a:r>
            <a:r>
              <a:rPr lang="en-US">
                <a:ea typeface="+mn-lt"/>
                <a:cs typeface="+mn-lt"/>
              </a:rPr>
              <a:t> 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The Challenge in E-Commerce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708"/>
            <a:ext cx="10505639" cy="2279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Understanding the vast, varied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behaviors of online shoppers</a:t>
            </a:r>
            <a:r>
              <a:rPr lang="en-US">
                <a:ea typeface="+mn-lt"/>
                <a:cs typeface="+mn-lt"/>
              </a:rPr>
              <a:t> is a major challenge.</a:t>
            </a:r>
            <a:endParaRPr lang="en-US"/>
          </a:p>
          <a:p>
            <a:pPr marL="0" indent="0" algn="ctr"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Predicting these behaviors enhances consumer engagement, making interactions more personalized and effective.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F2D1CE0-FEBD-89E6-8484-5F0E1A33B87E}"/>
              </a:ext>
            </a:extLst>
          </p:cNvPr>
          <p:cNvSpPr txBox="1"/>
          <p:nvPr/>
        </p:nvSpPr>
        <p:spPr>
          <a:xfrm>
            <a:off x="840161" y="5708651"/>
            <a:ext cx="1057075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Huseynov, F., &amp; Özkan Yıldırım, S. (2019). Online consumer typologies and their shopping behaviors in B2C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e-commerce platforms. Sage Open, 9(2), 2158244019854639.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12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059034-6E11-C8B9-0121-66C092109C0D}"/>
              </a:ext>
            </a:extLst>
          </p:cNvPr>
          <p:cNvSpPr/>
          <p:nvPr/>
        </p:nvSpPr>
        <p:spPr>
          <a:xfrm>
            <a:off x="2518834" y="2550583"/>
            <a:ext cx="7154333" cy="203199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292"/>
            <a:ext cx="10505017" cy="1663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Build machine learning model</a:t>
            </a:r>
            <a:r>
              <a:rPr lang="en-US">
                <a:ea typeface="+mn-lt"/>
                <a:cs typeface="Arial"/>
              </a:rPr>
              <a:t> that</a:t>
            </a:r>
            <a:r>
              <a:rPr lang="en-US">
                <a:solidFill>
                  <a:srgbClr val="000000"/>
                </a:solidFill>
                <a:latin typeface="Aptos"/>
                <a:ea typeface="+mn-lt"/>
                <a:cs typeface="Arial"/>
              </a:rPr>
              <a:t> </a:t>
            </a:r>
            <a:r>
              <a:rPr lang="en-US">
                <a:solidFill>
                  <a:srgbClr val="000000"/>
                </a:solidFill>
                <a:ea typeface="+mn-lt"/>
                <a:cs typeface="Arial"/>
              </a:rPr>
              <a:t>can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en-US" b="1">
                <a:ea typeface="+mn-lt"/>
                <a:cs typeface="+mn-lt"/>
              </a:rPr>
              <a:t> Purchases</a:t>
            </a:r>
            <a:r>
              <a:rPr lang="en-US">
                <a:ea typeface="+mn-lt"/>
                <a:cs typeface="+mn-lt"/>
              </a:rPr>
              <a:t> from </a:t>
            </a:r>
            <a:r>
              <a:rPr lang="en-US" b="1">
                <a:ea typeface="+mn-lt"/>
                <a:cs typeface="+mn-lt"/>
              </a:rPr>
              <a:t>Browsing Behavior</a:t>
            </a:r>
            <a:endParaRPr lang="en-US"/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with </a:t>
            </a:r>
            <a:r>
              <a:rPr lang="en-US" b="1">
                <a:ea typeface="+mn-lt"/>
                <a:cs typeface="+mn-lt"/>
              </a:rPr>
              <a:t>Accuracy &gt; 80%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5017" cy="4552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Patterns &amp; insight from model will enables data-driven decisions:</a:t>
            </a:r>
            <a:endParaRPr lang="en-US"/>
          </a:p>
          <a:p>
            <a:pPr marL="457200" indent="-457200"/>
            <a:r>
              <a:rPr lang="en-US" u="sng">
                <a:ea typeface="+mn-lt"/>
                <a:cs typeface="+mn-lt"/>
              </a:rPr>
              <a:t>Personalize</a:t>
            </a:r>
            <a:r>
              <a:rPr lang="en-US">
                <a:ea typeface="+mn-lt"/>
                <a:cs typeface="+mn-lt"/>
              </a:rPr>
              <a:t> Product Recommendations</a:t>
            </a:r>
          </a:p>
          <a:p>
            <a:pPr marL="457200" indent="-457200"/>
            <a:r>
              <a:rPr lang="en-US" u="sng">
                <a:ea typeface="+mn-lt"/>
                <a:cs typeface="+mn-lt"/>
              </a:rPr>
              <a:t>Optimize</a:t>
            </a:r>
            <a:r>
              <a:rPr lang="en-US">
                <a:ea typeface="+mn-lt"/>
                <a:cs typeface="+mn-lt"/>
              </a:rPr>
              <a:t> Marketing Campaigns</a:t>
            </a:r>
            <a:endParaRPr lang="en-US"/>
          </a:p>
          <a:p>
            <a:pPr marL="457200" indent="-457200"/>
            <a:r>
              <a:rPr lang="en-US" u="sng">
                <a:ea typeface="+mn-lt"/>
                <a:cs typeface="+mn-lt"/>
              </a:rPr>
              <a:t>Improve</a:t>
            </a:r>
            <a:r>
              <a:rPr lang="en-US">
                <a:ea typeface="+mn-lt"/>
                <a:cs typeface="+mn-lt"/>
              </a:rPr>
              <a:t> Customer Engagement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Thus...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Increased </a:t>
            </a:r>
            <a:r>
              <a:rPr lang="en-US" b="1"/>
              <a:t>Revenue</a:t>
            </a:r>
            <a:r>
              <a:rPr lang="en-US"/>
              <a:t> &amp; </a:t>
            </a:r>
            <a:r>
              <a:rPr lang="en-US" b="1"/>
              <a:t>Customer Satisfaction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CA895D-5364-04DD-34E0-B736FD49498D}"/>
              </a:ext>
            </a:extLst>
          </p:cNvPr>
          <p:cNvSpPr/>
          <p:nvPr/>
        </p:nvSpPr>
        <p:spPr>
          <a:xfrm>
            <a:off x="4623288" y="2169581"/>
            <a:ext cx="5139428" cy="19155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Platform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E02BFD-75BB-A9EC-51B6-0F43C25EE366}"/>
              </a:ext>
            </a:extLst>
          </p:cNvPr>
          <p:cNvSpPr/>
          <p:nvPr/>
        </p:nvSpPr>
        <p:spPr>
          <a:xfrm>
            <a:off x="8018909" y="3400506"/>
            <a:ext cx="1620878" cy="5999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Predictive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70DD6-CE10-B8C3-CEB2-12185925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How?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DF42-6EBC-0FBF-942B-14EEF124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dirty="0" smtClean="0"/>
              <a:t>5</a:t>
            </a:fld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F13322-23AB-DE3A-BDAB-A5011A598DD0}"/>
              </a:ext>
            </a:extLst>
          </p:cNvPr>
          <p:cNvSpPr/>
          <p:nvPr/>
        </p:nvSpPr>
        <p:spPr>
          <a:xfrm>
            <a:off x="1397000" y="2169580"/>
            <a:ext cx="2307165" cy="19155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Shopper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75B5F6-45BD-4296-7E5F-00A100533C97}"/>
              </a:ext>
            </a:extLst>
          </p:cNvPr>
          <p:cNvSpPr/>
          <p:nvPr/>
        </p:nvSpPr>
        <p:spPr>
          <a:xfrm>
            <a:off x="1460498" y="2804582"/>
            <a:ext cx="2169583" cy="1195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Predictive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B2D82-BF34-5528-DCA6-5369E4CB6DE2}"/>
              </a:ext>
            </a:extLst>
          </p:cNvPr>
          <p:cNvSpPr/>
          <p:nvPr/>
        </p:nvSpPr>
        <p:spPr>
          <a:xfrm>
            <a:off x="4688416" y="2804584"/>
            <a:ext cx="1534583" cy="119591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Predictive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56B95-D33C-D2F9-26CA-508123783F89}"/>
              </a:ext>
            </a:extLst>
          </p:cNvPr>
          <p:cNvSpPr txBox="1"/>
          <p:nvPr/>
        </p:nvSpPr>
        <p:spPr>
          <a:xfrm>
            <a:off x="4508499" y="5016501"/>
            <a:ext cx="1907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API Integration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Plugin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7D631-B2A9-C381-67C1-6061B16A2F98}"/>
              </a:ext>
            </a:extLst>
          </p:cNvPr>
          <p:cNvSpPr txBox="1"/>
          <p:nvPr/>
        </p:nvSpPr>
        <p:spPr>
          <a:xfrm>
            <a:off x="1598081" y="2804583"/>
            <a:ext cx="23092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Input: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Duration 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Scroll rate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Click rate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18B39F-27D9-D940-B367-75EED89C042A}"/>
              </a:ext>
            </a:extLst>
          </p:cNvPr>
          <p:cNvSpPr/>
          <p:nvPr/>
        </p:nvSpPr>
        <p:spPr>
          <a:xfrm>
            <a:off x="8018909" y="2804583"/>
            <a:ext cx="1620878" cy="3850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A39D81-DC76-E53A-B0C7-7E28F24FAC8C}"/>
              </a:ext>
            </a:extLst>
          </p:cNvPr>
          <p:cNvCxnSpPr>
            <a:cxnSpLocks/>
          </p:cNvCxnSpPr>
          <p:nvPr/>
        </p:nvCxnSpPr>
        <p:spPr>
          <a:xfrm>
            <a:off x="3691466" y="3395132"/>
            <a:ext cx="929638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D409E-6AC5-04BD-20B0-BCB7D19648C9}"/>
              </a:ext>
            </a:extLst>
          </p:cNvPr>
          <p:cNvCxnSpPr>
            <a:cxnSpLocks/>
          </p:cNvCxnSpPr>
          <p:nvPr/>
        </p:nvCxnSpPr>
        <p:spPr>
          <a:xfrm>
            <a:off x="9760601" y="3193235"/>
            <a:ext cx="929638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C3B8B7-7066-8649-6860-70A1709128ED}"/>
              </a:ext>
            </a:extLst>
          </p:cNvPr>
          <p:cNvSpPr txBox="1"/>
          <p:nvPr/>
        </p:nvSpPr>
        <p:spPr>
          <a:xfrm>
            <a:off x="8018908" y="2804583"/>
            <a:ext cx="1654744" cy="1190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Up sales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Discount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Testimony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2D249-37F3-EB40-A86F-2B692E55E1AA}"/>
              </a:ext>
            </a:extLst>
          </p:cNvPr>
          <p:cNvSpPr txBox="1"/>
          <p:nvPr/>
        </p:nvSpPr>
        <p:spPr>
          <a:xfrm>
            <a:off x="10678581" y="2931583"/>
            <a:ext cx="1282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Sales!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37629-CB01-9996-3628-65C0E3276561}"/>
              </a:ext>
            </a:extLst>
          </p:cNvPr>
          <p:cNvCxnSpPr>
            <a:cxnSpLocks/>
          </p:cNvCxnSpPr>
          <p:nvPr/>
        </p:nvCxnSpPr>
        <p:spPr>
          <a:xfrm flipH="1" flipV="1">
            <a:off x="5436020" y="4019127"/>
            <a:ext cx="12278" cy="8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2EAA50-5CB9-8EFB-988F-1B70052CF9E3}"/>
              </a:ext>
            </a:extLst>
          </p:cNvPr>
          <p:cNvCxnSpPr>
            <a:cxnSpLocks/>
          </p:cNvCxnSpPr>
          <p:nvPr/>
        </p:nvCxnSpPr>
        <p:spPr>
          <a:xfrm>
            <a:off x="7091158" y="2984824"/>
            <a:ext cx="929638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27F219-C62D-E78D-CBE9-91DAEC776E11}"/>
              </a:ext>
            </a:extLst>
          </p:cNvPr>
          <p:cNvCxnSpPr>
            <a:cxnSpLocks/>
          </p:cNvCxnSpPr>
          <p:nvPr/>
        </p:nvCxnSpPr>
        <p:spPr>
          <a:xfrm>
            <a:off x="7091158" y="3697977"/>
            <a:ext cx="929638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78839-EFD8-E986-8DC6-3337E3200057}"/>
              </a:ext>
            </a:extLst>
          </p:cNvPr>
          <p:cNvCxnSpPr/>
          <p:nvPr/>
        </p:nvCxnSpPr>
        <p:spPr>
          <a:xfrm>
            <a:off x="7084645" y="2991339"/>
            <a:ext cx="5863" cy="7092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78330-031B-803A-FCA7-BFCB240326A4}"/>
              </a:ext>
            </a:extLst>
          </p:cNvPr>
          <p:cNvCxnSpPr/>
          <p:nvPr/>
        </p:nvCxnSpPr>
        <p:spPr>
          <a:xfrm flipV="1">
            <a:off x="6221290" y="3452691"/>
            <a:ext cx="826478" cy="390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76992F-3F3F-FFC3-E30E-E339F897D2D5}"/>
              </a:ext>
            </a:extLst>
          </p:cNvPr>
          <p:cNvSpPr txBox="1"/>
          <p:nvPr/>
        </p:nvSpPr>
        <p:spPr>
          <a:xfrm>
            <a:off x="7409960" y="2671885"/>
            <a:ext cx="285425" cy="379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16402E-3C84-06C8-29A3-6403AB6ABE4F}"/>
              </a:ext>
            </a:extLst>
          </p:cNvPr>
          <p:cNvSpPr txBox="1"/>
          <p:nvPr/>
        </p:nvSpPr>
        <p:spPr>
          <a:xfrm>
            <a:off x="7409960" y="3326423"/>
            <a:ext cx="28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95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7701-972C-34DD-CEEF-313949E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33" y="2006072"/>
            <a:ext cx="10515600" cy="2852737"/>
          </a:xfrm>
        </p:spPr>
        <p:txBody>
          <a:bodyPr/>
          <a:lstStyle/>
          <a:p>
            <a:r>
              <a:rPr lang="en-US"/>
              <a:t>Modeling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4738-BE95-925C-4A02-C2AB7DA0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dirty="0" smtClean="0"/>
              <a:t>7</a:t>
            </a:fld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B1E3AAE-23BF-6A1D-BA4C-156D9A352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782756"/>
              </p:ext>
            </p:extLst>
          </p:nvPr>
        </p:nvGraphicFramePr>
        <p:xfrm>
          <a:off x="2730500" y="182034"/>
          <a:ext cx="6730999" cy="641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80" name="Arrow: Down 1679">
            <a:extLst>
              <a:ext uri="{FF2B5EF4-FFF2-40B4-BE49-F238E27FC236}">
                <a16:creationId xmlns:a16="http://schemas.microsoft.com/office/drawing/2014/main" id="{FC0FA48F-470A-7DBC-70C3-8BC917ED384B}"/>
              </a:ext>
            </a:extLst>
          </p:cNvPr>
          <p:cNvSpPr/>
          <p:nvPr/>
        </p:nvSpPr>
        <p:spPr>
          <a:xfrm>
            <a:off x="8445499" y="1619250"/>
            <a:ext cx="677333" cy="49741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Arrow: Down 1680">
            <a:extLst>
              <a:ext uri="{FF2B5EF4-FFF2-40B4-BE49-F238E27FC236}">
                <a16:creationId xmlns:a16="http://schemas.microsoft.com/office/drawing/2014/main" id="{969549C5-C380-7BFE-1714-7F0D41CC13F5}"/>
              </a:ext>
            </a:extLst>
          </p:cNvPr>
          <p:cNvSpPr/>
          <p:nvPr/>
        </p:nvSpPr>
        <p:spPr>
          <a:xfrm>
            <a:off x="8445498" y="2825749"/>
            <a:ext cx="677333" cy="49741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Arrow: Down 1681">
            <a:extLst>
              <a:ext uri="{FF2B5EF4-FFF2-40B4-BE49-F238E27FC236}">
                <a16:creationId xmlns:a16="http://schemas.microsoft.com/office/drawing/2014/main" id="{53B0558F-0C2F-07BC-4411-013CD34FF9AE}"/>
              </a:ext>
            </a:extLst>
          </p:cNvPr>
          <p:cNvSpPr/>
          <p:nvPr/>
        </p:nvSpPr>
        <p:spPr>
          <a:xfrm>
            <a:off x="8445499" y="4021666"/>
            <a:ext cx="677333" cy="49741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Arrow: Down 1682">
            <a:extLst>
              <a:ext uri="{FF2B5EF4-FFF2-40B4-BE49-F238E27FC236}">
                <a16:creationId xmlns:a16="http://schemas.microsoft.com/office/drawing/2014/main" id="{026BECE7-9A63-AB99-412F-4E4844C9749F}"/>
              </a:ext>
            </a:extLst>
          </p:cNvPr>
          <p:cNvSpPr/>
          <p:nvPr/>
        </p:nvSpPr>
        <p:spPr>
          <a:xfrm>
            <a:off x="8445498" y="5217582"/>
            <a:ext cx="677333" cy="49741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DEB-27AC-CC24-D0AE-23F68E3A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Prepare the Data...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Outliers; Detect &amp; remove using IQR method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blue squares with black dots&#10;&#10;Description automatically generated">
            <a:extLst>
              <a:ext uri="{FF2B5EF4-FFF2-40B4-BE49-F238E27FC236}">
                <a16:creationId xmlns:a16="http://schemas.microsoft.com/office/drawing/2014/main" id="{A8FE9C0A-E7E3-56B6-05BC-B02EF901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91" y="2394417"/>
            <a:ext cx="8872819" cy="2819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CBC3B-51AB-0DB1-3720-504C6BC7C0F7}"/>
              </a:ext>
            </a:extLst>
          </p:cNvPr>
          <p:cNvSpPr txBox="1"/>
          <p:nvPr/>
        </p:nvSpPr>
        <p:spPr>
          <a:xfrm>
            <a:off x="1922324" y="5591594"/>
            <a:ext cx="67704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/>
              <a:t>Figure 1</a:t>
            </a:r>
            <a:r>
              <a:rPr lang="en-US"/>
              <a:t>. </a:t>
            </a:r>
            <a:r>
              <a:rPr lang="en-US">
                <a:ea typeface="+mn-lt"/>
                <a:cs typeface="+mn-lt"/>
              </a:rPr>
              <a:t>'Administrative' feature; before and after removing outliers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459"/>
            <a:ext cx="10505017" cy="4996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Skewness; Applied log transformation to features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8C6E1-547D-8CA5-E5AF-1CF2D4A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33" y="2358278"/>
            <a:ext cx="8905316" cy="29146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84947-9181-5C5F-AD1D-5F658CF843F4}"/>
              </a:ext>
            </a:extLst>
          </p:cNvPr>
          <p:cNvSpPr txBox="1"/>
          <p:nvPr/>
        </p:nvSpPr>
        <p:spPr>
          <a:xfrm>
            <a:off x="1922324" y="5591594"/>
            <a:ext cx="71330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/>
              <a:t>Figure 2</a:t>
            </a:r>
            <a:r>
              <a:rPr lang="en-US"/>
              <a:t>. </a:t>
            </a:r>
            <a:r>
              <a:rPr lang="en-US">
                <a:ea typeface="+mn-lt"/>
                <a:cs typeface="+mn-lt"/>
              </a:rPr>
              <a:t>'Product Related' feature; before and after log transformation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Shopper  Purchase Prediction</vt:lpstr>
      <vt:lpstr>The Challenge in E-Commerce</vt:lpstr>
      <vt:lpstr>Objective &amp; Goal</vt:lpstr>
      <vt:lpstr>Why?</vt:lpstr>
      <vt:lpstr>How?</vt:lpstr>
      <vt:lpstr>Modeling Approach</vt:lpstr>
      <vt:lpstr>PowerPoint Presentation</vt:lpstr>
      <vt:lpstr>Prepare the Data...</vt:lpstr>
      <vt:lpstr>PowerPoint Presentation</vt:lpstr>
      <vt:lpstr>PowerPoint Presentation</vt:lpstr>
      <vt:lpstr>Modeling Strategy</vt:lpstr>
      <vt:lpstr>Model Performance</vt:lpstr>
      <vt:lpstr>Tuning and 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revision>54</cp:revision>
  <dcterms:created xsi:type="dcterms:W3CDTF">2024-03-15T17:02:54Z</dcterms:created>
  <dcterms:modified xsi:type="dcterms:W3CDTF">2024-03-25T17:08:50Z</dcterms:modified>
</cp:coreProperties>
</file>