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4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218AA-4884-DE4D-BA9B-C6E6087E9BCD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7F44C-8389-8748-97DB-E39ED4CDF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4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ypescriptlang.org/docs/handbook/declaration-files/template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常用命令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3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基础类型</a:t>
            </a:r>
            <a:r>
              <a:rPr kumimoji="1" lang="en-US" altLang="zh-CN" dirty="0" smtClean="0"/>
              <a:t>-</a:t>
            </a:r>
            <a:r>
              <a:rPr lang="en-US" altLang="zh-CN" b="1" dirty="0"/>
              <a:t> never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 </a:t>
            </a:r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b="1" dirty="0"/>
              <a:t>error</a:t>
            </a:r>
            <a:r>
              <a:rPr lang="en-US" altLang="zh-CN" dirty="0"/>
              <a:t>(message: string): </a:t>
            </a:r>
            <a:r>
              <a:rPr lang="en-US" altLang="zh-CN" b="1" dirty="0"/>
              <a:t>never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    </a:t>
            </a:r>
            <a:r>
              <a:rPr lang="en-US" altLang="zh-CN" b="1" dirty="0"/>
              <a:t>throw</a:t>
            </a:r>
            <a:r>
              <a:rPr lang="en-US" altLang="zh-CN" dirty="0"/>
              <a:t> </a:t>
            </a:r>
            <a:r>
              <a:rPr lang="en-US" altLang="zh-CN" b="1" dirty="0"/>
              <a:t>new</a:t>
            </a:r>
            <a:r>
              <a:rPr lang="en-US" altLang="zh-CN" dirty="0"/>
              <a:t> Error(message);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f</a:t>
            </a:r>
            <a:r>
              <a:rPr lang="en-US" altLang="zh-CN" b="1" dirty="0" smtClean="0"/>
              <a:t>unction</a:t>
            </a:r>
            <a:r>
              <a:rPr lang="en-US" altLang="zh-CN" dirty="0" smtClean="0"/>
              <a:t> </a:t>
            </a:r>
            <a:r>
              <a:rPr lang="en-US" altLang="zh-CN" b="1" dirty="0"/>
              <a:t>error</a:t>
            </a:r>
            <a:r>
              <a:rPr lang="en-US" altLang="zh-CN" dirty="0"/>
              <a:t>(message: string): </a:t>
            </a:r>
            <a:r>
              <a:rPr lang="en-US" altLang="zh-CN" b="1" dirty="0"/>
              <a:t>never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while(true){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  <a:r>
              <a:rPr lang="en-US" altLang="zh-CN" dirty="0"/>
              <a:t>  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2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 smtClean="0"/>
              <a:t>基础类型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其它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 </a:t>
            </a:r>
            <a:r>
              <a:rPr lang="zh-CN" altLang="en-US" dirty="0"/>
              <a:t>联合类型 用</a:t>
            </a:r>
            <a:r>
              <a:rPr lang="en-US" altLang="zh-CN" dirty="0"/>
              <a:t>|</a:t>
            </a:r>
            <a:r>
              <a:rPr lang="zh-CN" altLang="en-US" dirty="0"/>
              <a:t>分割</a:t>
            </a:r>
          </a:p>
          <a:p>
            <a:pPr marL="400050" lvl="1" indent="0">
              <a:buNone/>
            </a:pPr>
            <a:r>
              <a:rPr lang="en-US" altLang="zh-CN" dirty="0" smtClean="0"/>
              <a:t>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：</a:t>
            </a:r>
            <a:r>
              <a:rPr lang="en-US" altLang="zh-CN" dirty="0" err="1" smtClean="0"/>
              <a:t>string|number|array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类型</a:t>
            </a:r>
            <a:r>
              <a:rPr lang="zh-CN" altLang="en-US" dirty="0" smtClean="0"/>
              <a:t>断言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b="1" dirty="0" smtClean="0"/>
              <a:t>let</a:t>
            </a:r>
            <a:r>
              <a:rPr lang="en-US" altLang="zh-CN" dirty="0" smtClean="0"/>
              <a:t> </a:t>
            </a:r>
            <a:r>
              <a:rPr lang="en-US" altLang="zh-CN" dirty="0" err="1"/>
              <a:t>someValue</a:t>
            </a:r>
            <a:r>
              <a:rPr lang="en-US" altLang="zh-CN" dirty="0"/>
              <a:t>: any = "this is a string";</a:t>
            </a:r>
          </a:p>
          <a:p>
            <a:pPr marL="400050" lvl="1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err="1"/>
              <a:t>strLength</a:t>
            </a:r>
            <a:r>
              <a:rPr lang="en-US" altLang="zh-CN" dirty="0"/>
              <a:t>: number = (&lt;</a:t>
            </a:r>
            <a:r>
              <a:rPr lang="en-US" altLang="zh-CN" b="1" dirty="0"/>
              <a:t>string</a:t>
            </a:r>
            <a:r>
              <a:rPr lang="en-US" altLang="zh-CN" dirty="0"/>
              <a:t>&gt;</a:t>
            </a:r>
            <a:r>
              <a:rPr lang="en-US" altLang="zh-CN" dirty="0" err="1"/>
              <a:t>someValue</a:t>
            </a:r>
            <a:r>
              <a:rPr lang="en-US" altLang="zh-CN" dirty="0"/>
              <a:t>).length;</a:t>
            </a:r>
          </a:p>
          <a:p>
            <a:pPr marL="400050" lvl="1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err="1"/>
              <a:t>strLength</a:t>
            </a:r>
            <a:r>
              <a:rPr lang="en-US" altLang="zh-CN" dirty="0"/>
              <a:t>: number = (</a:t>
            </a:r>
            <a:r>
              <a:rPr lang="en-US" altLang="zh-CN" dirty="0" err="1"/>
              <a:t>someValue</a:t>
            </a:r>
            <a:r>
              <a:rPr lang="en-US" altLang="zh-CN" dirty="0"/>
              <a:t> as </a:t>
            </a:r>
            <a:r>
              <a:rPr lang="en-US" altLang="zh-CN" b="1" dirty="0"/>
              <a:t>string</a:t>
            </a:r>
            <a:r>
              <a:rPr lang="en-US" altLang="zh-CN" dirty="0"/>
              <a:t>).length;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nl-NL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-</a:t>
            </a:r>
            <a:r>
              <a:rPr lang="zh-CN" altLang="en-US" dirty="0"/>
              <a:t>描述对象结构的 包括属性和方法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interface </a:t>
            </a:r>
            <a:r>
              <a:rPr lang="en-US" altLang="zh-CN" dirty="0" err="1"/>
              <a:t>LabelledValue</a:t>
            </a:r>
            <a:r>
              <a:rPr lang="en-US" altLang="zh-CN" dirty="0"/>
              <a:t> {</a:t>
            </a:r>
          </a:p>
          <a:p>
            <a:pPr marL="400050" lvl="1" indent="0">
              <a:buNone/>
            </a:pPr>
            <a:r>
              <a:rPr lang="en-US" altLang="zh-CN" dirty="0"/>
              <a:t>  label: string</a:t>
            </a:r>
            <a:r>
              <a:rPr lang="en-US" altLang="zh-CN" dirty="0" smtClean="0"/>
              <a:t>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b="1" dirty="0" err="1"/>
              <a:t>printLabel</a:t>
            </a:r>
            <a:r>
              <a:rPr lang="en-US" altLang="zh-CN" dirty="0"/>
              <a:t>(</a:t>
            </a:r>
            <a:r>
              <a:rPr lang="en-US" altLang="zh-CN" dirty="0" err="1"/>
              <a:t>labelledObj</a:t>
            </a:r>
            <a:r>
              <a:rPr lang="en-US" altLang="zh-CN" dirty="0"/>
              <a:t>: </a:t>
            </a:r>
            <a:r>
              <a:rPr lang="en-US" altLang="zh-CN" dirty="0" err="1"/>
              <a:t>LabelledValue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console.log</a:t>
            </a:r>
            <a:r>
              <a:rPr lang="en-US" altLang="zh-CN" dirty="0"/>
              <a:t>(</a:t>
            </a:r>
            <a:r>
              <a:rPr lang="en-US" altLang="zh-CN" dirty="0" err="1"/>
              <a:t>labelledObj.label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err="1"/>
              <a:t>myObj</a:t>
            </a:r>
            <a:r>
              <a:rPr lang="en-US" altLang="zh-CN" dirty="0"/>
              <a:t> = {size: 10, label: "Size 10 Object"};</a:t>
            </a:r>
          </a:p>
          <a:p>
            <a:pPr marL="0" indent="0">
              <a:buNone/>
            </a:pPr>
            <a:r>
              <a:rPr lang="en-US" altLang="zh-CN" dirty="0" err="1"/>
              <a:t>printLabel</a:t>
            </a:r>
            <a:r>
              <a:rPr lang="en-US" altLang="zh-CN" dirty="0"/>
              <a:t>(</a:t>
            </a:r>
            <a:r>
              <a:rPr lang="en-US" altLang="zh-CN" dirty="0" err="1"/>
              <a:t>myObj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nl-NL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0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-</a:t>
            </a:r>
            <a:r>
              <a:rPr lang="zh-CN" altLang="en-US" dirty="0"/>
              <a:t>描述对象结构的 包括属性和方法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 </a:t>
            </a:r>
            <a:r>
              <a:rPr lang="zh-CN" altLang="en-US" dirty="0"/>
              <a:t>可选参数</a:t>
            </a:r>
            <a:r>
              <a:rPr lang="en-US" altLang="zh-CN" dirty="0"/>
              <a:t> </a:t>
            </a:r>
            <a:r>
              <a:rPr lang="zh-CN" altLang="en-US" dirty="0"/>
              <a:t>用</a:t>
            </a:r>
            <a:r>
              <a:rPr lang="zh-CN" altLang="en-US" dirty="0" smtClean="0"/>
              <a:t>？   可选参数配合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prop:string</a:t>
            </a:r>
            <a:r>
              <a:rPr lang="en-US" altLang="zh-CN" dirty="0" smtClean="0"/>
              <a:t>]:any</a:t>
            </a:r>
          </a:p>
          <a:p>
            <a:pPr marL="400050" lvl="1" indent="0">
              <a:buNone/>
            </a:pPr>
            <a:r>
              <a:rPr lang="en-US" altLang="zh-CN" dirty="0"/>
              <a:t>interface </a:t>
            </a:r>
            <a:r>
              <a:rPr lang="en-US" altLang="zh-CN" dirty="0" err="1"/>
              <a:t>LabelledValue</a:t>
            </a:r>
            <a:r>
              <a:rPr lang="en-US" altLang="zh-CN" dirty="0"/>
              <a:t> {</a:t>
            </a:r>
          </a:p>
          <a:p>
            <a:pPr marL="800100" lvl="2" indent="0">
              <a:buNone/>
            </a:pPr>
            <a:r>
              <a:rPr lang="en-US" altLang="zh-CN" dirty="0"/>
              <a:t> 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？</a:t>
            </a:r>
            <a:r>
              <a:rPr lang="en-US" altLang="zh-CN" dirty="0" smtClean="0"/>
              <a:t>: </a:t>
            </a:r>
            <a:r>
              <a:rPr lang="en-US" altLang="zh-CN" dirty="0"/>
              <a:t>string;</a:t>
            </a:r>
          </a:p>
          <a:p>
            <a:pPr marL="800100" lvl="2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只读属性用</a:t>
            </a: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b="1" dirty="0"/>
              <a:t>interface</a:t>
            </a:r>
            <a:r>
              <a:rPr lang="en-US" altLang="zh-CN" dirty="0"/>
              <a:t> </a:t>
            </a:r>
            <a:r>
              <a:rPr lang="en-US" altLang="zh-CN" b="1" dirty="0"/>
              <a:t>Point</a:t>
            </a:r>
            <a:r>
              <a:rPr lang="en-US" altLang="zh-CN" dirty="0"/>
              <a:t> {</a:t>
            </a:r>
          </a:p>
          <a:p>
            <a:pPr marL="400050" lvl="1" indent="0">
              <a:buNone/>
            </a:pPr>
            <a:r>
              <a:rPr lang="en-US" altLang="zh-CN" dirty="0"/>
              <a:t>    </a:t>
            </a:r>
            <a:r>
              <a:rPr lang="en-US" altLang="zh-CN" b="1" dirty="0" err="1"/>
              <a:t>readonly</a:t>
            </a:r>
            <a:r>
              <a:rPr lang="en-US" altLang="zh-CN" dirty="0"/>
              <a:t> x: number;</a:t>
            </a:r>
          </a:p>
          <a:p>
            <a:pPr marL="400050" lvl="1" indent="0">
              <a:buNone/>
            </a:pPr>
            <a:r>
              <a:rPr lang="en-US" altLang="zh-CN" dirty="0"/>
              <a:t>    </a:t>
            </a:r>
            <a:r>
              <a:rPr lang="en-US" altLang="zh-CN" b="1" dirty="0" err="1"/>
              <a:t>readonly</a:t>
            </a:r>
            <a:r>
              <a:rPr lang="en-US" altLang="zh-CN" dirty="0"/>
              <a:t> y: number;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p1: Point = { x: 10, y: 20 };</a:t>
            </a:r>
          </a:p>
          <a:p>
            <a:pPr marL="400050" lvl="1" indent="0">
              <a:buNone/>
            </a:pPr>
            <a:r>
              <a:rPr lang="en-US" altLang="zh-CN" dirty="0"/>
              <a:t>p1.x = 5; 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zh-CN" b="1" dirty="0" err="1"/>
              <a:t>readonly</a:t>
            </a:r>
            <a:r>
              <a:rPr lang="en-US" altLang="zh-CN" dirty="0"/>
              <a:t>(</a:t>
            </a:r>
            <a:r>
              <a:rPr lang="zh-CN" altLang="en-US" dirty="0"/>
              <a:t>属性</a:t>
            </a:r>
            <a:r>
              <a:rPr lang="en-US" altLang="zh-CN" dirty="0"/>
              <a:t>)</a:t>
            </a:r>
            <a:r>
              <a:rPr lang="en-US" altLang="zh-CN" b="1" dirty="0"/>
              <a:t> vs 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zh-CN" altLang="en-US" dirty="0"/>
              <a:t>（变量）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nl-NL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7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-</a:t>
            </a:r>
            <a:r>
              <a:rPr lang="zh-CN" altLang="en-US" dirty="0"/>
              <a:t>描述对象结构的 包括属性和方法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方法签名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zh-CN" altLang="en-US" dirty="0" smtClean="0"/>
              <a:t>函数</a:t>
            </a:r>
            <a:r>
              <a:rPr lang="zh-CN" altLang="en-US" dirty="0"/>
              <a:t>的参数名不需要与接口里定义的名字相匹配 函数的参数会逐个进行检查，要求对应位置上的参数类型是兼容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b="1" dirty="0"/>
              <a:t>interface</a:t>
            </a:r>
            <a:r>
              <a:rPr lang="en-US" altLang="zh-CN" dirty="0"/>
              <a:t> </a:t>
            </a:r>
            <a:r>
              <a:rPr lang="en-US" altLang="zh-CN" b="1" dirty="0" err="1"/>
              <a:t>SearchFunc</a:t>
            </a:r>
            <a:r>
              <a:rPr lang="en-US" altLang="zh-CN" dirty="0"/>
              <a:t> {</a:t>
            </a:r>
          </a:p>
          <a:p>
            <a:pPr marL="400050" lvl="1" indent="0">
              <a:buNone/>
            </a:pPr>
            <a:r>
              <a:rPr lang="en-US" altLang="zh-CN" dirty="0"/>
              <a:t>  (source: </a:t>
            </a:r>
            <a:r>
              <a:rPr lang="en-US" altLang="zh-CN" b="1" dirty="0"/>
              <a:t>string</a:t>
            </a:r>
            <a:r>
              <a:rPr lang="en-US" altLang="zh-CN" dirty="0"/>
              <a:t>, </a:t>
            </a:r>
            <a:r>
              <a:rPr lang="en-US" altLang="zh-CN" dirty="0" err="1"/>
              <a:t>subString</a:t>
            </a:r>
            <a:r>
              <a:rPr lang="en-US" altLang="zh-CN" dirty="0"/>
              <a:t>: </a:t>
            </a:r>
            <a:r>
              <a:rPr lang="en-US" altLang="zh-CN" b="1" dirty="0"/>
              <a:t>string</a:t>
            </a:r>
            <a:r>
              <a:rPr lang="en-US" altLang="zh-CN" dirty="0"/>
              <a:t>): </a:t>
            </a:r>
            <a:r>
              <a:rPr lang="en-US" altLang="zh-CN" dirty="0" err="1"/>
              <a:t>boolean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err="1"/>
              <a:t>mySearch</a:t>
            </a:r>
            <a:r>
              <a:rPr lang="en-US" altLang="zh-CN" dirty="0"/>
              <a:t>: </a:t>
            </a:r>
            <a:r>
              <a:rPr lang="en-US" altLang="zh-CN" dirty="0" err="1"/>
              <a:t>SearchFunc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 err="1"/>
              <a:t>mySearch</a:t>
            </a:r>
            <a:r>
              <a:rPr lang="en-US" altLang="zh-CN" dirty="0"/>
              <a:t> = </a:t>
            </a:r>
            <a:r>
              <a:rPr lang="en-US" altLang="zh-CN" b="1" dirty="0"/>
              <a:t>function</a:t>
            </a:r>
            <a:r>
              <a:rPr lang="en-US" altLang="zh-CN" dirty="0"/>
              <a:t>(source: string, </a:t>
            </a:r>
            <a:r>
              <a:rPr lang="en-US" altLang="zh-CN" dirty="0" err="1"/>
              <a:t>subString</a:t>
            </a:r>
            <a:r>
              <a:rPr lang="en-US" altLang="zh-CN" dirty="0"/>
              <a:t>: string) {</a:t>
            </a:r>
          </a:p>
          <a:p>
            <a:pPr marL="400050" lvl="1" indent="0">
              <a:buNone/>
            </a:pPr>
            <a:r>
              <a:rPr lang="en-US" altLang="zh-CN" dirty="0"/>
              <a:t>  </a:t>
            </a:r>
            <a:r>
              <a:rPr lang="en-US" altLang="zh-CN" b="1" dirty="0"/>
              <a:t>let</a:t>
            </a:r>
            <a:r>
              <a:rPr lang="en-US" altLang="zh-CN" dirty="0"/>
              <a:t> result = </a:t>
            </a:r>
            <a:r>
              <a:rPr lang="en-US" altLang="zh-CN" dirty="0" err="1"/>
              <a:t>source.search</a:t>
            </a:r>
            <a:r>
              <a:rPr lang="en-US" altLang="zh-CN" dirty="0"/>
              <a:t>(</a:t>
            </a:r>
            <a:r>
              <a:rPr lang="en-US" altLang="zh-CN" dirty="0" err="1"/>
              <a:t>subString</a:t>
            </a:r>
            <a:r>
              <a:rPr lang="en-US" altLang="zh-CN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  </a:t>
            </a:r>
            <a:r>
              <a:rPr lang="en-US" altLang="zh-CN" b="1" dirty="0"/>
              <a:t>if</a:t>
            </a:r>
            <a:r>
              <a:rPr lang="en-US" altLang="zh-CN" dirty="0"/>
              <a:t> (result == -1) </a:t>
            </a:r>
            <a:r>
              <a:rPr lang="en-US" altLang="zh-CN" dirty="0" smtClean="0"/>
              <a:t>{ </a:t>
            </a:r>
            <a:r>
              <a:rPr lang="en-US" altLang="zh-CN" b="1" dirty="0"/>
              <a:t>return</a:t>
            </a:r>
            <a:r>
              <a:rPr lang="en-US" altLang="zh-CN" dirty="0"/>
              <a:t> false</a:t>
            </a:r>
            <a:r>
              <a:rPr lang="en-US" altLang="zh-CN" dirty="0" smtClean="0"/>
              <a:t>;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/>
              <a:t> 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dirty="0" smtClean="0"/>
              <a:t>{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smtClean="0"/>
              <a:t>true</a:t>
            </a:r>
            <a:r>
              <a:rPr lang="zh-CN" altLang="en-US" dirty="0"/>
              <a:t>；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4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-</a:t>
            </a:r>
            <a:r>
              <a:rPr lang="zh-CN" altLang="en-US" dirty="0"/>
              <a:t>描述对象结构的 包括属性和方法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de-DE" dirty="0"/>
              <a:t>类实现接口</a:t>
            </a:r>
            <a:r>
              <a:rPr lang="de-DE" altLang="zh-CN" dirty="0"/>
              <a:t> </a:t>
            </a:r>
            <a:r>
              <a:rPr lang="de-DE" altLang="zh-CN" b="1" dirty="0" err="1"/>
              <a:t>implements</a:t>
            </a:r>
            <a:endParaRPr lang="de-DE" altLang="zh-CN" dirty="0"/>
          </a:p>
          <a:p>
            <a:pPr marL="400050" lvl="1" indent="0">
              <a:buNone/>
            </a:pPr>
            <a:r>
              <a:rPr lang="de-DE" altLang="zh-CN" dirty="0" err="1"/>
              <a:t>interface</a:t>
            </a:r>
            <a:r>
              <a:rPr lang="de-DE" altLang="zh-CN" dirty="0"/>
              <a:t> </a:t>
            </a:r>
            <a:r>
              <a:rPr lang="de-DE" altLang="zh-CN" dirty="0" err="1"/>
              <a:t>ClockInterface</a:t>
            </a:r>
            <a:r>
              <a:rPr lang="de-DE" altLang="zh-CN" dirty="0"/>
              <a:t> {</a:t>
            </a:r>
          </a:p>
          <a:p>
            <a:pPr marL="400050" lvl="1" indent="0">
              <a:buNone/>
            </a:pPr>
            <a:r>
              <a:rPr lang="de-DE" altLang="zh-CN" dirty="0"/>
              <a:t>    </a:t>
            </a:r>
            <a:r>
              <a:rPr lang="de-DE" altLang="zh-CN" dirty="0" err="1"/>
              <a:t>currentTime</a:t>
            </a:r>
            <a:r>
              <a:rPr lang="de-DE" altLang="zh-CN" dirty="0"/>
              <a:t>: Date;</a:t>
            </a:r>
          </a:p>
          <a:p>
            <a:pPr marL="400050" lvl="1" indent="0">
              <a:buNone/>
            </a:pPr>
            <a:r>
              <a:rPr lang="de-DE" altLang="zh-CN" dirty="0"/>
              <a:t>    </a:t>
            </a:r>
            <a:r>
              <a:rPr lang="de-DE" altLang="zh-CN" dirty="0" err="1"/>
              <a:t>mySearch</a:t>
            </a:r>
            <a:r>
              <a:rPr lang="de-DE" altLang="zh-CN" dirty="0"/>
              <a:t>(</a:t>
            </a:r>
            <a:r>
              <a:rPr lang="de-DE" altLang="zh-CN" dirty="0" err="1"/>
              <a:t>source</a:t>
            </a:r>
            <a:r>
              <a:rPr lang="de-DE" altLang="zh-CN" dirty="0"/>
              <a:t>: </a:t>
            </a:r>
            <a:r>
              <a:rPr lang="de-DE" altLang="zh-CN" b="1" dirty="0" err="1"/>
              <a:t>string</a:t>
            </a:r>
            <a:r>
              <a:rPr lang="de-DE" altLang="zh-CN" dirty="0"/>
              <a:t>, </a:t>
            </a:r>
            <a:r>
              <a:rPr lang="de-DE" altLang="zh-CN" dirty="0" err="1"/>
              <a:t>subString</a:t>
            </a:r>
            <a:r>
              <a:rPr lang="de-DE" altLang="zh-CN" dirty="0"/>
              <a:t>: </a:t>
            </a:r>
            <a:r>
              <a:rPr lang="de-DE" altLang="zh-CN" b="1" dirty="0" err="1"/>
              <a:t>string</a:t>
            </a:r>
            <a:r>
              <a:rPr lang="de-DE" altLang="zh-CN" dirty="0"/>
              <a:t>): </a:t>
            </a:r>
            <a:r>
              <a:rPr lang="de-DE" altLang="zh-CN" dirty="0" err="1"/>
              <a:t>boolean</a:t>
            </a:r>
            <a:r>
              <a:rPr lang="de-DE" altLang="zh-CN" dirty="0"/>
              <a:t>;</a:t>
            </a:r>
          </a:p>
          <a:p>
            <a:pPr marL="400050" lvl="1" indent="0">
              <a:buNone/>
            </a:pPr>
            <a:r>
              <a:rPr lang="de-DE" altLang="zh-CN" dirty="0"/>
              <a:t>}</a:t>
            </a:r>
          </a:p>
          <a:p>
            <a:pPr marL="400050" lvl="1" indent="0">
              <a:buNone/>
            </a:pPr>
            <a:endParaRPr lang="de-DE" altLang="zh-CN" dirty="0"/>
          </a:p>
          <a:p>
            <a:pPr marL="400050" lvl="1" indent="0">
              <a:buNone/>
            </a:pPr>
            <a:r>
              <a:rPr lang="de-DE" altLang="zh-CN" b="1" dirty="0" err="1"/>
              <a:t>class</a:t>
            </a:r>
            <a:r>
              <a:rPr lang="de-DE" altLang="zh-CN" dirty="0"/>
              <a:t> </a:t>
            </a:r>
            <a:r>
              <a:rPr lang="de-DE" altLang="zh-CN" b="1" dirty="0" err="1"/>
              <a:t>Clock</a:t>
            </a:r>
            <a:r>
              <a:rPr lang="de-DE" altLang="zh-CN" dirty="0"/>
              <a:t> </a:t>
            </a:r>
            <a:r>
              <a:rPr lang="de-DE" altLang="zh-CN" b="1" dirty="0" err="1"/>
              <a:t>implements</a:t>
            </a:r>
            <a:r>
              <a:rPr lang="de-DE" altLang="zh-CN" dirty="0"/>
              <a:t> </a:t>
            </a:r>
            <a:r>
              <a:rPr lang="de-DE" altLang="zh-CN" b="1" dirty="0" err="1"/>
              <a:t>ClockInterface</a:t>
            </a:r>
            <a:r>
              <a:rPr lang="de-DE" altLang="zh-CN" dirty="0"/>
              <a:t> {</a:t>
            </a:r>
          </a:p>
          <a:p>
            <a:pPr marL="400050" lvl="1" indent="0">
              <a:buNone/>
            </a:pPr>
            <a:r>
              <a:rPr lang="de-DE" altLang="zh-CN" dirty="0"/>
              <a:t>    </a:t>
            </a:r>
            <a:r>
              <a:rPr lang="de-DE" altLang="zh-CN" dirty="0" err="1"/>
              <a:t>currentTime</a:t>
            </a:r>
            <a:r>
              <a:rPr lang="de-DE" altLang="zh-CN" dirty="0"/>
              <a:t>: Date;</a:t>
            </a:r>
          </a:p>
          <a:p>
            <a:pPr marL="400050" lvl="1" indent="0">
              <a:buNone/>
            </a:pPr>
            <a:r>
              <a:rPr lang="de-DE" altLang="zh-CN" dirty="0"/>
              <a:t>    </a:t>
            </a:r>
            <a:r>
              <a:rPr lang="de-DE" altLang="zh-CN" b="1" dirty="0" err="1"/>
              <a:t>constructor</a:t>
            </a:r>
            <a:r>
              <a:rPr lang="de-DE" altLang="zh-CN" dirty="0"/>
              <a:t>(h: </a:t>
            </a:r>
            <a:r>
              <a:rPr lang="de-DE" altLang="zh-CN" dirty="0" err="1"/>
              <a:t>number</a:t>
            </a:r>
            <a:r>
              <a:rPr lang="de-DE" altLang="zh-CN" dirty="0"/>
              <a:t>, m: </a:t>
            </a:r>
            <a:r>
              <a:rPr lang="de-DE" altLang="zh-CN" dirty="0" err="1"/>
              <a:t>number</a:t>
            </a:r>
            <a:r>
              <a:rPr lang="de-DE" altLang="zh-CN" dirty="0"/>
              <a:t>) { }</a:t>
            </a:r>
          </a:p>
          <a:p>
            <a:pPr marL="400050" lvl="1" indent="0">
              <a:buNone/>
            </a:pPr>
            <a:r>
              <a:rPr lang="de-DE" altLang="zh-CN" dirty="0"/>
              <a:t>   </a:t>
            </a:r>
            <a:r>
              <a:rPr lang="de-DE" altLang="zh-CN" dirty="0" err="1"/>
              <a:t>mySearch</a:t>
            </a:r>
            <a:r>
              <a:rPr lang="de-DE" altLang="zh-CN" dirty="0"/>
              <a:t>(</a:t>
            </a:r>
            <a:r>
              <a:rPr lang="de-DE" altLang="zh-CN" dirty="0" err="1"/>
              <a:t>source</a:t>
            </a:r>
            <a:r>
              <a:rPr lang="de-DE" altLang="zh-CN" dirty="0"/>
              <a:t>: </a:t>
            </a:r>
            <a:r>
              <a:rPr lang="de-DE" altLang="zh-CN" b="1" dirty="0" err="1"/>
              <a:t>string</a:t>
            </a:r>
            <a:r>
              <a:rPr lang="de-DE" altLang="zh-CN" dirty="0"/>
              <a:t>, </a:t>
            </a:r>
            <a:r>
              <a:rPr lang="de-DE" altLang="zh-CN" dirty="0" err="1"/>
              <a:t>subString</a:t>
            </a:r>
            <a:r>
              <a:rPr lang="de-DE" altLang="zh-CN" dirty="0"/>
              <a:t>: </a:t>
            </a:r>
            <a:r>
              <a:rPr lang="de-DE" altLang="zh-CN" b="1" dirty="0" err="1"/>
              <a:t>string</a:t>
            </a:r>
            <a:r>
              <a:rPr lang="de-DE" altLang="zh-CN" dirty="0"/>
              <a:t>): </a:t>
            </a:r>
            <a:r>
              <a:rPr lang="de-DE" altLang="zh-CN" dirty="0" err="1"/>
              <a:t>boolean</a:t>
            </a:r>
            <a:r>
              <a:rPr lang="de-DE" altLang="zh-CN" dirty="0"/>
              <a:t>{</a:t>
            </a:r>
          </a:p>
          <a:p>
            <a:pPr marL="400050" lvl="1" indent="0">
              <a:buNone/>
            </a:pPr>
            <a:r>
              <a:rPr lang="de-DE" altLang="zh-CN" dirty="0"/>
              <a:t>         </a:t>
            </a:r>
            <a:r>
              <a:rPr lang="de-DE" altLang="zh-CN" b="1" dirty="0" err="1"/>
              <a:t>return</a:t>
            </a:r>
            <a:r>
              <a:rPr lang="de-DE" altLang="zh-CN" dirty="0"/>
              <a:t> </a:t>
            </a:r>
            <a:r>
              <a:rPr lang="de-DE" altLang="zh-CN" dirty="0" err="1"/>
              <a:t>true</a:t>
            </a:r>
            <a:r>
              <a:rPr lang="de-DE" altLang="zh-CN" dirty="0"/>
              <a:t>;</a:t>
            </a:r>
          </a:p>
          <a:p>
            <a:pPr marL="400050" lvl="1" indent="0">
              <a:buNone/>
            </a:pPr>
            <a:r>
              <a:rPr lang="de-DE" altLang="zh-CN" dirty="0"/>
              <a:t>  }</a:t>
            </a:r>
          </a:p>
          <a:p>
            <a:pPr marL="400050" lvl="1" indent="0">
              <a:buNone/>
            </a:pPr>
            <a:r>
              <a:rPr lang="de-DE" altLang="zh-CN" dirty="0"/>
              <a:t>} </a:t>
            </a:r>
          </a:p>
          <a:p>
            <a:pPr marL="0" indent="0">
              <a:buNone/>
            </a:pPr>
            <a:r>
              <a:rPr lang="en-US" altLang="zh-CN" b="1" dirty="0"/>
              <a:t> </a:t>
            </a:r>
            <a:endParaRPr lang="en-US" altLang="zh-CN" dirty="0"/>
          </a:p>
          <a:p>
            <a:pPr marL="0" indent="0">
              <a:buNone/>
            </a:pPr>
            <a:endParaRPr lang="nl-NL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-</a:t>
            </a:r>
            <a:r>
              <a:rPr lang="zh-CN" altLang="en-US" dirty="0"/>
              <a:t>描述对象结构的 包括属性和方法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扩展接口</a:t>
            </a:r>
            <a:r>
              <a:rPr lang="zh-CN" altLang="en-US" b="1" dirty="0"/>
              <a:t> </a:t>
            </a:r>
            <a:r>
              <a:rPr lang="en-US" altLang="zh-CN" b="1" dirty="0"/>
              <a:t>extends </a:t>
            </a:r>
            <a:r>
              <a:rPr lang="zh-CN" altLang="en-US" dirty="0"/>
              <a:t>多个扩展用逗号隔</a:t>
            </a:r>
            <a:r>
              <a:rPr lang="zh-CN" altLang="en-US" dirty="0" smtClean="0"/>
              <a:t>开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 smtClean="0"/>
              <a:t>interface</a:t>
            </a:r>
            <a:r>
              <a:rPr lang="en-US" altLang="zh-CN" dirty="0" smtClean="0"/>
              <a:t> </a:t>
            </a:r>
            <a:r>
              <a:rPr lang="en-US" altLang="zh-CN" b="1" dirty="0"/>
              <a:t>Shape</a:t>
            </a:r>
            <a:r>
              <a:rPr lang="en-US" altLang="zh-CN" dirty="0"/>
              <a:t> {</a:t>
            </a:r>
          </a:p>
          <a:p>
            <a:pPr marL="400050" lvl="1" indent="0">
              <a:buNone/>
            </a:pPr>
            <a:r>
              <a:rPr lang="en-US" altLang="zh-CN" dirty="0"/>
              <a:t>    color: string;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b="1" dirty="0"/>
              <a:t>interface</a:t>
            </a:r>
            <a:r>
              <a:rPr lang="en-US" altLang="zh-CN" dirty="0"/>
              <a:t> </a:t>
            </a:r>
            <a:r>
              <a:rPr lang="en-US" altLang="zh-CN" b="1" dirty="0"/>
              <a:t>Square</a:t>
            </a:r>
            <a:r>
              <a:rPr lang="en-US" altLang="zh-CN" dirty="0"/>
              <a:t> </a:t>
            </a:r>
            <a:r>
              <a:rPr lang="en-US" altLang="zh-CN" b="1" dirty="0"/>
              <a:t>extends</a:t>
            </a:r>
            <a:r>
              <a:rPr lang="en-US" altLang="zh-CN" dirty="0"/>
              <a:t> </a:t>
            </a:r>
            <a:r>
              <a:rPr lang="en-US" altLang="zh-CN" b="1" dirty="0"/>
              <a:t>Shape</a:t>
            </a:r>
            <a:r>
              <a:rPr lang="en-US" altLang="zh-CN" dirty="0"/>
              <a:t> {</a:t>
            </a:r>
          </a:p>
          <a:p>
            <a:pPr marL="400050" lvl="1" indent="0">
              <a:buNone/>
            </a:pPr>
            <a:r>
              <a:rPr lang="en-US" altLang="zh-CN" dirty="0"/>
              <a:t>    </a:t>
            </a:r>
            <a:r>
              <a:rPr lang="en-US" altLang="zh-CN" dirty="0" err="1"/>
              <a:t>sideLength</a:t>
            </a:r>
            <a:r>
              <a:rPr lang="en-US" altLang="zh-CN" dirty="0"/>
              <a:t>: number;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/>
              <a:t>let square = &lt;Square&gt;{};</a:t>
            </a:r>
          </a:p>
          <a:p>
            <a:pPr marL="400050" lvl="1" indent="0">
              <a:buNone/>
            </a:pPr>
            <a:r>
              <a:rPr lang="en-US" altLang="zh-CN" dirty="0" err="1"/>
              <a:t>square.color</a:t>
            </a:r>
            <a:r>
              <a:rPr lang="en-US" altLang="zh-CN" dirty="0"/>
              <a:t> = "blue";</a:t>
            </a:r>
          </a:p>
          <a:p>
            <a:pPr marL="400050" lvl="1" indent="0">
              <a:buNone/>
            </a:pPr>
            <a:r>
              <a:rPr lang="en-US" altLang="zh-CN" dirty="0" err="1"/>
              <a:t>square.sideLength</a:t>
            </a:r>
            <a:r>
              <a:rPr lang="en-US" altLang="zh-CN" dirty="0"/>
              <a:t> = 10;</a:t>
            </a:r>
          </a:p>
          <a:p>
            <a:pPr marL="0" indent="0">
              <a:buNone/>
            </a:pPr>
            <a:endParaRPr lang="nl-NL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2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-</a:t>
            </a:r>
            <a:r>
              <a:rPr lang="zh-CN" altLang="en-US" dirty="0"/>
              <a:t>描述对象结构的 包括属性和方法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r>
              <a:rPr lang="en-US" altLang="zh-CN" b="1" dirty="0"/>
              <a:t> </a:t>
            </a:r>
            <a:r>
              <a:rPr lang="zh-CN" altLang="en-US" dirty="0"/>
              <a:t>接口继承类（</a:t>
            </a:r>
            <a:r>
              <a:rPr lang="en-US" altLang="zh-CN" b="1" dirty="0"/>
              <a:t>extends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接口继承了一个类类型时，它会继承类的成员但不包括其实现  能继承到类的</a:t>
            </a:r>
            <a:r>
              <a:rPr lang="en-US" altLang="zh-CN" dirty="0"/>
              <a:t>private</a:t>
            </a:r>
            <a:r>
              <a:rPr lang="zh-CN" altLang="en-US" dirty="0"/>
              <a:t>和</a:t>
            </a:r>
            <a:r>
              <a:rPr lang="en-US" altLang="zh-CN" dirty="0"/>
              <a:t>protected</a:t>
            </a:r>
            <a:r>
              <a:rPr lang="zh-CN" altLang="en-US" dirty="0"/>
              <a:t>成员</a:t>
            </a:r>
          </a:p>
          <a:p>
            <a:endParaRPr lang="en-US" altLang="zh-CN" dirty="0"/>
          </a:p>
          <a:p>
            <a:endParaRPr lang="nl-NL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8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类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包括</a:t>
            </a:r>
            <a:r>
              <a:rPr lang="zh-CN" altLang="en-US" dirty="0"/>
              <a:t>属性 构造函数 方法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 class</a:t>
            </a:r>
            <a:r>
              <a:rPr lang="en-US" altLang="zh-CN" dirty="0"/>
              <a:t> </a:t>
            </a:r>
            <a:r>
              <a:rPr lang="en-US" altLang="zh-CN" b="1" dirty="0"/>
              <a:t>Greeter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    greeting: string;</a:t>
            </a:r>
          </a:p>
          <a:p>
            <a:pPr marL="0" indent="0">
              <a:buNone/>
            </a:pPr>
            <a:r>
              <a:rPr lang="en-US" altLang="zh-CN" dirty="0"/>
              <a:t>    </a:t>
            </a:r>
            <a:r>
              <a:rPr lang="en-US" altLang="zh-CN" b="1" dirty="0"/>
              <a:t>constructor</a:t>
            </a:r>
            <a:r>
              <a:rPr lang="en-US" altLang="zh-CN" dirty="0"/>
              <a:t>(message: string) {</a:t>
            </a:r>
          </a:p>
          <a:p>
            <a:pPr marL="0" indent="0">
              <a:buNone/>
            </a:pPr>
            <a:r>
              <a:rPr lang="en-US" altLang="zh-CN" dirty="0"/>
              <a:t>        </a:t>
            </a:r>
            <a:r>
              <a:rPr lang="en-US" altLang="zh-CN" b="1" dirty="0" err="1"/>
              <a:t>this</a:t>
            </a:r>
            <a:r>
              <a:rPr lang="en-US" altLang="zh-CN" dirty="0" err="1"/>
              <a:t>.greeting</a:t>
            </a:r>
            <a:r>
              <a:rPr lang="en-US" altLang="zh-CN" dirty="0"/>
              <a:t> = message;</a:t>
            </a:r>
          </a:p>
          <a:p>
            <a:pPr marL="0" indent="0">
              <a:buNone/>
            </a:pPr>
            <a:r>
              <a:rPr lang="en-US" altLang="zh-CN" dirty="0"/>
              <a:t>    }</a:t>
            </a:r>
          </a:p>
          <a:p>
            <a:pPr marL="0" indent="0">
              <a:buNone/>
            </a:pPr>
            <a:r>
              <a:rPr lang="en-US" altLang="zh-CN" dirty="0"/>
              <a:t>    greet() {</a:t>
            </a:r>
          </a:p>
          <a:p>
            <a:pPr marL="0" indent="0">
              <a:buNone/>
            </a:pPr>
            <a:r>
              <a:rPr lang="en-US" altLang="zh-CN" dirty="0"/>
              <a:t>        </a:t>
            </a:r>
            <a:r>
              <a:rPr lang="en-US" altLang="zh-CN" b="1" dirty="0"/>
              <a:t>return</a:t>
            </a:r>
            <a:r>
              <a:rPr lang="en-US" altLang="zh-CN" dirty="0"/>
              <a:t> "Hello, " + </a:t>
            </a:r>
            <a:r>
              <a:rPr lang="en-US" altLang="zh-CN" b="1" dirty="0" err="1"/>
              <a:t>this</a:t>
            </a:r>
            <a:r>
              <a:rPr lang="en-US" altLang="zh-CN" dirty="0" err="1"/>
              <a:t>.greeting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   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greeter = </a:t>
            </a:r>
            <a:r>
              <a:rPr lang="en-US" altLang="zh-CN" b="1" dirty="0"/>
              <a:t>new</a:t>
            </a:r>
            <a:r>
              <a:rPr lang="en-US" altLang="zh-CN" dirty="0"/>
              <a:t> Greeter("world");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060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类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继承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altLang="zh-CN" b="1" dirty="0" err="1"/>
              <a:t>class</a:t>
            </a:r>
            <a:r>
              <a:rPr lang="de-DE" altLang="zh-CN" dirty="0"/>
              <a:t> </a:t>
            </a:r>
            <a:r>
              <a:rPr lang="de-DE" altLang="zh-CN" b="1" dirty="0" err="1"/>
              <a:t>Animal</a:t>
            </a:r>
            <a:r>
              <a:rPr lang="de-DE" altLang="zh-CN" dirty="0"/>
              <a:t> {</a:t>
            </a:r>
          </a:p>
          <a:p>
            <a:pPr marL="0" indent="0">
              <a:buNone/>
            </a:pPr>
            <a:r>
              <a:rPr lang="de-DE" altLang="zh-CN" dirty="0"/>
              <a:t>    </a:t>
            </a:r>
            <a:r>
              <a:rPr lang="de-DE" altLang="zh-CN" dirty="0" err="1"/>
              <a:t>name:string</a:t>
            </a:r>
            <a:r>
              <a:rPr lang="de-DE" altLang="zh-CN" dirty="0"/>
              <a:t>;</a:t>
            </a:r>
          </a:p>
          <a:p>
            <a:pPr marL="0" indent="0">
              <a:buNone/>
            </a:pPr>
            <a:r>
              <a:rPr lang="de-DE" altLang="zh-CN" dirty="0"/>
              <a:t>    </a:t>
            </a:r>
            <a:r>
              <a:rPr lang="de-DE" altLang="zh-CN" b="1" dirty="0" err="1"/>
              <a:t>constructor</a:t>
            </a:r>
            <a:r>
              <a:rPr lang="de-DE" altLang="zh-CN" dirty="0"/>
              <a:t>(</a:t>
            </a:r>
            <a:r>
              <a:rPr lang="de-DE" altLang="zh-CN" dirty="0" err="1"/>
              <a:t>theName</a:t>
            </a:r>
            <a:r>
              <a:rPr lang="de-DE" altLang="zh-CN" dirty="0"/>
              <a:t>: </a:t>
            </a:r>
            <a:r>
              <a:rPr lang="de-DE" altLang="zh-CN" dirty="0" err="1"/>
              <a:t>string</a:t>
            </a:r>
            <a:r>
              <a:rPr lang="de-DE" altLang="zh-CN" dirty="0"/>
              <a:t>) { </a:t>
            </a:r>
            <a:r>
              <a:rPr lang="de-DE" altLang="zh-CN" b="1" dirty="0" err="1"/>
              <a:t>this</a:t>
            </a:r>
            <a:r>
              <a:rPr lang="de-DE" altLang="zh-CN" dirty="0" err="1"/>
              <a:t>.name</a:t>
            </a:r>
            <a:r>
              <a:rPr lang="de-DE" altLang="zh-CN" dirty="0"/>
              <a:t> = </a:t>
            </a:r>
            <a:r>
              <a:rPr lang="de-DE" altLang="zh-CN" dirty="0" err="1"/>
              <a:t>theName</a:t>
            </a:r>
            <a:r>
              <a:rPr lang="de-DE" altLang="zh-CN" dirty="0"/>
              <a:t>; }</a:t>
            </a:r>
          </a:p>
          <a:p>
            <a:pPr marL="0" indent="0">
              <a:buNone/>
            </a:pPr>
            <a:r>
              <a:rPr lang="de-DE" altLang="zh-CN" dirty="0"/>
              <a:t>    </a:t>
            </a:r>
            <a:r>
              <a:rPr lang="de-DE" altLang="zh-CN" dirty="0" err="1"/>
              <a:t>move</a:t>
            </a:r>
            <a:r>
              <a:rPr lang="de-DE" altLang="zh-CN" dirty="0"/>
              <a:t>(</a:t>
            </a:r>
            <a:r>
              <a:rPr lang="de-DE" altLang="zh-CN" dirty="0" err="1"/>
              <a:t>distanceInMeters</a:t>
            </a:r>
            <a:r>
              <a:rPr lang="de-DE" altLang="zh-CN" dirty="0"/>
              <a:t>: </a:t>
            </a:r>
            <a:r>
              <a:rPr lang="de-DE" altLang="zh-CN" dirty="0" err="1"/>
              <a:t>number</a:t>
            </a:r>
            <a:r>
              <a:rPr lang="de-DE" altLang="zh-CN" dirty="0"/>
              <a:t> = 0) </a:t>
            </a:r>
            <a:r>
              <a:rPr lang="de-DE" altLang="zh-CN" dirty="0" smtClean="0"/>
              <a:t>{</a:t>
            </a:r>
            <a:r>
              <a:rPr lang="de-DE" altLang="zh-CN" dirty="0"/>
              <a:t>    }</a:t>
            </a:r>
          </a:p>
          <a:p>
            <a:pPr marL="0" indent="0">
              <a:buNone/>
            </a:pPr>
            <a:r>
              <a:rPr lang="de-DE" altLang="zh-CN" dirty="0" smtClean="0"/>
              <a:t>}</a:t>
            </a:r>
            <a:r>
              <a:rPr lang="de-DE" altLang="zh-CN" dirty="0"/>
              <a:t/>
            </a:r>
            <a:br>
              <a:rPr lang="de-DE" altLang="zh-CN" dirty="0"/>
            </a:br>
            <a:endParaRPr lang="de-DE" altLang="zh-CN" dirty="0"/>
          </a:p>
          <a:p>
            <a:pPr marL="0" indent="0">
              <a:buNone/>
            </a:pPr>
            <a:r>
              <a:rPr lang="de-DE" altLang="zh-CN" b="1" dirty="0" err="1"/>
              <a:t>class</a:t>
            </a:r>
            <a:r>
              <a:rPr lang="de-DE" altLang="zh-CN" dirty="0"/>
              <a:t> </a:t>
            </a:r>
            <a:r>
              <a:rPr lang="de-DE" altLang="zh-CN" b="1" dirty="0" err="1"/>
              <a:t>Snake</a:t>
            </a:r>
            <a:r>
              <a:rPr lang="de-DE" altLang="zh-CN" dirty="0"/>
              <a:t> </a:t>
            </a:r>
            <a:r>
              <a:rPr lang="de-DE" altLang="zh-CN" b="1" dirty="0" err="1"/>
              <a:t>extends</a:t>
            </a:r>
            <a:r>
              <a:rPr lang="de-DE" altLang="zh-CN" dirty="0"/>
              <a:t> </a:t>
            </a:r>
            <a:r>
              <a:rPr lang="de-DE" altLang="zh-CN" b="1" dirty="0" err="1"/>
              <a:t>Animal</a:t>
            </a:r>
            <a:r>
              <a:rPr lang="de-DE" altLang="zh-CN" dirty="0"/>
              <a:t> {</a:t>
            </a:r>
          </a:p>
          <a:p>
            <a:pPr marL="0" indent="0">
              <a:buNone/>
            </a:pPr>
            <a:r>
              <a:rPr lang="de-DE" altLang="zh-CN" dirty="0"/>
              <a:t>    </a:t>
            </a:r>
            <a:r>
              <a:rPr lang="de-DE" altLang="zh-CN" b="1" dirty="0" err="1"/>
              <a:t>constructor</a:t>
            </a:r>
            <a:r>
              <a:rPr lang="de-DE" altLang="zh-CN" dirty="0"/>
              <a:t>(</a:t>
            </a:r>
            <a:r>
              <a:rPr lang="de-DE" altLang="zh-CN" dirty="0" err="1"/>
              <a:t>name</a:t>
            </a:r>
            <a:r>
              <a:rPr lang="de-DE" altLang="zh-CN" dirty="0"/>
              <a:t>: </a:t>
            </a:r>
            <a:r>
              <a:rPr lang="de-DE" altLang="zh-CN" dirty="0" err="1"/>
              <a:t>string</a:t>
            </a:r>
            <a:r>
              <a:rPr lang="de-DE" altLang="zh-CN" dirty="0"/>
              <a:t>) { </a:t>
            </a:r>
            <a:r>
              <a:rPr lang="de-DE" altLang="zh-CN" b="1" dirty="0"/>
              <a:t>super</a:t>
            </a:r>
            <a:r>
              <a:rPr lang="de-DE" altLang="zh-CN" dirty="0"/>
              <a:t>(</a:t>
            </a:r>
            <a:r>
              <a:rPr lang="de-DE" altLang="zh-CN" dirty="0" err="1"/>
              <a:t>name</a:t>
            </a:r>
            <a:r>
              <a:rPr lang="de-DE" altLang="zh-CN" dirty="0"/>
              <a:t>); }</a:t>
            </a:r>
          </a:p>
          <a:p>
            <a:pPr marL="0" indent="0">
              <a:buNone/>
            </a:pPr>
            <a:r>
              <a:rPr lang="de-DE" altLang="zh-CN" dirty="0"/>
              <a:t>    </a:t>
            </a:r>
            <a:r>
              <a:rPr lang="de-DE" altLang="zh-CN" dirty="0" err="1"/>
              <a:t>move</a:t>
            </a:r>
            <a:r>
              <a:rPr lang="de-DE" altLang="zh-CN" dirty="0"/>
              <a:t>(</a:t>
            </a:r>
            <a:r>
              <a:rPr lang="de-DE" altLang="zh-CN" dirty="0" err="1"/>
              <a:t>distanceInMeters</a:t>
            </a:r>
            <a:r>
              <a:rPr lang="de-DE" altLang="zh-CN" dirty="0"/>
              <a:t> = 5) {</a:t>
            </a:r>
          </a:p>
          <a:p>
            <a:pPr marL="0" indent="0">
              <a:buNone/>
            </a:pPr>
            <a:r>
              <a:rPr lang="de-DE" altLang="zh-CN" dirty="0"/>
              <a:t>        </a:t>
            </a:r>
            <a:r>
              <a:rPr lang="de-DE" altLang="zh-CN" dirty="0" err="1"/>
              <a:t>console.log</a:t>
            </a:r>
            <a:r>
              <a:rPr lang="de-DE" altLang="zh-CN" dirty="0"/>
              <a:t>("</a:t>
            </a:r>
            <a:r>
              <a:rPr lang="de-DE" altLang="zh-CN" dirty="0" err="1"/>
              <a:t>Slithering</a:t>
            </a:r>
            <a:r>
              <a:rPr lang="de-DE" altLang="zh-CN" dirty="0"/>
              <a:t>...");</a:t>
            </a:r>
          </a:p>
          <a:p>
            <a:pPr marL="0" indent="0">
              <a:buNone/>
            </a:pPr>
            <a:r>
              <a:rPr lang="de-DE" altLang="zh-CN" dirty="0"/>
              <a:t>        </a:t>
            </a:r>
            <a:r>
              <a:rPr lang="de-DE" altLang="zh-CN" b="1" dirty="0" err="1"/>
              <a:t>super</a:t>
            </a:r>
            <a:r>
              <a:rPr lang="de-DE" altLang="zh-CN" dirty="0" err="1"/>
              <a:t>.move</a:t>
            </a:r>
            <a:r>
              <a:rPr lang="de-DE" altLang="zh-CN" dirty="0"/>
              <a:t>(</a:t>
            </a:r>
            <a:r>
              <a:rPr lang="de-DE" altLang="zh-CN" dirty="0" err="1"/>
              <a:t>distanceInMeters</a:t>
            </a:r>
            <a:r>
              <a:rPr lang="de-DE" altLang="zh-CN" dirty="0"/>
              <a:t>);</a:t>
            </a:r>
          </a:p>
          <a:p>
            <a:pPr marL="0" indent="0">
              <a:buNone/>
            </a:pPr>
            <a:r>
              <a:rPr lang="de-DE" altLang="zh-CN" dirty="0"/>
              <a:t>    }</a:t>
            </a:r>
          </a:p>
          <a:p>
            <a:pPr marL="0" indent="0">
              <a:buNone/>
            </a:pPr>
            <a:r>
              <a:rPr lang="de-DE" altLang="zh-CN" b="1" dirty="0"/>
              <a:t>    private</a:t>
            </a:r>
            <a:r>
              <a:rPr lang="de-DE" altLang="zh-CN" dirty="0"/>
              <a:t> _</a:t>
            </a:r>
            <a:r>
              <a:rPr lang="de-DE" altLang="zh-CN" dirty="0" err="1"/>
              <a:t>fullName</a:t>
            </a:r>
            <a:r>
              <a:rPr lang="de-DE" altLang="zh-CN" dirty="0"/>
              <a:t>: </a:t>
            </a:r>
            <a:r>
              <a:rPr lang="de-DE" altLang="zh-CN" b="1" dirty="0" err="1"/>
              <a:t>string</a:t>
            </a:r>
            <a:r>
              <a:rPr lang="de-DE" altLang="zh-CN" dirty="0" smtClean="0"/>
              <a:t>;</a:t>
            </a:r>
            <a:endParaRPr lang="de-DE" altLang="zh-CN" dirty="0"/>
          </a:p>
          <a:p>
            <a:pPr marL="0" indent="0">
              <a:buNone/>
            </a:pPr>
            <a:r>
              <a:rPr lang="de-DE" altLang="zh-CN" dirty="0"/>
              <a:t>    </a:t>
            </a:r>
            <a:r>
              <a:rPr lang="de-DE" altLang="zh-CN" b="1" dirty="0" err="1"/>
              <a:t>get</a:t>
            </a:r>
            <a:r>
              <a:rPr lang="de-DE" altLang="zh-CN" dirty="0"/>
              <a:t> </a:t>
            </a:r>
            <a:r>
              <a:rPr lang="de-DE" altLang="zh-CN" b="1" dirty="0" err="1"/>
              <a:t>fullName</a:t>
            </a:r>
            <a:r>
              <a:rPr lang="de-DE" altLang="zh-CN" dirty="0"/>
              <a:t>(): </a:t>
            </a:r>
            <a:r>
              <a:rPr lang="de-DE" altLang="zh-CN" b="1" dirty="0" err="1"/>
              <a:t>string</a:t>
            </a:r>
            <a:r>
              <a:rPr lang="de-DE" altLang="zh-CN" dirty="0"/>
              <a:t> </a:t>
            </a:r>
            <a:r>
              <a:rPr lang="de-DE" altLang="zh-CN" dirty="0" smtClean="0"/>
              <a:t>{ </a:t>
            </a:r>
            <a:r>
              <a:rPr lang="de-DE" altLang="zh-CN" dirty="0"/>
              <a:t>    </a:t>
            </a:r>
            <a:r>
              <a:rPr lang="de-DE" altLang="zh-CN" b="1" dirty="0" err="1"/>
              <a:t>return</a:t>
            </a:r>
            <a:r>
              <a:rPr lang="de-DE" altLang="zh-CN" dirty="0"/>
              <a:t> </a:t>
            </a:r>
            <a:r>
              <a:rPr lang="de-DE" altLang="zh-CN" b="1" dirty="0" err="1"/>
              <a:t>this</a:t>
            </a:r>
            <a:r>
              <a:rPr lang="de-DE" altLang="zh-CN" dirty="0"/>
              <a:t>._</a:t>
            </a:r>
            <a:r>
              <a:rPr lang="de-DE" altLang="zh-CN" dirty="0" err="1"/>
              <a:t>fullName</a:t>
            </a:r>
            <a:r>
              <a:rPr lang="de-DE" altLang="zh-CN" dirty="0" smtClean="0"/>
              <a:t>; }</a:t>
            </a:r>
            <a:endParaRPr lang="de-DE" altLang="zh-CN" dirty="0"/>
          </a:p>
          <a:p>
            <a:pPr marL="0" indent="0">
              <a:buNone/>
            </a:pPr>
            <a:r>
              <a:rPr lang="de-DE" altLang="zh-CN" dirty="0"/>
              <a:t>    </a:t>
            </a:r>
            <a:r>
              <a:rPr lang="de-DE" altLang="zh-CN" b="1" dirty="0" err="1"/>
              <a:t>set</a:t>
            </a:r>
            <a:r>
              <a:rPr lang="de-DE" altLang="zh-CN" dirty="0"/>
              <a:t> </a:t>
            </a:r>
            <a:r>
              <a:rPr lang="de-DE" altLang="zh-CN" b="1" dirty="0" err="1"/>
              <a:t>fullName</a:t>
            </a:r>
            <a:r>
              <a:rPr lang="de-DE" altLang="zh-CN" dirty="0"/>
              <a:t>(</a:t>
            </a:r>
            <a:r>
              <a:rPr lang="de-DE" altLang="zh-CN" dirty="0" err="1"/>
              <a:t>newName</a:t>
            </a:r>
            <a:r>
              <a:rPr lang="de-DE" altLang="zh-CN" dirty="0"/>
              <a:t>: </a:t>
            </a:r>
            <a:r>
              <a:rPr lang="de-DE" altLang="zh-CN" b="1" dirty="0" err="1"/>
              <a:t>string</a:t>
            </a:r>
            <a:r>
              <a:rPr lang="de-DE" altLang="zh-CN" dirty="0"/>
              <a:t>) {</a:t>
            </a:r>
          </a:p>
          <a:p>
            <a:pPr marL="0" indent="0">
              <a:buNone/>
            </a:pPr>
            <a:r>
              <a:rPr lang="de-DE" altLang="zh-CN" dirty="0"/>
              <a:t>        </a:t>
            </a:r>
            <a:r>
              <a:rPr lang="de-DE" altLang="zh-CN" b="1" dirty="0" err="1"/>
              <a:t>if</a:t>
            </a:r>
            <a:r>
              <a:rPr lang="de-DE" altLang="zh-CN" dirty="0"/>
              <a:t> (</a:t>
            </a:r>
            <a:r>
              <a:rPr lang="de-DE" altLang="zh-CN" dirty="0" err="1"/>
              <a:t>passcode</a:t>
            </a:r>
            <a:r>
              <a:rPr lang="de-DE" altLang="zh-CN" dirty="0"/>
              <a:t> &amp;&amp; </a:t>
            </a:r>
            <a:r>
              <a:rPr lang="de-DE" altLang="zh-CN" dirty="0" err="1"/>
              <a:t>passcode</a:t>
            </a:r>
            <a:r>
              <a:rPr lang="de-DE" altLang="zh-CN" dirty="0"/>
              <a:t> == "</a:t>
            </a:r>
            <a:r>
              <a:rPr lang="de-DE" altLang="zh-CN" dirty="0" err="1"/>
              <a:t>secret</a:t>
            </a:r>
            <a:r>
              <a:rPr lang="de-DE" altLang="zh-CN" dirty="0"/>
              <a:t> </a:t>
            </a:r>
            <a:r>
              <a:rPr lang="de-DE" altLang="zh-CN" dirty="0" err="1"/>
              <a:t>passcode</a:t>
            </a:r>
            <a:r>
              <a:rPr lang="de-DE" altLang="zh-CN" dirty="0"/>
              <a:t>") </a:t>
            </a:r>
            <a:r>
              <a:rPr lang="de-DE" altLang="zh-CN" dirty="0" smtClean="0"/>
              <a:t>{ </a:t>
            </a:r>
            <a:r>
              <a:rPr lang="de-DE" altLang="zh-CN" dirty="0"/>
              <a:t>  </a:t>
            </a:r>
            <a:r>
              <a:rPr lang="de-DE" altLang="zh-CN" b="1" dirty="0" err="1"/>
              <a:t>this</a:t>
            </a:r>
            <a:r>
              <a:rPr lang="de-DE" altLang="zh-CN" dirty="0"/>
              <a:t>._</a:t>
            </a:r>
            <a:r>
              <a:rPr lang="de-DE" altLang="zh-CN" dirty="0" err="1"/>
              <a:t>fullName</a:t>
            </a:r>
            <a:r>
              <a:rPr lang="de-DE" altLang="zh-CN" dirty="0"/>
              <a:t> = </a:t>
            </a:r>
            <a:r>
              <a:rPr lang="de-DE" altLang="zh-CN" dirty="0" err="1" smtClean="0"/>
              <a:t>newName</a:t>
            </a:r>
            <a:r>
              <a:rPr lang="de-DE" altLang="zh-CN" dirty="0"/>
              <a:t>  }</a:t>
            </a:r>
          </a:p>
          <a:p>
            <a:pPr marL="0" indent="0">
              <a:buNone/>
            </a:pPr>
            <a:r>
              <a:rPr lang="de-DE" altLang="zh-CN" dirty="0"/>
              <a:t>        </a:t>
            </a:r>
            <a:r>
              <a:rPr lang="de-DE" altLang="zh-CN" b="1" dirty="0" err="1"/>
              <a:t>else</a:t>
            </a:r>
            <a:r>
              <a:rPr lang="de-DE" altLang="zh-CN" dirty="0"/>
              <a:t> </a:t>
            </a:r>
            <a:r>
              <a:rPr lang="de-DE" altLang="zh-CN" dirty="0" smtClean="0"/>
              <a:t>{</a:t>
            </a:r>
            <a:r>
              <a:rPr lang="de-DE" altLang="zh-CN" dirty="0"/>
              <a:t>  </a:t>
            </a:r>
            <a:r>
              <a:rPr lang="de-DE" altLang="zh-CN" dirty="0" err="1"/>
              <a:t>console.log</a:t>
            </a:r>
            <a:r>
              <a:rPr lang="de-DE" altLang="zh-CN" dirty="0"/>
              <a:t>("Error: </a:t>
            </a:r>
            <a:r>
              <a:rPr lang="de-DE" altLang="zh-CN" dirty="0" err="1"/>
              <a:t>Unauthorized</a:t>
            </a:r>
            <a:r>
              <a:rPr lang="de-DE" altLang="zh-CN" dirty="0"/>
              <a:t> update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employee</a:t>
            </a:r>
            <a:r>
              <a:rPr lang="de-DE" altLang="zh-CN" dirty="0" smtClean="0"/>
              <a:t>!") </a:t>
            </a:r>
            <a:r>
              <a:rPr lang="de-DE" altLang="zh-CN" dirty="0"/>
              <a:t>}</a:t>
            </a:r>
          </a:p>
          <a:p>
            <a:pPr marL="0" indent="0">
              <a:buNone/>
            </a:pPr>
            <a:r>
              <a:rPr lang="de-DE" altLang="zh-CN" dirty="0"/>
              <a:t>    }</a:t>
            </a:r>
          </a:p>
          <a:p>
            <a:pPr marL="0" indent="0">
              <a:buNone/>
            </a:pPr>
            <a:r>
              <a:rPr lang="de-DE" altLang="zh-CN" dirty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1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常用命令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常用基本概念</a:t>
            </a:r>
            <a:endParaRPr lang="en-US" altLang="zh-CN" sz="3200" dirty="0" smtClean="0"/>
          </a:p>
          <a:p>
            <a:r>
              <a:rPr lang="zh-CN" altLang="en-US" sz="3200" dirty="0" smtClean="0"/>
              <a:t>常用命令</a:t>
            </a:r>
            <a:endParaRPr lang="en-US" altLang="zh-CN" sz="3200" dirty="0" smtClean="0"/>
          </a:p>
          <a:p>
            <a:r>
              <a:rPr lang="zh-CN" altLang="en-US" sz="3200" dirty="0" smtClean="0"/>
              <a:t>使用示例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0075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 smtClean="0"/>
              <a:t>类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修饰符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Public </a:t>
            </a:r>
            <a:r>
              <a:rPr lang="zh-CN" altLang="en-US" dirty="0"/>
              <a:t>内外都能</a:t>
            </a:r>
            <a:r>
              <a:rPr lang="zh-CN" altLang="en-US" dirty="0" smtClean="0"/>
              <a:t>访问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/>
              <a:t>private </a:t>
            </a:r>
            <a:r>
              <a:rPr lang="zh-CN" altLang="en-US" dirty="0"/>
              <a:t>只能内部访问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protected </a:t>
            </a:r>
            <a:r>
              <a:rPr lang="zh-CN" altLang="en-US" dirty="0"/>
              <a:t>在子类中可以访问 </a:t>
            </a:r>
            <a:r>
              <a:rPr lang="en-US" altLang="zh-CN" dirty="0"/>
              <a:t>static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类的构造函数中使用修饰符</a:t>
            </a:r>
            <a:r>
              <a:rPr lang="zh-CN" altLang="en-US" b="1" dirty="0"/>
              <a:t> </a:t>
            </a:r>
            <a:r>
              <a:rPr lang="en-US" altLang="zh-CN" b="1" dirty="0"/>
              <a:t>private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6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 smtClean="0"/>
              <a:t>类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抽象类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 </a:t>
            </a:r>
            <a:r>
              <a:rPr lang="zh-CN" altLang="en-US" dirty="0"/>
              <a:t>抽象类做为其它派生类的基类使用。</a:t>
            </a:r>
            <a:r>
              <a:rPr lang="en-US" altLang="zh-CN" dirty="0"/>
              <a:t> </a:t>
            </a:r>
            <a:r>
              <a:rPr lang="zh-CN" altLang="en-US" dirty="0"/>
              <a:t>它们一般不会直接被实例化。</a:t>
            </a:r>
            <a:r>
              <a:rPr lang="en-US" altLang="zh-CN" dirty="0"/>
              <a:t> </a:t>
            </a:r>
            <a:r>
              <a:rPr lang="zh-CN" altLang="en-US" dirty="0"/>
              <a:t>不同于接口，抽象类可以包含成员的实现细节。</a:t>
            </a:r>
            <a:r>
              <a:rPr lang="en-US" altLang="zh-CN" dirty="0"/>
              <a:t>abstract</a:t>
            </a:r>
            <a:r>
              <a:rPr lang="zh-CN" altLang="en-US" dirty="0"/>
              <a:t>关键字是用于定义抽象类和在抽象类内部定义抽象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b="1" dirty="0" smtClean="0"/>
              <a:t>abstract</a:t>
            </a:r>
            <a:r>
              <a:rPr lang="en-US" altLang="zh-CN" dirty="0" smtClean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b="1" dirty="0"/>
              <a:t>Animal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    </a:t>
            </a:r>
            <a:r>
              <a:rPr lang="en-US" altLang="zh-CN" b="1" dirty="0"/>
              <a:t>abstract</a:t>
            </a:r>
            <a:r>
              <a:rPr lang="en-US" altLang="zh-CN" dirty="0"/>
              <a:t> </a:t>
            </a:r>
            <a:r>
              <a:rPr lang="en-US" altLang="zh-CN" b="1" dirty="0" err="1"/>
              <a:t>makeSound</a:t>
            </a:r>
            <a:r>
              <a:rPr lang="en-US" altLang="zh-CN" dirty="0"/>
              <a:t>(): </a:t>
            </a:r>
            <a:r>
              <a:rPr lang="en-US" altLang="zh-CN" b="1" dirty="0"/>
              <a:t>void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    move(): </a:t>
            </a:r>
            <a:r>
              <a:rPr lang="en-US" altLang="zh-CN" b="1" dirty="0"/>
              <a:t>void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        </a:t>
            </a:r>
            <a:r>
              <a:rPr lang="en-US" altLang="zh-CN" dirty="0" err="1"/>
              <a:t>console.log</a:t>
            </a:r>
            <a:r>
              <a:rPr lang="en-US" altLang="zh-CN" dirty="0"/>
              <a:t>('roaming the </a:t>
            </a:r>
            <a:r>
              <a:rPr lang="en-US" altLang="zh-CN" dirty="0" err="1"/>
              <a:t>earch</a:t>
            </a:r>
            <a:r>
              <a:rPr lang="en-US" altLang="zh-CN" dirty="0"/>
              <a:t>...');</a:t>
            </a:r>
          </a:p>
          <a:p>
            <a:pPr marL="0" indent="0">
              <a:buNone/>
            </a:pPr>
            <a:r>
              <a:rPr lang="en-US" altLang="zh-CN" dirty="0"/>
              <a:t>   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nl-NL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5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 smtClean="0"/>
              <a:t>接口与类的关系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r>
              <a:rPr lang="zh-CN" altLang="en-US" dirty="0"/>
              <a:t>类实现接口 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zh-CN" altLang="en-US" dirty="0"/>
              <a:t>继承接口 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zh-CN" altLang="en-US" dirty="0"/>
              <a:t>继承类 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类</a:t>
            </a:r>
            <a:r>
              <a:rPr lang="zh-CN" altLang="en-US" dirty="0"/>
              <a:t>继承类</a:t>
            </a:r>
          </a:p>
        </p:txBody>
      </p:sp>
    </p:spTree>
    <p:extLst>
      <p:ext uri="{BB962C8B-B14F-4D97-AF65-F5344CB8AC3E}">
        <p14:creationId xmlns:p14="http://schemas.microsoft.com/office/powerpoint/2010/main" val="14735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b="1" dirty="0" err="1"/>
              <a:t>buildName</a:t>
            </a:r>
            <a:r>
              <a:rPr lang="en-US" altLang="zh-CN" dirty="0"/>
              <a:t>(</a:t>
            </a:r>
            <a:r>
              <a:rPr lang="en-US" altLang="zh-CN" dirty="0" err="1"/>
              <a:t>firstName</a:t>
            </a:r>
            <a:r>
              <a:rPr lang="en-US" altLang="zh-CN" dirty="0"/>
              <a:t>: string, </a:t>
            </a:r>
            <a:r>
              <a:rPr lang="en-US" altLang="zh-CN" dirty="0" err="1"/>
              <a:t>lastName</a:t>
            </a:r>
            <a:r>
              <a:rPr lang="en-US" altLang="zh-CN" dirty="0"/>
              <a:t>: string) {</a:t>
            </a:r>
          </a:p>
          <a:p>
            <a:pPr marL="0" indent="0">
              <a:buNone/>
            </a:pPr>
            <a:r>
              <a:rPr lang="en-US" altLang="zh-CN" dirty="0"/>
              <a:t>   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firstName</a:t>
            </a:r>
            <a:r>
              <a:rPr lang="en-US" altLang="zh-CN" dirty="0"/>
              <a:t> + " " + </a:t>
            </a:r>
            <a:r>
              <a:rPr lang="en-US" altLang="zh-CN" dirty="0" err="1"/>
              <a:t>lastName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 smtClean="0"/>
              <a:t>函数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可选参数 默认参数 剩余参数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可选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b="1" dirty="0" err="1"/>
              <a:t>buildName</a:t>
            </a:r>
            <a:r>
              <a:rPr lang="en-US" altLang="zh-CN" dirty="0"/>
              <a:t>(</a:t>
            </a:r>
            <a:r>
              <a:rPr lang="en-US" altLang="zh-CN" dirty="0" err="1"/>
              <a:t>firstName</a:t>
            </a:r>
            <a:r>
              <a:rPr lang="en-US" altLang="zh-CN" dirty="0"/>
              <a:t>: string, </a:t>
            </a:r>
            <a:r>
              <a:rPr lang="en-US" altLang="zh-CN" dirty="0" err="1"/>
              <a:t>lastName</a:t>
            </a:r>
            <a:r>
              <a:rPr lang="en-US" altLang="zh-CN" dirty="0"/>
              <a:t>?: string) {</a:t>
            </a:r>
          </a:p>
          <a:p>
            <a:r>
              <a:rPr lang="en-US" altLang="zh-CN" dirty="0"/>
              <a:t>    </a:t>
            </a:r>
            <a:r>
              <a:rPr lang="en-US" altLang="zh-CN" b="1" dirty="0"/>
              <a:t>if</a:t>
            </a:r>
            <a:r>
              <a:rPr lang="en-US" altLang="zh-CN" dirty="0"/>
              <a:t> (</a:t>
            </a:r>
            <a:r>
              <a:rPr lang="en-US" altLang="zh-CN" dirty="0" err="1"/>
              <a:t>lastName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      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firstName</a:t>
            </a:r>
            <a:r>
              <a:rPr lang="en-US" altLang="zh-CN" dirty="0"/>
              <a:t> + " " + </a:t>
            </a:r>
            <a:r>
              <a:rPr lang="en-US" altLang="zh-CN" dirty="0" err="1"/>
              <a:t>lastName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    </a:t>
            </a:r>
            <a:r>
              <a:rPr lang="en-US" altLang="zh-CN" b="1" dirty="0"/>
              <a:t>else</a:t>
            </a:r>
            <a:endParaRPr lang="en-US" altLang="zh-CN" dirty="0"/>
          </a:p>
          <a:p>
            <a:r>
              <a:rPr lang="en-US" altLang="zh-CN" dirty="0"/>
              <a:t>       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firstName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默认</a:t>
            </a:r>
            <a:r>
              <a:rPr lang="zh-CN" altLang="en-US" dirty="0" smtClean="0"/>
              <a:t>参数</a:t>
            </a:r>
            <a:endParaRPr lang="en-US" altLang="zh-CN" dirty="0"/>
          </a:p>
          <a:p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b="1" dirty="0" err="1"/>
              <a:t>buildName</a:t>
            </a:r>
            <a:r>
              <a:rPr lang="en-US" altLang="zh-CN" dirty="0"/>
              <a:t>(</a:t>
            </a:r>
            <a:r>
              <a:rPr lang="en-US" altLang="zh-CN" dirty="0" err="1"/>
              <a:t>firstName</a:t>
            </a:r>
            <a:r>
              <a:rPr lang="en-US" altLang="zh-CN" dirty="0"/>
              <a:t>: string, </a:t>
            </a:r>
            <a:r>
              <a:rPr lang="en-US" altLang="zh-CN" dirty="0" err="1"/>
              <a:t>lastName</a:t>
            </a:r>
            <a:r>
              <a:rPr lang="en-US" altLang="zh-CN" dirty="0"/>
              <a:t> = "Smith") {</a:t>
            </a:r>
          </a:p>
          <a:p>
            <a:r>
              <a:rPr lang="en-US" altLang="zh-CN" dirty="0"/>
              <a:t>   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firstName</a:t>
            </a:r>
            <a:r>
              <a:rPr lang="en-US" altLang="zh-CN" dirty="0"/>
              <a:t> + " " + </a:t>
            </a:r>
            <a:r>
              <a:rPr lang="en-US" altLang="zh-CN" dirty="0" err="1"/>
              <a:t>lastName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剩余参数</a:t>
            </a:r>
          </a:p>
          <a:p>
            <a:r>
              <a:rPr lang="en-US" altLang="zh-CN" dirty="0"/>
              <a:t>function </a:t>
            </a:r>
            <a:r>
              <a:rPr lang="en-US" altLang="zh-CN" b="1" dirty="0" err="1"/>
              <a:t>buildName</a:t>
            </a:r>
            <a:r>
              <a:rPr lang="en-US" altLang="zh-CN" dirty="0"/>
              <a:t>(</a:t>
            </a:r>
            <a:r>
              <a:rPr lang="en-US" altLang="zh-CN" dirty="0" err="1"/>
              <a:t>firstName</a:t>
            </a:r>
            <a:r>
              <a:rPr lang="en-US" altLang="zh-CN" dirty="0"/>
              <a:t>: </a:t>
            </a:r>
            <a:r>
              <a:rPr lang="en-US" altLang="zh-CN" b="1" dirty="0"/>
              <a:t>string</a:t>
            </a:r>
            <a:r>
              <a:rPr lang="en-US" altLang="zh-CN" dirty="0"/>
              <a:t>, ...</a:t>
            </a:r>
            <a:r>
              <a:rPr lang="en-US" altLang="zh-CN" dirty="0" err="1"/>
              <a:t>restOfName</a:t>
            </a:r>
            <a:r>
              <a:rPr lang="en-US" altLang="zh-CN" dirty="0"/>
              <a:t>: </a:t>
            </a:r>
            <a:r>
              <a:rPr lang="en-US" altLang="zh-CN" b="1" dirty="0"/>
              <a:t>string</a:t>
            </a:r>
            <a:r>
              <a:rPr lang="en-US" altLang="zh-CN" dirty="0"/>
              <a:t>[]) {</a:t>
            </a:r>
          </a:p>
          <a:p>
            <a:r>
              <a:rPr lang="en-US" altLang="zh-CN" dirty="0"/>
              <a:t> 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firstName</a:t>
            </a:r>
            <a:r>
              <a:rPr lang="en-US" altLang="zh-CN" dirty="0"/>
              <a:t> + " " + </a:t>
            </a:r>
            <a:r>
              <a:rPr lang="en-US" altLang="zh-CN" dirty="0" err="1"/>
              <a:t>restOfName.</a:t>
            </a:r>
            <a:r>
              <a:rPr lang="en-US" altLang="zh-CN" b="1" dirty="0" err="1"/>
              <a:t>join</a:t>
            </a:r>
            <a:r>
              <a:rPr lang="en-US" altLang="zh-CN" dirty="0"/>
              <a:t>(" ");</a:t>
            </a:r>
          </a:p>
          <a:p>
            <a:r>
              <a:rPr lang="en-US" altLang="zh-CN" dirty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8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 smtClean="0"/>
              <a:t>函数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重载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endParaRPr lang="en-US" altLang="zh-CN" b="1" dirty="0" smtClean="0"/>
          </a:p>
          <a:p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b="1" dirty="0" err="1"/>
              <a:t>pickCard</a:t>
            </a:r>
            <a:r>
              <a:rPr lang="en-US" altLang="zh-CN" dirty="0"/>
              <a:t>(x: {suit: string; card: number; }[]): </a:t>
            </a:r>
            <a:r>
              <a:rPr lang="en-US" altLang="zh-CN" b="1" dirty="0"/>
              <a:t>number</a:t>
            </a:r>
            <a:r>
              <a:rPr lang="en-US" altLang="zh-CN" dirty="0"/>
              <a:t>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b="1" dirty="0" err="1"/>
              <a:t>pickCard</a:t>
            </a:r>
            <a:r>
              <a:rPr lang="en-US" altLang="zh-CN" dirty="0"/>
              <a:t>(x: number): {suit: string; card: number; };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b="1" dirty="0" err="1"/>
              <a:t>pickCard</a:t>
            </a:r>
            <a:r>
              <a:rPr lang="en-US" altLang="zh-CN" dirty="0"/>
              <a:t>(x): </a:t>
            </a:r>
            <a:r>
              <a:rPr lang="en-US" altLang="zh-CN" b="1" dirty="0"/>
              <a:t>any</a:t>
            </a:r>
            <a:r>
              <a:rPr lang="en-US" altLang="zh-CN" dirty="0"/>
              <a:t> 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8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泛型</a:t>
            </a:r>
            <a:r>
              <a:rPr kumimoji="1" lang="en-US" altLang="zh-CN" dirty="0" smtClean="0"/>
              <a:t>-</a:t>
            </a:r>
            <a:r>
              <a:rPr lang="zh-CN" altLang="en-US" dirty="0"/>
              <a:t>适应数据类型变化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</a:t>
            </a:r>
            <a:r>
              <a:rPr lang="en-US" altLang="zh-CN" dirty="0" err="1"/>
              <a:t>api</a:t>
            </a:r>
            <a:r>
              <a:rPr lang="zh-CN" altLang="en-US" dirty="0"/>
              <a:t>不仅能够支持当前的数据类型，同时也能支持未来的数据类型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b="1" dirty="0"/>
              <a:t>identity</a:t>
            </a:r>
            <a:r>
              <a:rPr lang="en-US" altLang="zh-CN" dirty="0"/>
              <a:t>&lt;</a:t>
            </a:r>
            <a:r>
              <a:rPr lang="en-US" altLang="zh-CN" b="1" dirty="0"/>
              <a:t>T</a:t>
            </a:r>
            <a:r>
              <a:rPr lang="en-US" altLang="zh-CN" dirty="0"/>
              <a:t>&gt;(</a:t>
            </a:r>
            <a:r>
              <a:rPr lang="en-US" altLang="zh-CN" dirty="0" err="1"/>
              <a:t>arg</a:t>
            </a:r>
            <a:r>
              <a:rPr lang="en-US" altLang="zh-CN" dirty="0"/>
              <a:t>: T): </a:t>
            </a:r>
            <a:r>
              <a:rPr lang="en-US" altLang="zh-CN" b="1" dirty="0"/>
              <a:t>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   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lang="zh-CN" altLang="en-US" dirty="0"/>
              <a:t>与</a:t>
            </a:r>
            <a:r>
              <a:rPr lang="en-US" altLang="zh-CN" dirty="0"/>
              <a:t>any</a:t>
            </a:r>
            <a:r>
              <a:rPr lang="zh-CN" altLang="en-US" dirty="0"/>
              <a:t>的区别</a:t>
            </a:r>
          </a:p>
          <a:p>
            <a:pPr marL="0" indent="0">
              <a:buNone/>
            </a:pPr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b="1" dirty="0"/>
              <a:t>identity</a:t>
            </a:r>
            <a:r>
              <a:rPr lang="en-US" altLang="zh-CN" dirty="0"/>
              <a:t>(</a:t>
            </a:r>
            <a:r>
              <a:rPr lang="en-US" altLang="zh-CN" dirty="0" err="1"/>
              <a:t>arg</a:t>
            </a:r>
            <a:r>
              <a:rPr lang="en-US" altLang="zh-CN" dirty="0"/>
              <a:t>: any): </a:t>
            </a:r>
            <a:r>
              <a:rPr lang="en-US" altLang="zh-CN" b="1" dirty="0"/>
              <a:t>any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   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 smtClean="0"/>
              <a:t>泛型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interface</a:t>
            </a:r>
            <a:r>
              <a:rPr lang="en-US" altLang="zh-CN" dirty="0"/>
              <a:t> </a:t>
            </a:r>
            <a:r>
              <a:rPr lang="en-US" altLang="zh-CN" b="1" dirty="0" err="1"/>
              <a:t>GenericIdentityFn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   &lt;T&gt;(</a:t>
            </a:r>
            <a:r>
              <a:rPr lang="en-US" altLang="zh-CN" dirty="0" err="1"/>
              <a:t>arg</a:t>
            </a:r>
            <a:r>
              <a:rPr lang="en-US" altLang="zh-CN" dirty="0"/>
              <a:t>: T): T;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b="1" dirty="0"/>
              <a:t>identity</a:t>
            </a:r>
            <a:r>
              <a:rPr lang="en-US" altLang="zh-CN" dirty="0"/>
              <a:t>&lt;</a:t>
            </a:r>
            <a:r>
              <a:rPr lang="en-US" altLang="zh-CN" b="1" dirty="0"/>
              <a:t>T</a:t>
            </a:r>
            <a:r>
              <a:rPr lang="en-US" altLang="zh-CN" dirty="0"/>
              <a:t>&gt;(</a:t>
            </a:r>
            <a:r>
              <a:rPr lang="en-US" altLang="zh-CN" dirty="0" err="1"/>
              <a:t>arg</a:t>
            </a:r>
            <a:r>
              <a:rPr lang="en-US" altLang="zh-CN" dirty="0"/>
              <a:t>: T): </a:t>
            </a:r>
            <a:r>
              <a:rPr lang="en-US" altLang="zh-CN" b="1" dirty="0"/>
              <a:t>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  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myIdentity</a:t>
            </a:r>
            <a:r>
              <a:rPr lang="en-US" altLang="zh-CN" dirty="0"/>
              <a:t>: </a:t>
            </a:r>
            <a:r>
              <a:rPr lang="en-US" altLang="zh-CN" dirty="0" err="1"/>
              <a:t>GenericIdentityFn</a:t>
            </a:r>
            <a:r>
              <a:rPr lang="en-US" altLang="zh-CN" dirty="0"/>
              <a:t> = identity;</a:t>
            </a:r>
          </a:p>
          <a:p>
            <a:r>
              <a:rPr lang="en-US" altLang="zh-CN" dirty="0"/>
              <a:t> </a:t>
            </a:r>
            <a:r>
              <a:rPr lang="zh-CN" altLang="en-US" dirty="0"/>
              <a:t>提到上一层</a:t>
            </a:r>
          </a:p>
          <a:p>
            <a:r>
              <a:rPr lang="en-US" altLang="zh-CN" b="1" dirty="0"/>
              <a:t>interface</a:t>
            </a:r>
            <a:r>
              <a:rPr lang="en-US" altLang="zh-CN" dirty="0"/>
              <a:t> </a:t>
            </a:r>
            <a:r>
              <a:rPr lang="en-US" altLang="zh-CN" b="1" dirty="0" err="1"/>
              <a:t>GenericIdentityFn</a:t>
            </a:r>
            <a:r>
              <a:rPr lang="en-US" altLang="zh-CN" dirty="0"/>
              <a:t>&lt;</a:t>
            </a:r>
            <a:r>
              <a:rPr lang="en-US" altLang="zh-CN" b="1" dirty="0"/>
              <a:t>T</a:t>
            </a:r>
            <a:r>
              <a:rPr lang="en-US" altLang="zh-CN" dirty="0"/>
              <a:t>&gt; {</a:t>
            </a:r>
          </a:p>
          <a:p>
            <a:r>
              <a:rPr lang="en-US" altLang="zh-CN" dirty="0"/>
              <a:t>    (</a:t>
            </a:r>
            <a:r>
              <a:rPr lang="en-US" altLang="zh-CN" dirty="0" err="1"/>
              <a:t>arg</a:t>
            </a:r>
            <a:r>
              <a:rPr lang="en-US" altLang="zh-CN" dirty="0"/>
              <a:t>: T): T;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b="1" dirty="0"/>
              <a:t>identity</a:t>
            </a:r>
            <a:r>
              <a:rPr lang="en-US" altLang="zh-CN" dirty="0"/>
              <a:t>&lt;</a:t>
            </a:r>
            <a:r>
              <a:rPr lang="en-US" altLang="zh-CN" b="1" dirty="0"/>
              <a:t>T</a:t>
            </a:r>
            <a:r>
              <a:rPr lang="en-US" altLang="zh-CN" dirty="0"/>
              <a:t>&gt;(</a:t>
            </a:r>
            <a:r>
              <a:rPr lang="en-US" altLang="zh-CN" dirty="0" err="1"/>
              <a:t>arg</a:t>
            </a:r>
            <a:r>
              <a:rPr lang="en-US" altLang="zh-CN" dirty="0"/>
              <a:t>: T): </a:t>
            </a:r>
            <a:r>
              <a:rPr lang="en-US" altLang="zh-CN" b="1" dirty="0"/>
              <a:t>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  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myIdentity</a:t>
            </a:r>
            <a:r>
              <a:rPr lang="en-US" altLang="zh-CN" dirty="0"/>
              <a:t>: </a:t>
            </a:r>
            <a:r>
              <a:rPr lang="en-US" altLang="zh-CN" dirty="0" err="1"/>
              <a:t>GenericIdentityFn</a:t>
            </a:r>
            <a:r>
              <a:rPr lang="en-US" altLang="zh-CN" dirty="0"/>
              <a:t>&lt;number&gt; = identity;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5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 smtClean="0"/>
              <a:t>泛型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b="1" dirty="0" err="1"/>
              <a:t>GenericNumber</a:t>
            </a:r>
            <a:r>
              <a:rPr lang="en-US" altLang="zh-CN" dirty="0"/>
              <a:t>&lt;</a:t>
            </a:r>
            <a:r>
              <a:rPr lang="en-US" altLang="zh-CN" b="1" dirty="0"/>
              <a:t>T</a:t>
            </a:r>
            <a:r>
              <a:rPr lang="en-US" altLang="zh-CN" dirty="0"/>
              <a:t>&gt; {</a:t>
            </a:r>
          </a:p>
          <a:p>
            <a:r>
              <a:rPr lang="en-US" altLang="zh-CN" dirty="0"/>
              <a:t>    </a:t>
            </a:r>
            <a:r>
              <a:rPr lang="en-US" altLang="zh-CN" dirty="0" err="1"/>
              <a:t>zeroValue</a:t>
            </a:r>
            <a:r>
              <a:rPr lang="en-US" altLang="zh-CN" dirty="0"/>
              <a:t>: T;</a:t>
            </a:r>
          </a:p>
          <a:p>
            <a:r>
              <a:rPr lang="en-US" altLang="zh-CN" dirty="0"/>
              <a:t>    add: (x: T, y: T) =&gt; T;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泛型约束</a:t>
            </a:r>
            <a:r>
              <a:rPr lang="en-US" altLang="zh-CN" b="1" dirty="0"/>
              <a:t> </a:t>
            </a:r>
            <a:r>
              <a:rPr lang="zh-CN" altLang="en-US" dirty="0"/>
              <a:t>为泛型类指定</a:t>
            </a:r>
          </a:p>
          <a:p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b="1" dirty="0" err="1"/>
              <a:t>loggingIdentity</a:t>
            </a:r>
            <a:r>
              <a:rPr lang="en-US" altLang="zh-CN" dirty="0"/>
              <a:t>&lt;</a:t>
            </a:r>
            <a:r>
              <a:rPr lang="en-US" altLang="zh-CN" b="1" dirty="0"/>
              <a:t>T</a:t>
            </a:r>
            <a:r>
              <a:rPr lang="en-US" altLang="zh-CN" dirty="0"/>
              <a:t>&gt;(</a:t>
            </a:r>
            <a:r>
              <a:rPr lang="en-US" altLang="zh-CN" dirty="0" err="1"/>
              <a:t>arg</a:t>
            </a:r>
            <a:r>
              <a:rPr lang="en-US" altLang="zh-CN" dirty="0"/>
              <a:t>: T): </a:t>
            </a:r>
            <a:r>
              <a:rPr lang="en-US" altLang="zh-CN" b="1" dirty="0"/>
              <a:t>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   </a:t>
            </a:r>
            <a:r>
              <a:rPr lang="en-US" altLang="zh-CN" dirty="0" err="1"/>
              <a:t>console.log</a:t>
            </a:r>
            <a:r>
              <a:rPr lang="en-US" altLang="zh-CN" dirty="0"/>
              <a:t>(</a:t>
            </a:r>
            <a:r>
              <a:rPr lang="en-US" altLang="zh-CN" dirty="0" err="1"/>
              <a:t>arg.length</a:t>
            </a:r>
            <a:r>
              <a:rPr lang="en-US" altLang="zh-CN" dirty="0"/>
              <a:t>);  // </a:t>
            </a:r>
            <a:r>
              <a:rPr lang="en-US" altLang="zh-CN" dirty="0">
                <a:solidFill>
                  <a:srgbClr val="FF0000"/>
                </a:solidFill>
              </a:rPr>
              <a:t>error</a:t>
            </a:r>
          </a:p>
          <a:p>
            <a:r>
              <a:rPr lang="en-US" altLang="zh-CN" dirty="0"/>
              <a:t>   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interface</a:t>
            </a:r>
            <a:r>
              <a:rPr lang="en-US" altLang="zh-CN" dirty="0"/>
              <a:t> </a:t>
            </a:r>
            <a:r>
              <a:rPr lang="en-US" altLang="zh-CN" b="1" dirty="0"/>
              <a:t>Lengthwise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   length: number;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en-US" altLang="zh-CN" b="1" dirty="0" err="1"/>
              <a:t>loggingIdentity</a:t>
            </a:r>
            <a:r>
              <a:rPr lang="en-US" altLang="zh-CN" dirty="0"/>
              <a:t>&lt;</a:t>
            </a:r>
            <a:r>
              <a:rPr lang="en-US" altLang="zh-CN" b="1" dirty="0"/>
              <a:t>T</a:t>
            </a:r>
            <a:r>
              <a:rPr lang="en-US" altLang="zh-CN" dirty="0"/>
              <a:t> </a:t>
            </a:r>
            <a:r>
              <a:rPr lang="en-US" altLang="zh-CN" b="1" dirty="0"/>
              <a:t>extends</a:t>
            </a:r>
            <a:r>
              <a:rPr lang="en-US" altLang="zh-CN" dirty="0"/>
              <a:t> </a:t>
            </a:r>
            <a:r>
              <a:rPr lang="en-US" altLang="zh-CN" b="1" dirty="0"/>
              <a:t>Lengthwise</a:t>
            </a:r>
            <a:r>
              <a:rPr lang="en-US" altLang="zh-CN" dirty="0"/>
              <a:t>&gt;(</a:t>
            </a:r>
            <a:r>
              <a:rPr lang="en-US" altLang="zh-CN" dirty="0" err="1"/>
              <a:t>arg</a:t>
            </a:r>
            <a:r>
              <a:rPr lang="en-US" altLang="zh-CN" dirty="0"/>
              <a:t>: T): </a:t>
            </a:r>
            <a:r>
              <a:rPr lang="en-US" altLang="zh-CN" b="1" dirty="0"/>
              <a:t>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   </a:t>
            </a:r>
            <a:r>
              <a:rPr lang="en-US" altLang="zh-CN" dirty="0" err="1"/>
              <a:t>console.log</a:t>
            </a:r>
            <a:r>
              <a:rPr lang="en-US" altLang="zh-CN" dirty="0"/>
              <a:t>(</a:t>
            </a:r>
            <a:r>
              <a:rPr lang="en-US" altLang="zh-CN" dirty="0" err="1"/>
              <a:t>arg.length</a:t>
            </a:r>
            <a:r>
              <a:rPr lang="en-US" altLang="zh-CN" dirty="0"/>
              <a:t>);  // </a:t>
            </a:r>
            <a:r>
              <a:rPr lang="en-US" altLang="zh-CN" dirty="0">
                <a:solidFill>
                  <a:srgbClr val="92D050"/>
                </a:solidFill>
              </a:rPr>
              <a:t>ok</a:t>
            </a:r>
          </a:p>
          <a:p>
            <a:r>
              <a:rPr lang="en-US" altLang="zh-CN" dirty="0"/>
              <a:t>   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TypeScript</a:t>
            </a:r>
            <a:r>
              <a:rPr lang="zh-CN" altLang="en-US" dirty="0"/>
              <a:t>如何解析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相对路径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相对路径</a:t>
            </a:r>
            <a:endParaRPr lang="en-US" altLang="zh-CN" dirty="0" smtClean="0"/>
          </a:p>
          <a:p>
            <a:pPr marL="0" indent="0">
              <a:buNone/>
            </a:pPr>
            <a:r>
              <a:rPr lang="mr-IN" altLang="zh-CN" dirty="0" err="1" smtClean="0"/>
              <a:t>import</a:t>
            </a:r>
            <a:r>
              <a:rPr lang="mr-IN" altLang="zh-CN" dirty="0" smtClean="0"/>
              <a:t> </a:t>
            </a:r>
            <a:r>
              <a:rPr lang="mr-IN" altLang="zh-CN" dirty="0"/>
              <a:t>{ </a:t>
            </a:r>
            <a:r>
              <a:rPr lang="mr-IN" altLang="zh-CN" dirty="0" err="1"/>
              <a:t>b</a:t>
            </a:r>
            <a:r>
              <a:rPr lang="mr-IN" altLang="zh-CN" dirty="0"/>
              <a:t> } </a:t>
            </a:r>
            <a:r>
              <a:rPr lang="mr-IN" altLang="zh-CN" dirty="0" err="1"/>
              <a:t>from</a:t>
            </a:r>
            <a:r>
              <a:rPr lang="mr-IN" altLang="zh-CN" dirty="0"/>
              <a:t> "./</a:t>
            </a:r>
            <a:r>
              <a:rPr lang="mr-IN" altLang="zh-CN" dirty="0" err="1"/>
              <a:t>moduleB</a:t>
            </a:r>
            <a:r>
              <a:rPr lang="mr-IN" altLang="zh-CN" dirty="0"/>
              <a:t>"</a:t>
            </a:r>
            <a:r>
              <a:rPr lang="zh-CN" altLang="mr-IN" dirty="0"/>
              <a:t>在</a:t>
            </a:r>
            <a:r>
              <a:rPr lang="mr-IN" altLang="zh-CN" dirty="0"/>
              <a:t>/</a:t>
            </a:r>
            <a:r>
              <a:rPr lang="mr-IN" altLang="zh-CN" dirty="0" err="1"/>
              <a:t>root</a:t>
            </a:r>
            <a:r>
              <a:rPr lang="mr-IN" altLang="zh-CN" dirty="0"/>
              <a:t>/</a:t>
            </a:r>
            <a:r>
              <a:rPr lang="mr-IN" altLang="zh-CN" dirty="0" err="1"/>
              <a:t>src</a:t>
            </a:r>
            <a:r>
              <a:rPr lang="mr-IN" altLang="zh-CN" dirty="0"/>
              <a:t>/</a:t>
            </a:r>
            <a:r>
              <a:rPr lang="mr-IN" altLang="zh-CN" dirty="0" err="1"/>
              <a:t>moduleA.ts</a:t>
            </a:r>
            <a:r>
              <a:rPr lang="zh-CN" altLang="mr-IN" dirty="0"/>
              <a:t>里</a:t>
            </a:r>
            <a:endParaRPr lang="mr-IN" altLang="zh-CN" dirty="0"/>
          </a:p>
          <a:p>
            <a:pPr marL="0" indent="0">
              <a:buNone/>
            </a:pPr>
            <a:r>
              <a:rPr lang="mr-IN" altLang="zh-CN" dirty="0"/>
              <a:t>/</a:t>
            </a:r>
            <a:r>
              <a:rPr lang="mr-IN" altLang="zh-CN" dirty="0" err="1"/>
              <a:t>root</a:t>
            </a:r>
            <a:r>
              <a:rPr lang="mr-IN" altLang="zh-CN" dirty="0"/>
              <a:t>/</a:t>
            </a:r>
            <a:r>
              <a:rPr lang="mr-IN" altLang="zh-CN" dirty="0" err="1"/>
              <a:t>src</a:t>
            </a:r>
            <a:r>
              <a:rPr lang="mr-IN" altLang="zh-CN" dirty="0"/>
              <a:t>/</a:t>
            </a:r>
            <a:r>
              <a:rPr lang="mr-IN" altLang="zh-CN" dirty="0" err="1"/>
              <a:t>moduleB.ts</a:t>
            </a:r>
            <a:endParaRPr lang="mr-IN" altLang="zh-CN" dirty="0"/>
          </a:p>
          <a:p>
            <a:pPr marL="0" indent="0">
              <a:buNone/>
            </a:pPr>
            <a:r>
              <a:rPr lang="mr-IN" altLang="zh-CN" dirty="0"/>
              <a:t>/</a:t>
            </a:r>
            <a:r>
              <a:rPr lang="mr-IN" altLang="zh-CN" dirty="0" err="1"/>
              <a:t>root</a:t>
            </a:r>
            <a:r>
              <a:rPr lang="mr-IN" altLang="zh-CN" dirty="0"/>
              <a:t>/</a:t>
            </a:r>
            <a:r>
              <a:rPr lang="mr-IN" altLang="zh-CN" dirty="0" err="1"/>
              <a:t>src</a:t>
            </a:r>
            <a:r>
              <a:rPr lang="mr-IN" altLang="zh-CN" dirty="0"/>
              <a:t>/</a:t>
            </a:r>
            <a:r>
              <a:rPr lang="mr-IN" altLang="zh-CN" dirty="0" err="1"/>
              <a:t>moduleB.tsx</a:t>
            </a:r>
            <a:endParaRPr lang="mr-IN" altLang="zh-CN" dirty="0"/>
          </a:p>
          <a:p>
            <a:pPr marL="0" indent="0">
              <a:buNone/>
            </a:pPr>
            <a:r>
              <a:rPr lang="mr-IN" altLang="zh-CN" dirty="0"/>
              <a:t>/</a:t>
            </a:r>
            <a:r>
              <a:rPr lang="mr-IN" altLang="zh-CN" dirty="0" err="1"/>
              <a:t>root</a:t>
            </a:r>
            <a:r>
              <a:rPr lang="mr-IN" altLang="zh-CN" dirty="0"/>
              <a:t>/</a:t>
            </a:r>
            <a:r>
              <a:rPr lang="mr-IN" altLang="zh-CN" dirty="0" err="1"/>
              <a:t>src</a:t>
            </a:r>
            <a:r>
              <a:rPr lang="mr-IN" altLang="zh-CN" dirty="0"/>
              <a:t>/</a:t>
            </a:r>
            <a:r>
              <a:rPr lang="mr-IN" altLang="zh-CN" dirty="0" err="1"/>
              <a:t>moduleB.d.ts</a:t>
            </a:r>
            <a:endParaRPr lang="mr-IN" altLang="zh-CN" dirty="0"/>
          </a:p>
          <a:p>
            <a:pPr marL="0" indent="0">
              <a:buNone/>
            </a:pPr>
            <a:r>
              <a:rPr lang="mr-IN" altLang="zh-CN" dirty="0"/>
              <a:t>/</a:t>
            </a:r>
            <a:r>
              <a:rPr lang="mr-IN" altLang="zh-CN" dirty="0" err="1"/>
              <a:t>root</a:t>
            </a:r>
            <a:r>
              <a:rPr lang="mr-IN" altLang="zh-CN" dirty="0"/>
              <a:t>/</a:t>
            </a:r>
            <a:r>
              <a:rPr lang="mr-IN" altLang="zh-CN" dirty="0" err="1"/>
              <a:t>src</a:t>
            </a:r>
            <a:r>
              <a:rPr lang="mr-IN" altLang="zh-CN" dirty="0"/>
              <a:t>/</a:t>
            </a:r>
            <a:r>
              <a:rPr lang="mr-IN" altLang="zh-CN" dirty="0" err="1"/>
              <a:t>moduleB</a:t>
            </a:r>
            <a:r>
              <a:rPr lang="mr-IN" altLang="zh-CN" dirty="0"/>
              <a:t>/</a:t>
            </a:r>
            <a:r>
              <a:rPr lang="mr-IN" altLang="zh-CN" dirty="0" err="1"/>
              <a:t>package.json</a:t>
            </a:r>
            <a:r>
              <a:rPr lang="mr-IN" altLang="zh-CN" dirty="0"/>
              <a:t> (</a:t>
            </a:r>
            <a:r>
              <a:rPr lang="zh-CN" altLang="mr-IN" dirty="0"/>
              <a:t>如果指定了</a:t>
            </a:r>
            <a:r>
              <a:rPr lang="mr-IN" altLang="zh-CN" dirty="0"/>
              <a:t>"</a:t>
            </a:r>
            <a:r>
              <a:rPr lang="mr-IN" altLang="zh-CN" dirty="0" err="1"/>
              <a:t>typings</a:t>
            </a:r>
            <a:r>
              <a:rPr lang="mr-IN" altLang="zh-CN" dirty="0"/>
              <a:t>"</a:t>
            </a:r>
            <a:r>
              <a:rPr lang="zh-CN" altLang="mr-IN" dirty="0"/>
              <a:t>属性</a:t>
            </a:r>
            <a:r>
              <a:rPr lang="mr-IN" altLang="zh-CN" dirty="0"/>
              <a:t>)</a:t>
            </a:r>
          </a:p>
          <a:p>
            <a:pPr marL="0" indent="0">
              <a:buNone/>
            </a:pPr>
            <a:r>
              <a:rPr lang="mr-IN" altLang="zh-CN" dirty="0"/>
              <a:t>/</a:t>
            </a:r>
            <a:r>
              <a:rPr lang="mr-IN" altLang="zh-CN" dirty="0" err="1"/>
              <a:t>root</a:t>
            </a:r>
            <a:r>
              <a:rPr lang="mr-IN" altLang="zh-CN" dirty="0"/>
              <a:t>/</a:t>
            </a:r>
            <a:r>
              <a:rPr lang="mr-IN" altLang="zh-CN" dirty="0" err="1"/>
              <a:t>src</a:t>
            </a:r>
            <a:r>
              <a:rPr lang="mr-IN" altLang="zh-CN" dirty="0"/>
              <a:t>/</a:t>
            </a:r>
            <a:r>
              <a:rPr lang="mr-IN" altLang="zh-CN" dirty="0" err="1"/>
              <a:t>moduleB</a:t>
            </a:r>
            <a:r>
              <a:rPr lang="mr-IN" altLang="zh-CN" dirty="0"/>
              <a:t>/</a:t>
            </a:r>
            <a:r>
              <a:rPr lang="mr-IN" altLang="zh-CN" dirty="0" err="1"/>
              <a:t>index.ts</a:t>
            </a:r>
            <a:endParaRPr lang="mr-IN" altLang="zh-CN" dirty="0"/>
          </a:p>
          <a:p>
            <a:pPr marL="0" indent="0">
              <a:buNone/>
            </a:pPr>
            <a:r>
              <a:rPr lang="mr-IN" altLang="zh-CN" dirty="0"/>
              <a:t>/</a:t>
            </a:r>
            <a:r>
              <a:rPr lang="mr-IN" altLang="zh-CN" dirty="0" err="1"/>
              <a:t>root</a:t>
            </a:r>
            <a:r>
              <a:rPr lang="mr-IN" altLang="zh-CN" dirty="0"/>
              <a:t>/</a:t>
            </a:r>
            <a:r>
              <a:rPr lang="mr-IN" altLang="zh-CN" dirty="0" err="1"/>
              <a:t>src</a:t>
            </a:r>
            <a:r>
              <a:rPr lang="mr-IN" altLang="zh-CN" dirty="0"/>
              <a:t>/</a:t>
            </a:r>
            <a:r>
              <a:rPr lang="mr-IN" altLang="zh-CN" dirty="0" err="1"/>
              <a:t>moduleB</a:t>
            </a:r>
            <a:r>
              <a:rPr lang="mr-IN" altLang="zh-CN" dirty="0"/>
              <a:t>/</a:t>
            </a:r>
            <a:r>
              <a:rPr lang="mr-IN" altLang="zh-CN" dirty="0" err="1"/>
              <a:t>index.tsx</a:t>
            </a:r>
            <a:endParaRPr lang="mr-IN" altLang="zh-CN" dirty="0"/>
          </a:p>
          <a:p>
            <a:pPr marL="0" indent="0">
              <a:buNone/>
            </a:pPr>
            <a:r>
              <a:rPr lang="mr-IN" altLang="zh-CN" dirty="0"/>
              <a:t>/</a:t>
            </a:r>
            <a:r>
              <a:rPr lang="mr-IN" altLang="zh-CN" dirty="0" err="1"/>
              <a:t>root</a:t>
            </a:r>
            <a:r>
              <a:rPr lang="mr-IN" altLang="zh-CN" dirty="0"/>
              <a:t>/</a:t>
            </a:r>
            <a:r>
              <a:rPr lang="mr-IN" altLang="zh-CN" dirty="0" err="1"/>
              <a:t>src</a:t>
            </a:r>
            <a:r>
              <a:rPr lang="mr-IN" altLang="zh-CN" dirty="0"/>
              <a:t>/</a:t>
            </a:r>
            <a:r>
              <a:rPr lang="mr-IN" altLang="zh-CN" dirty="0" err="1"/>
              <a:t>moduleB</a:t>
            </a:r>
            <a:r>
              <a:rPr lang="mr-IN" altLang="zh-CN" dirty="0"/>
              <a:t>/</a:t>
            </a:r>
            <a:r>
              <a:rPr lang="mr-IN" altLang="zh-CN" dirty="0" err="1"/>
              <a:t>index.d.ts</a:t>
            </a:r>
            <a:endParaRPr lang="mr-I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7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 smtClean="0"/>
              <a:t>常用基本概念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07033"/>
            <a:ext cx="8596312" cy="3496396"/>
          </a:xfrm>
        </p:spPr>
      </p:pic>
    </p:spTree>
    <p:extLst>
      <p:ext uri="{BB962C8B-B14F-4D97-AF65-F5344CB8AC3E}">
        <p14:creationId xmlns:p14="http://schemas.microsoft.com/office/powerpoint/2010/main" val="15725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TypeScript</a:t>
            </a:r>
            <a:r>
              <a:rPr lang="zh-CN" altLang="en-US" dirty="0"/>
              <a:t>如何解析模块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绝对</a:t>
            </a:r>
            <a:r>
              <a:rPr lang="zh-CN" altLang="en-US" dirty="0"/>
              <a:t>路径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2"/>
            <a:ext cx="8596668" cy="5389417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/root/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moduleB.ts</a:t>
            </a:r>
            <a:endParaRPr lang="en-US" altLang="zh-CN" sz="1400" dirty="0"/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moduleB.tsx</a:t>
            </a:r>
            <a:endParaRPr lang="en-US" altLang="zh-CN" sz="1400" dirty="0"/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moduleB.d.ts</a:t>
            </a:r>
            <a:endParaRPr lang="en-US" altLang="zh-CN" sz="1400" dirty="0"/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package.json</a:t>
            </a:r>
            <a:r>
              <a:rPr lang="en-US" altLang="zh-CN" sz="1400" dirty="0"/>
              <a:t> (</a:t>
            </a:r>
            <a:r>
              <a:rPr lang="zh-CN" altLang="en-US" sz="1400" dirty="0"/>
              <a:t>如果指定了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typings</a:t>
            </a:r>
            <a:r>
              <a:rPr lang="en-US" altLang="zh-CN" sz="1400" dirty="0"/>
              <a:t>"</a:t>
            </a:r>
            <a:r>
              <a:rPr lang="zh-CN" altLang="en-US" sz="1400" dirty="0"/>
              <a:t>属性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index.ts</a:t>
            </a:r>
            <a:endParaRPr lang="en-US" altLang="zh-CN" sz="1400" dirty="0"/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index.tsx</a:t>
            </a:r>
            <a:endParaRPr lang="en-US" altLang="zh-CN" sz="1400" dirty="0"/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index.d.ts</a:t>
            </a:r>
            <a:r>
              <a:rPr lang="en-US" altLang="zh-CN" sz="1400" dirty="0"/>
              <a:t> 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moduleB.ts</a:t>
            </a:r>
            <a:endParaRPr lang="en-US" altLang="zh-CN" sz="1400" dirty="0"/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moduleB.tsx</a:t>
            </a:r>
            <a:endParaRPr lang="en-US" altLang="zh-CN" sz="1400" dirty="0"/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moduleB.d.ts</a:t>
            </a:r>
            <a:endParaRPr lang="en-US" altLang="zh-CN" sz="1400" dirty="0"/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package.json</a:t>
            </a:r>
            <a:r>
              <a:rPr lang="en-US" altLang="zh-CN" sz="1400" dirty="0"/>
              <a:t> (</a:t>
            </a:r>
            <a:r>
              <a:rPr lang="zh-CN" altLang="en-US" sz="1400" dirty="0"/>
              <a:t>如果指定了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typings</a:t>
            </a:r>
            <a:r>
              <a:rPr lang="en-US" altLang="zh-CN" sz="1400" dirty="0"/>
              <a:t>"</a:t>
            </a:r>
            <a:r>
              <a:rPr lang="zh-CN" altLang="en-US" sz="1400" dirty="0"/>
              <a:t>属性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index.ts</a:t>
            </a:r>
            <a:endParaRPr lang="en-US" altLang="zh-CN" sz="1400" dirty="0"/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index.tsx</a:t>
            </a:r>
            <a:endParaRPr lang="en-US" altLang="zh-CN" sz="1400" dirty="0"/>
          </a:p>
          <a:p>
            <a:r>
              <a:rPr lang="en-US" altLang="zh-CN" sz="1400" dirty="0"/>
              <a:t>/root/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index.d.ts</a:t>
            </a:r>
            <a:r>
              <a:rPr lang="en-US" altLang="zh-CN" sz="1400" dirty="0"/>
              <a:t> 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moduleB.ts</a:t>
            </a:r>
            <a:endParaRPr lang="en-US" altLang="zh-CN" sz="1400" dirty="0"/>
          </a:p>
          <a:p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moduleB.tsx</a:t>
            </a:r>
            <a:endParaRPr lang="en-US" altLang="zh-CN" sz="1400" dirty="0"/>
          </a:p>
          <a:p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moduleB.d.ts</a:t>
            </a:r>
            <a:endParaRPr lang="en-US" altLang="zh-CN" sz="1400" dirty="0"/>
          </a:p>
          <a:p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package.json</a:t>
            </a:r>
            <a:r>
              <a:rPr lang="en-US" altLang="zh-CN" sz="1400" dirty="0"/>
              <a:t> (</a:t>
            </a:r>
            <a:r>
              <a:rPr lang="zh-CN" altLang="en-US" sz="1400" dirty="0"/>
              <a:t>如果指定了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typings</a:t>
            </a:r>
            <a:r>
              <a:rPr lang="en-US" altLang="zh-CN" sz="1400" dirty="0"/>
              <a:t>"</a:t>
            </a:r>
            <a:r>
              <a:rPr lang="zh-CN" altLang="en-US" sz="1400" dirty="0"/>
              <a:t>属性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index.ts</a:t>
            </a:r>
            <a:endParaRPr lang="en-US" altLang="zh-CN" sz="1400" dirty="0"/>
          </a:p>
          <a:p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index.tsx</a:t>
            </a:r>
            <a:endParaRPr lang="en-US" altLang="zh-CN" sz="1400" dirty="0"/>
          </a:p>
          <a:p>
            <a:r>
              <a:rPr lang="en-US" altLang="zh-CN" sz="1400" dirty="0"/>
              <a:t>/</a:t>
            </a:r>
            <a:r>
              <a:rPr lang="en-US" altLang="zh-CN" sz="1400" dirty="0" err="1"/>
              <a:t>node_modules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moduleB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index.d.ts</a:t>
            </a:r>
            <a:endParaRPr lang="en-US" altLang="zh-CN" sz="1400" dirty="0"/>
          </a:p>
          <a:p>
            <a:pPr marL="0" indent="0">
              <a:buNone/>
            </a:pP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0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zh-CN" altLang="en-US" dirty="0"/>
              <a:t>声明</a:t>
            </a:r>
            <a:r>
              <a:rPr lang="zh-CN" altLang="en-US" dirty="0" smtClean="0"/>
              <a:t>文件*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d.ts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用于完成类型检查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err="1">
                <a:hlinkClick r:id="rId2"/>
              </a:rPr>
              <a:t>www.typescriptlang.org</a:t>
            </a:r>
            <a:r>
              <a:rPr kumimoji="1" lang="en-US" altLang="zh-CN" dirty="0">
                <a:hlinkClick r:id="rId2"/>
              </a:rPr>
              <a:t>/docs/handbook/declaration-files/</a:t>
            </a:r>
            <a:r>
              <a:rPr kumimoji="1" lang="en-US" altLang="zh-CN" dirty="0" err="1">
                <a:hlinkClick r:id="rId2"/>
              </a:rPr>
              <a:t>templates.html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1676" y="2290119"/>
            <a:ext cx="2187146" cy="1305697"/>
          </a:xfrm>
        </p:spPr>
        <p:txBody>
          <a:bodyPr>
            <a:normAutofit/>
          </a:bodyPr>
          <a:lstStyle/>
          <a:p>
            <a:r>
              <a:rPr kumimoji="1" lang="zh-CN" altLang="en-US" sz="6000" dirty="0" smtClean="0"/>
              <a:t>谢谢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73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364739" cy="72043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常用基本</a:t>
            </a:r>
            <a:r>
              <a:rPr kumimoji="1" lang="zh-CN" altLang="en-US" dirty="0" smtClean="0"/>
              <a:t>概念</a:t>
            </a:r>
            <a:r>
              <a:rPr kumimoji="1" lang="en-US" altLang="zh-CN" dirty="0" smtClean="0"/>
              <a:t>-.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目录（</a:t>
            </a:r>
            <a:r>
              <a:rPr lang="en-US" altLang="zh-CN" dirty="0" err="1"/>
              <a:t>git</a:t>
            </a:r>
            <a:r>
              <a:rPr lang="en-US" altLang="zh-CN" dirty="0"/>
              <a:t> help </a:t>
            </a:r>
            <a:r>
              <a:rPr lang="en-US" altLang="zh-CN" dirty="0" err="1"/>
              <a:t>gitrepository</a:t>
            </a:r>
            <a:r>
              <a:rPr lang="en-US" altLang="zh-CN" dirty="0"/>
              <a:t>-layout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51677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COMMIT_EDITMSG </a:t>
            </a:r>
            <a:r>
              <a:rPr lang="zh-CN" altLang="en-US" dirty="0" smtClean="0"/>
              <a:t>保存</a:t>
            </a:r>
            <a:r>
              <a:rPr lang="zh-CN" altLang="en-US" dirty="0"/>
              <a:t>最新的</a:t>
            </a:r>
            <a:r>
              <a:rPr lang="en-US" altLang="zh-CN" dirty="0"/>
              <a:t>commit </a:t>
            </a:r>
            <a:r>
              <a:rPr lang="en-US" altLang="zh-CN" dirty="0" smtClean="0"/>
              <a:t>message</a:t>
            </a:r>
          </a:p>
          <a:p>
            <a:r>
              <a:rPr lang="en-US" altLang="zh-CN" dirty="0" smtClean="0"/>
              <a:t>ORIG_HEAD </a:t>
            </a:r>
            <a:r>
              <a:rPr lang="en-US" altLang="zh-CN" dirty="0"/>
              <a:t>HEAD</a:t>
            </a:r>
            <a:r>
              <a:rPr lang="zh-CN" altLang="en-US" dirty="0"/>
              <a:t>指针的前一个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zh-CN" altLang="en-US" dirty="0"/>
              <a:t>配置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Hooks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en-US" altLang="zh-CN" dirty="0" smtClean="0"/>
              <a:t>Info</a:t>
            </a:r>
            <a:r>
              <a:rPr lang="zh-CN" altLang="en-US" dirty="0"/>
              <a:t>包含仓库的一些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 smtClean="0"/>
              <a:t>Objects</a:t>
            </a:r>
            <a:r>
              <a:rPr lang="zh-CN" altLang="en-US" dirty="0"/>
              <a:t>该目录存放所有的</a:t>
            </a:r>
            <a:r>
              <a:rPr lang="en-US" altLang="zh-CN" dirty="0" err="1"/>
              <a:t>Git</a:t>
            </a:r>
            <a:r>
              <a:rPr lang="zh-CN" altLang="en-US" dirty="0" smtClean="0"/>
              <a:t>对象</a:t>
            </a:r>
            <a:r>
              <a:rPr lang="zh-CN" altLang="en-US" dirty="0"/>
              <a:t>对象的</a:t>
            </a:r>
            <a:r>
              <a:rPr lang="en-US" altLang="zh-CN" dirty="0"/>
              <a:t>SHA1</a:t>
            </a:r>
            <a:r>
              <a:rPr lang="zh-CN" altLang="en-US" dirty="0"/>
              <a:t>哈希值的前两位是文件夹名称，后</a:t>
            </a:r>
            <a:r>
              <a:rPr lang="en-US" altLang="zh-CN" dirty="0"/>
              <a:t>38</a:t>
            </a:r>
            <a:r>
              <a:rPr lang="zh-CN" altLang="en-US" dirty="0"/>
              <a:t>位作为对象文件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en-US" altLang="zh-CN" dirty="0" smtClean="0"/>
              <a:t>HEAD</a:t>
            </a:r>
            <a:r>
              <a:rPr lang="zh-CN" altLang="en-US" dirty="0"/>
              <a:t>这个文件包含了一个分支（</a:t>
            </a:r>
            <a:r>
              <a:rPr lang="en-US" altLang="zh-CN" dirty="0"/>
              <a:t>branch</a:t>
            </a:r>
            <a:r>
              <a:rPr lang="zh-CN" altLang="en-US" dirty="0"/>
              <a:t>）的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r>
              <a:rPr lang="en-US" altLang="zh-CN" dirty="0" smtClean="0"/>
              <a:t>Branches 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会有一些信息</a:t>
            </a:r>
            <a:endParaRPr lang="en-US" altLang="zh-CN" dirty="0" smtClean="0"/>
          </a:p>
          <a:p>
            <a:r>
              <a:rPr lang="en-US" altLang="zh-CN" dirty="0" smtClean="0"/>
              <a:t>Description</a:t>
            </a:r>
            <a:r>
              <a:rPr lang="zh-CN" altLang="en-US" dirty="0"/>
              <a:t>仓库的描述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 smtClean="0"/>
              <a:t>Index</a:t>
            </a:r>
            <a:r>
              <a:rPr lang="zh-CN" altLang="en-US" dirty="0"/>
              <a:t>这个文件就是我们前面提到的暂存区（</a:t>
            </a:r>
            <a:r>
              <a:rPr lang="en-US" altLang="zh-CN" dirty="0"/>
              <a:t>stage</a:t>
            </a:r>
            <a:r>
              <a:rPr lang="zh-CN" altLang="en-US" dirty="0"/>
              <a:t>），是一个二进制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Logs</a:t>
            </a:r>
            <a:r>
              <a:rPr lang="zh-CN" altLang="en-US" dirty="0" smtClean="0"/>
              <a:t>  日志</a:t>
            </a:r>
            <a:endParaRPr lang="en-US" altLang="zh-CN" dirty="0" smtClean="0"/>
          </a:p>
          <a:p>
            <a:r>
              <a:rPr lang="en-US" altLang="zh-CN" dirty="0" smtClean="0"/>
              <a:t>Refs</a:t>
            </a:r>
            <a:r>
              <a:rPr lang="zh-CN" altLang="en-US" dirty="0" smtClean="0"/>
              <a:t> 引用，这个</a:t>
            </a:r>
            <a:r>
              <a:rPr lang="zh-CN" altLang="en-US" dirty="0"/>
              <a:t>目录一般包括三个子文件夹，</a:t>
            </a:r>
            <a:r>
              <a:rPr lang="en-US" altLang="zh-CN" dirty="0"/>
              <a:t>heads</a:t>
            </a:r>
            <a:r>
              <a:rPr lang="zh-CN" altLang="en-US" dirty="0"/>
              <a:t>、</a:t>
            </a:r>
            <a:r>
              <a:rPr lang="en-US" altLang="zh-CN" dirty="0"/>
              <a:t>remotes</a:t>
            </a:r>
            <a:r>
              <a:rPr lang="zh-CN" altLang="en-US" dirty="0"/>
              <a:t>和</a:t>
            </a:r>
            <a:r>
              <a:rPr lang="en-US" altLang="zh-CN" dirty="0"/>
              <a:t>tags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34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 smtClean="0"/>
              <a:t>常用命令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branch </a:t>
            </a:r>
            <a:r>
              <a:rPr lang="zh-CN" altLang="en-US" dirty="0"/>
              <a:t>查看本地所有分支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status </a:t>
            </a:r>
            <a:r>
              <a:rPr lang="zh-CN" altLang="en-US" dirty="0"/>
              <a:t>查看当前状态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commit </a:t>
            </a:r>
            <a:r>
              <a:rPr lang="zh-CN" altLang="en-US" dirty="0"/>
              <a:t>提交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branch -a </a:t>
            </a:r>
            <a:r>
              <a:rPr lang="zh-CN" altLang="en-US" dirty="0"/>
              <a:t>查看所有的分支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branch -r </a:t>
            </a:r>
            <a:r>
              <a:rPr lang="zh-CN" altLang="en-US" dirty="0"/>
              <a:t>查看远程所有分支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commit -am "</a:t>
            </a:r>
            <a:r>
              <a:rPr lang="en-US" altLang="zh-CN" dirty="0" err="1"/>
              <a:t>init</a:t>
            </a:r>
            <a:r>
              <a:rPr lang="en-US" altLang="zh-CN" dirty="0"/>
              <a:t>" </a:t>
            </a:r>
            <a:r>
              <a:rPr lang="zh-CN" altLang="en-US" dirty="0"/>
              <a:t>提交并且加注释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remote add origin git@192.168.1.119:ndshow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push origin master </a:t>
            </a:r>
            <a:r>
              <a:rPr lang="zh-CN" altLang="en-US" dirty="0"/>
              <a:t>将文件给推到服务器上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remote show origin </a:t>
            </a:r>
            <a:r>
              <a:rPr lang="zh-CN" altLang="en-US" dirty="0"/>
              <a:t>显示远程库</a:t>
            </a:r>
            <a:r>
              <a:rPr lang="en-US" altLang="zh-CN" dirty="0"/>
              <a:t>origin</a:t>
            </a:r>
            <a:r>
              <a:rPr lang="zh-CN" altLang="en-US" dirty="0"/>
              <a:t>里的资源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push origin </a:t>
            </a:r>
            <a:r>
              <a:rPr lang="en-US" altLang="zh-CN" dirty="0" err="1" smtClean="0"/>
              <a:t>master:develop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push origin </a:t>
            </a:r>
            <a:r>
              <a:rPr lang="en-US" altLang="zh-CN" dirty="0" err="1"/>
              <a:t>master:hb-dev</a:t>
            </a:r>
            <a:r>
              <a:rPr lang="en-US" altLang="zh-CN" dirty="0"/>
              <a:t> </a:t>
            </a:r>
            <a:r>
              <a:rPr lang="zh-CN" altLang="en-US" dirty="0"/>
              <a:t>将本地库与服务器上的库进行关联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checkout --track origin/dev </a:t>
            </a:r>
            <a:r>
              <a:rPr lang="zh-CN" altLang="en-US" dirty="0"/>
              <a:t>切换到远程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branch -D master develop </a:t>
            </a:r>
            <a:r>
              <a:rPr lang="zh-CN" altLang="en-US" dirty="0"/>
              <a:t>删除本地库</a:t>
            </a:r>
            <a:r>
              <a:rPr lang="en-US" altLang="zh-CN" dirty="0"/>
              <a:t>develop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checkout -b dev </a:t>
            </a:r>
            <a:r>
              <a:rPr lang="zh-CN" altLang="en-US" dirty="0"/>
              <a:t>建立一个新的本地分支</a:t>
            </a:r>
            <a:r>
              <a:rPr lang="en-US" altLang="zh-CN" dirty="0"/>
              <a:t>dev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merge origin/dev </a:t>
            </a:r>
            <a:r>
              <a:rPr lang="zh-CN" altLang="en-US" dirty="0"/>
              <a:t>将分支</a:t>
            </a:r>
            <a:r>
              <a:rPr lang="en-US" altLang="zh-CN" dirty="0"/>
              <a:t>dev</a:t>
            </a:r>
            <a:r>
              <a:rPr lang="zh-CN" altLang="en-US" dirty="0"/>
              <a:t>与当前分支进行合并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6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/>
              <a:t>常用命令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dirty="0" err="1" smtClean="0"/>
              <a:t>git</a:t>
            </a:r>
            <a:r>
              <a:rPr lang="pt-BR" altLang="zh-CN" dirty="0" smtClean="0"/>
              <a:t> </a:t>
            </a:r>
            <a:r>
              <a:rPr lang="pt-BR" altLang="zh-CN" dirty="0" err="1"/>
              <a:t>checkout</a:t>
            </a:r>
            <a:r>
              <a:rPr lang="pt-BR" altLang="zh-CN" dirty="0"/>
              <a:t> </a:t>
            </a:r>
            <a:r>
              <a:rPr lang="pt-BR" altLang="zh-CN" dirty="0" err="1"/>
              <a:t>dev</a:t>
            </a:r>
            <a:r>
              <a:rPr lang="pt-BR" altLang="zh-CN" dirty="0"/>
              <a:t> </a:t>
            </a:r>
            <a:r>
              <a:rPr lang="zh-CN" altLang="pt-BR" dirty="0"/>
              <a:t>切换到本地</a:t>
            </a:r>
            <a:r>
              <a:rPr lang="pt-BR" altLang="zh-CN" dirty="0" err="1"/>
              <a:t>dev</a:t>
            </a:r>
            <a:r>
              <a:rPr lang="zh-CN" altLang="pt-BR" dirty="0"/>
              <a:t>分支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</a:t>
            </a:r>
            <a:r>
              <a:rPr lang="pt-BR" altLang="zh-CN" dirty="0" err="1"/>
              <a:t>remote</a:t>
            </a:r>
            <a:r>
              <a:rPr lang="pt-BR" altLang="zh-CN" dirty="0"/>
              <a:t> show </a:t>
            </a:r>
            <a:r>
              <a:rPr lang="zh-CN" altLang="pt-BR" dirty="0"/>
              <a:t>查看远程库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</a:t>
            </a:r>
            <a:r>
              <a:rPr lang="pt-BR" altLang="zh-CN" dirty="0" err="1"/>
              <a:t>add</a:t>
            </a:r>
            <a:r>
              <a:rPr lang="pt-BR" altLang="zh-CN" dirty="0"/>
              <a:t> .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</a:t>
            </a:r>
            <a:r>
              <a:rPr lang="pt-BR" altLang="zh-CN" dirty="0" err="1"/>
              <a:t>rm</a:t>
            </a:r>
            <a:r>
              <a:rPr lang="pt-BR" altLang="zh-CN" dirty="0"/>
              <a:t> </a:t>
            </a:r>
            <a:r>
              <a:rPr lang="zh-CN" altLang="pt-BR" dirty="0"/>
              <a:t>文件名</a:t>
            </a:r>
            <a:r>
              <a:rPr lang="pt-BR" altLang="zh-CN" dirty="0"/>
              <a:t>(</a:t>
            </a:r>
            <a:r>
              <a:rPr lang="zh-CN" altLang="pt-BR" dirty="0"/>
              <a:t>包括路径</a:t>
            </a:r>
            <a:r>
              <a:rPr lang="pt-BR" altLang="zh-CN" dirty="0"/>
              <a:t>) </a:t>
            </a:r>
            <a:r>
              <a:rPr lang="zh-CN" altLang="pt-BR" dirty="0"/>
              <a:t>从</a:t>
            </a:r>
            <a:r>
              <a:rPr lang="pt-BR" altLang="zh-CN" dirty="0" err="1"/>
              <a:t>git</a:t>
            </a:r>
            <a:r>
              <a:rPr lang="zh-CN" altLang="pt-BR" dirty="0"/>
              <a:t>中删除指定文件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clone </a:t>
            </a:r>
            <a:r>
              <a:rPr lang="pt-BR" altLang="zh-CN" dirty="0" err="1"/>
              <a:t>git</a:t>
            </a:r>
            <a:r>
              <a:rPr lang="pt-BR" altLang="zh-CN" dirty="0"/>
              <a:t>://</a:t>
            </a:r>
            <a:r>
              <a:rPr lang="pt-BR" altLang="zh-CN" dirty="0" err="1"/>
              <a:t>github.com</a:t>
            </a:r>
            <a:r>
              <a:rPr lang="pt-BR" altLang="zh-CN" dirty="0"/>
              <a:t>/</a:t>
            </a:r>
            <a:r>
              <a:rPr lang="pt-BR" altLang="zh-CN" dirty="0" err="1"/>
              <a:t>schacon</a:t>
            </a:r>
            <a:r>
              <a:rPr lang="pt-BR" altLang="zh-CN" dirty="0"/>
              <a:t>/</a:t>
            </a:r>
            <a:r>
              <a:rPr lang="pt-BR" altLang="zh-CN" dirty="0" err="1"/>
              <a:t>grit.git</a:t>
            </a:r>
            <a:r>
              <a:rPr lang="pt-BR" altLang="zh-CN" dirty="0"/>
              <a:t> </a:t>
            </a:r>
            <a:r>
              <a:rPr lang="zh-CN" altLang="pt-BR" dirty="0"/>
              <a:t>从服务器上将代码给拉下来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</a:t>
            </a:r>
            <a:r>
              <a:rPr lang="pt-BR" altLang="zh-CN" dirty="0" err="1"/>
              <a:t>config</a:t>
            </a:r>
            <a:r>
              <a:rPr lang="pt-BR" altLang="zh-CN" dirty="0"/>
              <a:t> --</a:t>
            </a:r>
            <a:r>
              <a:rPr lang="pt-BR" altLang="zh-CN" dirty="0" err="1"/>
              <a:t>list</a:t>
            </a:r>
            <a:r>
              <a:rPr lang="pt-BR" altLang="zh-CN" dirty="0"/>
              <a:t> </a:t>
            </a:r>
            <a:r>
              <a:rPr lang="zh-CN" altLang="pt-BR" dirty="0"/>
              <a:t>看所有用户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</a:t>
            </a:r>
            <a:r>
              <a:rPr lang="pt-BR" altLang="zh-CN" dirty="0" err="1"/>
              <a:t>ls</a:t>
            </a:r>
            <a:r>
              <a:rPr lang="pt-BR" altLang="zh-CN" dirty="0"/>
              <a:t>-files </a:t>
            </a:r>
            <a:r>
              <a:rPr lang="zh-CN" altLang="pt-BR" dirty="0"/>
              <a:t>看已经被提交的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</a:t>
            </a:r>
            <a:r>
              <a:rPr lang="pt-BR" altLang="zh-CN" dirty="0" err="1"/>
              <a:t>rm</a:t>
            </a:r>
            <a:r>
              <a:rPr lang="pt-BR" altLang="zh-CN" dirty="0"/>
              <a:t> [file </a:t>
            </a:r>
            <a:r>
              <a:rPr lang="pt-BR" altLang="zh-CN" dirty="0" err="1"/>
              <a:t>name</a:t>
            </a:r>
            <a:r>
              <a:rPr lang="pt-BR" altLang="zh-CN" dirty="0"/>
              <a:t>] </a:t>
            </a:r>
            <a:r>
              <a:rPr lang="zh-CN" altLang="pt-BR" dirty="0"/>
              <a:t>删除一个文件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</a:t>
            </a:r>
            <a:r>
              <a:rPr lang="pt-BR" altLang="zh-CN" dirty="0" err="1"/>
              <a:t>commit</a:t>
            </a:r>
            <a:r>
              <a:rPr lang="pt-BR" altLang="zh-CN" dirty="0"/>
              <a:t> -a </a:t>
            </a:r>
            <a:r>
              <a:rPr lang="zh-CN" altLang="pt-BR" dirty="0"/>
              <a:t>提交当前</a:t>
            </a:r>
            <a:r>
              <a:rPr lang="pt-BR" altLang="zh-CN" dirty="0" err="1"/>
              <a:t>repos</a:t>
            </a:r>
            <a:r>
              <a:rPr lang="zh-CN" altLang="pt-BR" dirty="0"/>
              <a:t>的所有的改变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</a:t>
            </a:r>
            <a:r>
              <a:rPr lang="pt-BR" altLang="zh-CN" dirty="0" err="1"/>
              <a:t>add</a:t>
            </a:r>
            <a:r>
              <a:rPr lang="pt-BR" altLang="zh-CN" dirty="0"/>
              <a:t> [file </a:t>
            </a:r>
            <a:r>
              <a:rPr lang="pt-BR" altLang="zh-CN" dirty="0" err="1"/>
              <a:t>name</a:t>
            </a:r>
            <a:r>
              <a:rPr lang="pt-BR" altLang="zh-CN" dirty="0"/>
              <a:t>] </a:t>
            </a:r>
            <a:r>
              <a:rPr lang="zh-CN" altLang="pt-BR" dirty="0"/>
              <a:t>添加一个文件到</a:t>
            </a:r>
            <a:r>
              <a:rPr lang="pt-BR" altLang="zh-CN" dirty="0" err="1"/>
              <a:t>git</a:t>
            </a:r>
            <a:r>
              <a:rPr lang="pt-BR" altLang="zh-CN" dirty="0"/>
              <a:t> index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</a:t>
            </a:r>
            <a:r>
              <a:rPr lang="pt-BR" altLang="zh-CN" dirty="0" err="1"/>
              <a:t>commit</a:t>
            </a:r>
            <a:r>
              <a:rPr lang="pt-BR" altLang="zh-CN" dirty="0"/>
              <a:t> -</a:t>
            </a:r>
            <a:r>
              <a:rPr lang="pt-BR" altLang="zh-CN" dirty="0" err="1"/>
              <a:t>v</a:t>
            </a:r>
            <a:r>
              <a:rPr lang="pt-BR" altLang="zh-CN" dirty="0"/>
              <a:t> </a:t>
            </a:r>
            <a:r>
              <a:rPr lang="zh-CN" altLang="pt-BR" dirty="0"/>
              <a:t>当你用－</a:t>
            </a:r>
            <a:r>
              <a:rPr lang="pt-BR" altLang="zh-CN" dirty="0" err="1"/>
              <a:t>v</a:t>
            </a:r>
            <a:r>
              <a:rPr lang="zh-CN" altLang="pt-BR" dirty="0"/>
              <a:t>参数的时候可以看</a:t>
            </a:r>
            <a:r>
              <a:rPr lang="pt-BR" altLang="zh-CN" dirty="0" err="1"/>
              <a:t>commit</a:t>
            </a:r>
            <a:r>
              <a:rPr lang="zh-CN" altLang="pt-BR" dirty="0"/>
              <a:t>的差异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</a:t>
            </a:r>
            <a:r>
              <a:rPr lang="pt-BR" altLang="zh-CN" dirty="0" err="1"/>
              <a:t>commit</a:t>
            </a:r>
            <a:r>
              <a:rPr lang="pt-BR" altLang="zh-CN" dirty="0"/>
              <a:t> -m "</a:t>
            </a:r>
            <a:r>
              <a:rPr lang="pt-BR" altLang="zh-CN" dirty="0" err="1"/>
              <a:t>This</a:t>
            </a:r>
            <a:r>
              <a:rPr lang="pt-BR" altLang="zh-CN" dirty="0"/>
              <a:t> </a:t>
            </a:r>
            <a:r>
              <a:rPr lang="pt-BR" altLang="zh-CN" dirty="0" err="1"/>
              <a:t>is</a:t>
            </a:r>
            <a:r>
              <a:rPr lang="pt-BR" altLang="zh-CN" dirty="0"/>
              <a:t> </a:t>
            </a:r>
            <a:r>
              <a:rPr lang="pt-BR" altLang="zh-CN" dirty="0" err="1"/>
              <a:t>the</a:t>
            </a:r>
            <a:r>
              <a:rPr lang="pt-BR" altLang="zh-CN" dirty="0"/>
              <a:t> </a:t>
            </a:r>
            <a:r>
              <a:rPr lang="pt-BR" altLang="zh-CN" dirty="0" err="1"/>
              <a:t>message</a:t>
            </a:r>
            <a:r>
              <a:rPr lang="pt-BR" altLang="zh-CN" dirty="0"/>
              <a:t> </a:t>
            </a:r>
            <a:r>
              <a:rPr lang="pt-BR" altLang="zh-CN" dirty="0" err="1"/>
              <a:t>describing</a:t>
            </a:r>
            <a:r>
              <a:rPr lang="pt-BR" altLang="zh-CN" dirty="0"/>
              <a:t> </a:t>
            </a:r>
            <a:r>
              <a:rPr lang="pt-BR" altLang="zh-CN" dirty="0" err="1"/>
              <a:t>the</a:t>
            </a:r>
            <a:r>
              <a:rPr lang="pt-BR" altLang="zh-CN" dirty="0"/>
              <a:t> </a:t>
            </a:r>
            <a:r>
              <a:rPr lang="pt-BR" altLang="zh-CN" dirty="0" err="1"/>
              <a:t>commit</a:t>
            </a:r>
            <a:r>
              <a:rPr lang="pt-BR" altLang="zh-CN" dirty="0"/>
              <a:t>" </a:t>
            </a:r>
            <a:r>
              <a:rPr lang="zh-CN" altLang="pt-BR" dirty="0"/>
              <a:t>添加</a:t>
            </a:r>
            <a:r>
              <a:rPr lang="pt-BR" altLang="zh-CN" dirty="0" err="1"/>
              <a:t>commit</a:t>
            </a:r>
            <a:r>
              <a:rPr lang="zh-CN" altLang="pt-BR" dirty="0"/>
              <a:t>信息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 err="1"/>
              <a:t>git</a:t>
            </a:r>
            <a:r>
              <a:rPr lang="pt-BR" altLang="zh-CN" dirty="0"/>
              <a:t> </a:t>
            </a:r>
            <a:r>
              <a:rPr lang="pt-BR" altLang="zh-CN" dirty="0" err="1"/>
              <a:t>commit</a:t>
            </a:r>
            <a:r>
              <a:rPr lang="pt-BR" altLang="zh-CN" dirty="0"/>
              <a:t> -a -a</a:t>
            </a:r>
            <a:r>
              <a:rPr lang="zh-CN" altLang="pt-BR" dirty="0"/>
              <a:t>是代表</a:t>
            </a:r>
            <a:r>
              <a:rPr lang="pt-BR" altLang="zh-CN" dirty="0" err="1"/>
              <a:t>add</a:t>
            </a:r>
            <a:r>
              <a:rPr lang="zh-CN" altLang="pt-BR" dirty="0"/>
              <a:t>，把所有的</a:t>
            </a:r>
            <a:r>
              <a:rPr lang="pt-BR" altLang="zh-CN" dirty="0" err="1"/>
              <a:t>change</a:t>
            </a:r>
            <a:r>
              <a:rPr lang="zh-CN" altLang="pt-BR" dirty="0"/>
              <a:t>加到</a:t>
            </a:r>
            <a:r>
              <a:rPr lang="pt-BR" altLang="zh-CN" dirty="0" err="1"/>
              <a:t>git</a:t>
            </a:r>
            <a:r>
              <a:rPr lang="pt-BR" altLang="zh-CN" dirty="0"/>
              <a:t> index</a:t>
            </a:r>
            <a:r>
              <a:rPr lang="zh-CN" altLang="pt-BR" dirty="0"/>
              <a:t>里然后再</a:t>
            </a:r>
            <a:r>
              <a:rPr lang="pt-BR" altLang="zh-CN" dirty="0" err="1"/>
              <a:t>commit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6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/>
              <a:t>常用命令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commit -a -v </a:t>
            </a:r>
            <a:r>
              <a:rPr lang="zh-CN" altLang="en-US" dirty="0"/>
              <a:t>一般提交命令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zh-CN" altLang="en-US" dirty="0"/>
              <a:t>看你</a:t>
            </a:r>
            <a:r>
              <a:rPr lang="en-US" altLang="zh-CN" dirty="0"/>
              <a:t>commit</a:t>
            </a:r>
            <a:r>
              <a:rPr lang="zh-CN" altLang="en-US" dirty="0"/>
              <a:t>的日志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zh-CN" altLang="en-US" dirty="0"/>
              <a:t>查看尚未暂存的更新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a.a</a:t>
            </a:r>
            <a:r>
              <a:rPr lang="en-US" altLang="zh-CN" dirty="0"/>
              <a:t> </a:t>
            </a:r>
            <a:r>
              <a:rPr lang="zh-CN" altLang="en-US" dirty="0"/>
              <a:t>移除文件</a:t>
            </a:r>
            <a:r>
              <a:rPr lang="en-US" altLang="zh-CN" dirty="0"/>
              <a:t>(</a:t>
            </a:r>
            <a:r>
              <a:rPr lang="zh-CN" altLang="en-US" dirty="0"/>
              <a:t>从暂存区和工作区中删除</a:t>
            </a:r>
            <a:r>
              <a:rPr lang="en-US" altLang="zh-CN" dirty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--cached </a:t>
            </a:r>
            <a:r>
              <a:rPr lang="en-US" altLang="zh-CN" dirty="0" err="1"/>
              <a:t>a.a</a:t>
            </a:r>
            <a:r>
              <a:rPr lang="en-US" altLang="zh-CN" dirty="0"/>
              <a:t> </a:t>
            </a:r>
            <a:r>
              <a:rPr lang="zh-CN" altLang="en-US" dirty="0"/>
              <a:t>移除文件</a:t>
            </a:r>
            <a:r>
              <a:rPr lang="en-US" altLang="zh-CN" dirty="0"/>
              <a:t>(</a:t>
            </a:r>
            <a:r>
              <a:rPr lang="zh-CN" altLang="en-US" dirty="0"/>
              <a:t>只从暂存区中删除</a:t>
            </a:r>
            <a:r>
              <a:rPr lang="en-US" altLang="zh-CN" dirty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commit -m "remove" </a:t>
            </a:r>
            <a:r>
              <a:rPr lang="zh-CN" altLang="en-US" dirty="0"/>
              <a:t>移除文件</a:t>
            </a:r>
            <a:r>
              <a:rPr lang="en-US" altLang="zh-CN" dirty="0"/>
              <a:t>(</a:t>
            </a:r>
            <a:r>
              <a:rPr lang="zh-CN" altLang="en-US" dirty="0"/>
              <a:t>从</a:t>
            </a:r>
            <a:r>
              <a:rPr lang="en-US" altLang="zh-CN" dirty="0" err="1"/>
              <a:t>Git</a:t>
            </a:r>
            <a:r>
              <a:rPr lang="zh-CN" altLang="en-US" dirty="0"/>
              <a:t>中删除</a:t>
            </a:r>
            <a:r>
              <a:rPr lang="en-US" altLang="zh-CN" dirty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-f </a:t>
            </a:r>
            <a:r>
              <a:rPr lang="en-US" altLang="zh-CN" dirty="0" err="1"/>
              <a:t>a.a</a:t>
            </a:r>
            <a:r>
              <a:rPr lang="en-US" altLang="zh-CN" dirty="0"/>
              <a:t> </a:t>
            </a:r>
            <a:r>
              <a:rPr lang="zh-CN" altLang="en-US" dirty="0"/>
              <a:t>强行移除修改后文件</a:t>
            </a:r>
            <a:r>
              <a:rPr lang="en-US" altLang="zh-CN" dirty="0"/>
              <a:t>(</a:t>
            </a:r>
            <a:r>
              <a:rPr lang="zh-CN" altLang="en-US" dirty="0"/>
              <a:t>从暂存区和工作区中删除</a:t>
            </a:r>
            <a:r>
              <a:rPr lang="en-US" altLang="zh-CN" dirty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diff --cached </a:t>
            </a:r>
            <a:r>
              <a:rPr lang="zh-CN" altLang="en-US" dirty="0"/>
              <a:t>或 </a:t>
            </a: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diff --staged </a:t>
            </a:r>
            <a:r>
              <a:rPr lang="zh-CN" altLang="en-US" dirty="0"/>
              <a:t>查看尚未提交的更新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stash push </a:t>
            </a:r>
            <a:r>
              <a:rPr lang="zh-CN" altLang="en-US" dirty="0"/>
              <a:t>将文件给</a:t>
            </a:r>
            <a:r>
              <a:rPr lang="en-US" altLang="zh-CN" dirty="0"/>
              <a:t>push</a:t>
            </a:r>
            <a:r>
              <a:rPr lang="zh-CN" altLang="en-US" dirty="0"/>
              <a:t>到一个临时空间中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stash pop </a:t>
            </a:r>
            <a:r>
              <a:rPr lang="zh-CN" altLang="en-US" dirty="0"/>
              <a:t>将文件从临时空间</a:t>
            </a:r>
            <a:r>
              <a:rPr lang="en-US" altLang="zh-CN" dirty="0"/>
              <a:t>pop</a:t>
            </a:r>
            <a:r>
              <a:rPr lang="zh-CN" altLang="en-US" dirty="0" smtClean="0"/>
              <a:t>下来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remote add origin </a:t>
            </a:r>
            <a:r>
              <a:rPr lang="en-US" altLang="zh-CN" dirty="0" err="1"/>
              <a:t>git@github.com:username</a:t>
            </a:r>
            <a:r>
              <a:rPr lang="en-US" altLang="zh-CN" dirty="0"/>
              <a:t>/Hello-</a:t>
            </a:r>
            <a:r>
              <a:rPr lang="en-US" altLang="zh-CN" dirty="0" err="1"/>
              <a:t>World.git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push origin master </a:t>
            </a:r>
            <a:r>
              <a:rPr lang="zh-CN" altLang="en-US" dirty="0"/>
              <a:t>将本地项目给提交到服务器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push (</a:t>
            </a:r>
            <a:r>
              <a:rPr lang="zh-CN" altLang="en-US" dirty="0"/>
              <a:t>远程仓库名</a:t>
            </a:r>
            <a:r>
              <a:rPr lang="en-US" altLang="zh-CN" dirty="0"/>
              <a:t>) (</a:t>
            </a:r>
            <a:r>
              <a:rPr lang="zh-CN" altLang="en-US" dirty="0"/>
              <a:t>分支名</a:t>
            </a:r>
            <a:r>
              <a:rPr lang="en-US" altLang="zh-CN" dirty="0"/>
              <a:t>) </a:t>
            </a:r>
            <a:r>
              <a:rPr lang="zh-CN" altLang="en-US" dirty="0"/>
              <a:t>将本地分支推送到服务器上去。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push origin </a:t>
            </a:r>
            <a:r>
              <a:rPr lang="en-US" altLang="zh-CN" dirty="0" err="1"/>
              <a:t>serverfix:awesomebranch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370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/>
              <a:t>常用命令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git</a:t>
            </a:r>
            <a:r>
              <a:rPr lang="en-US" altLang="zh-CN" dirty="0"/>
              <a:t> fetch </a:t>
            </a:r>
            <a:r>
              <a:rPr lang="zh-CN" altLang="en-US" dirty="0"/>
              <a:t>相当于是从远程获取最新版本到本地，不会自动</a:t>
            </a:r>
            <a:r>
              <a:rPr lang="en-US" altLang="zh-CN" dirty="0"/>
              <a:t>merge</a:t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commit -a -m "</a:t>
            </a:r>
            <a:r>
              <a:rPr lang="en-US" altLang="zh-CN" dirty="0" err="1"/>
              <a:t>log_message</a:t>
            </a:r>
            <a:r>
              <a:rPr lang="en-US" altLang="zh-CN" dirty="0"/>
              <a:t>" (-a</a:t>
            </a:r>
            <a:r>
              <a:rPr lang="zh-CN" altLang="en-US" dirty="0"/>
              <a:t>是提交所有改动，</a:t>
            </a:r>
            <a:r>
              <a:rPr lang="en-US" altLang="zh-CN" dirty="0"/>
              <a:t>-m</a:t>
            </a:r>
            <a:r>
              <a:rPr lang="zh-CN" altLang="en-US" dirty="0"/>
              <a:t>是加入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r>
              <a:rPr lang="en-US" altLang="zh-CN" dirty="0"/>
              <a:t>) </a:t>
            </a:r>
            <a:r>
              <a:rPr lang="zh-CN" altLang="en-US" dirty="0"/>
              <a:t>本地修改同步至服务器端 ：</a:t>
            </a:r>
            <a:br>
              <a:rPr lang="zh-CN" altLang="en-US" dirty="0"/>
            </a:br>
            <a:r>
              <a:rPr lang="en-US" altLang="zh-CN" dirty="0" err="1"/>
              <a:t>git</a:t>
            </a:r>
            <a:r>
              <a:rPr lang="en-US" altLang="zh-CN" dirty="0"/>
              <a:t> branch branch_0.1 master </a:t>
            </a:r>
            <a:r>
              <a:rPr lang="zh-CN" altLang="en-US" dirty="0"/>
              <a:t>从主分支</a:t>
            </a:r>
            <a:r>
              <a:rPr lang="en-US" altLang="zh-CN" dirty="0"/>
              <a:t>master</a:t>
            </a:r>
            <a:r>
              <a:rPr lang="zh-CN" altLang="en-US" dirty="0"/>
              <a:t>创建</a:t>
            </a:r>
            <a:r>
              <a:rPr lang="en-US" altLang="zh-CN" dirty="0"/>
              <a:t>branch_0.1</a:t>
            </a:r>
            <a:r>
              <a:rPr lang="zh-CN" altLang="en-US" dirty="0"/>
              <a:t>分支</a:t>
            </a:r>
            <a:br>
              <a:rPr lang="zh-CN" altLang="en-US" dirty="0"/>
            </a:br>
            <a:r>
              <a:rPr lang="en-US" altLang="zh-CN" dirty="0" err="1"/>
              <a:t>git</a:t>
            </a:r>
            <a:r>
              <a:rPr lang="en-US" altLang="zh-CN" dirty="0"/>
              <a:t> branch -m branch_0.1 branch_1.0 </a:t>
            </a:r>
            <a:r>
              <a:rPr lang="zh-CN" altLang="en-US" dirty="0"/>
              <a:t>将</a:t>
            </a:r>
            <a:r>
              <a:rPr lang="en-US" altLang="zh-CN" dirty="0"/>
              <a:t>branch_0.1</a:t>
            </a:r>
            <a:r>
              <a:rPr lang="zh-CN" altLang="en-US" dirty="0"/>
              <a:t>重命名为</a:t>
            </a:r>
            <a:r>
              <a:rPr lang="en-US" altLang="zh-CN" dirty="0"/>
              <a:t>branch_1.0</a:t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checkout branch_1.0/master </a:t>
            </a:r>
            <a:r>
              <a:rPr lang="zh-CN" altLang="en-US" dirty="0"/>
              <a:t>切换到</a:t>
            </a:r>
            <a:r>
              <a:rPr lang="en-US" altLang="zh-CN" dirty="0"/>
              <a:t>branch_1.0/master</a:t>
            </a:r>
            <a:r>
              <a:rPr lang="zh-CN" altLang="en-US" dirty="0"/>
              <a:t>分支</a:t>
            </a:r>
            <a:br>
              <a:rPr lang="zh-CN" altLang="en-US" dirty="0"/>
            </a:br>
            <a:r>
              <a:rPr lang="en-US" altLang="zh-CN" dirty="0"/>
              <a:t>du -</a:t>
            </a:r>
            <a:r>
              <a:rPr lang="en-US" altLang="zh-CN" dirty="0" err="1" smtClean="0"/>
              <a:t>hs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zh-CN" altLang="en-US" dirty="0" smtClean="0"/>
              <a:t>删除远程</a:t>
            </a:r>
            <a:r>
              <a:rPr lang="en-US" altLang="zh-CN" dirty="0" smtClean="0"/>
              <a:t>branch</a:t>
            </a:r>
            <a:br>
              <a:rPr lang="en-US" altLang="zh-CN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push origin :</a:t>
            </a:r>
            <a:r>
              <a:rPr lang="en-US" altLang="zh-CN" dirty="0" err="1" smtClean="0"/>
              <a:t>branch_remote_name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branch -r -d </a:t>
            </a:r>
            <a:r>
              <a:rPr lang="en-US" altLang="zh-CN" dirty="0" err="1" smtClean="0"/>
              <a:t>branch_remote_name</a:t>
            </a:r>
            <a:endParaRPr lang="en-US" altLang="zh-CN" dirty="0" smtClean="0"/>
          </a:p>
          <a:p>
            <a:pPr marL="0" indent="0">
              <a:buNone/>
            </a:pPr>
            <a:endParaRPr lang="nl-NL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8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kumimoji="1" lang="zh-CN" altLang="en-US" dirty="0" smtClean="0"/>
              <a:t>基础类型</a:t>
            </a:r>
            <a:r>
              <a:rPr kumimoji="1" lang="en-US" altLang="zh-CN" dirty="0" smtClean="0"/>
              <a:t>-</a:t>
            </a:r>
            <a:r>
              <a:rPr lang="en-US" altLang="zh-CN" b="1" dirty="0"/>
              <a:t> any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 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any</a:t>
            </a:r>
            <a:r>
              <a:rPr lang="zh-CN" altLang="en-US" dirty="0" smtClean="0"/>
              <a:t>可以跳过</a:t>
            </a:r>
            <a:r>
              <a:rPr lang="en-US" altLang="zh-CN" dirty="0" smtClean="0"/>
              <a:t>typescript</a:t>
            </a:r>
            <a:r>
              <a:rPr lang="zh-CN" altLang="en-US" dirty="0" smtClean="0"/>
              <a:t>的类型检查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err="1"/>
              <a:t>notSure</a:t>
            </a:r>
            <a:r>
              <a:rPr lang="en-US" altLang="zh-CN" dirty="0"/>
              <a:t>: any = {</a:t>
            </a:r>
            <a:r>
              <a:rPr lang="en-US" altLang="zh-CN" dirty="0" err="1"/>
              <a:t>someFun:function</a:t>
            </a:r>
            <a:r>
              <a:rPr lang="en-US" altLang="zh-CN" dirty="0"/>
              <a:t>(){alert(3);}}</a:t>
            </a:r>
          </a:p>
          <a:p>
            <a:pPr marL="400050" lvl="1" indent="0">
              <a:buNone/>
            </a:pPr>
            <a:r>
              <a:rPr lang="en-US" altLang="zh-CN" dirty="0" err="1"/>
              <a:t>notSure.someFun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92D050"/>
                </a:solidFill>
              </a:rPr>
              <a:t>ok</a:t>
            </a:r>
            <a:endParaRPr lang="en-US" altLang="zh-CN" dirty="0">
              <a:solidFill>
                <a:srgbClr val="92D050"/>
              </a:solidFill>
            </a:endParaRPr>
          </a:p>
          <a:p>
            <a:pPr marL="400050" lvl="1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err="1"/>
              <a:t>notSure</a:t>
            </a:r>
            <a:r>
              <a:rPr lang="en-US" altLang="zh-CN" dirty="0"/>
              <a:t>: Object =  {</a:t>
            </a:r>
            <a:r>
              <a:rPr lang="en-US" altLang="zh-CN" dirty="0" err="1"/>
              <a:t>someFun:function</a:t>
            </a:r>
            <a:r>
              <a:rPr lang="en-US" altLang="zh-CN" dirty="0"/>
              <a:t>(){alert(3);}}</a:t>
            </a:r>
          </a:p>
          <a:p>
            <a:pPr marL="400050" lvl="1" indent="0">
              <a:buNone/>
            </a:pPr>
            <a:r>
              <a:rPr lang="en-US" altLang="zh-CN" dirty="0" err="1"/>
              <a:t>notSure.someFun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7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779</TotalTime>
  <Words>548</Words>
  <Application>Microsoft Macintosh PowerPoint</Application>
  <PresentationFormat>宽屏</PresentationFormat>
  <Paragraphs>301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DengXian</vt:lpstr>
      <vt:lpstr>FangSong</vt:lpstr>
      <vt:lpstr>Mangal</vt:lpstr>
      <vt:lpstr>Trebuchet MS</vt:lpstr>
      <vt:lpstr>Wingdings 3</vt:lpstr>
      <vt:lpstr>方正姚体</vt:lpstr>
      <vt:lpstr>华文新魏</vt:lpstr>
      <vt:lpstr>Arial</vt:lpstr>
      <vt:lpstr>平面</vt:lpstr>
      <vt:lpstr>GIT常用命令</vt:lpstr>
      <vt:lpstr>GIT常用命令</vt:lpstr>
      <vt:lpstr>常用基本概念</vt:lpstr>
      <vt:lpstr>常用基本概念-.git目录（git help gitrepository-layout）</vt:lpstr>
      <vt:lpstr>常用命令</vt:lpstr>
      <vt:lpstr>常用命令</vt:lpstr>
      <vt:lpstr>常用命令</vt:lpstr>
      <vt:lpstr>常用命令</vt:lpstr>
      <vt:lpstr>基础类型- any</vt:lpstr>
      <vt:lpstr>基础类型- never </vt:lpstr>
      <vt:lpstr>基础类型-其它</vt:lpstr>
      <vt:lpstr>接口-描述对象结构的 包括属性和方法 </vt:lpstr>
      <vt:lpstr>接口-描述对象结构的 包括属性和方法 </vt:lpstr>
      <vt:lpstr>接口-描述对象结构的 包括属性和方法 </vt:lpstr>
      <vt:lpstr>接口-描述对象结构的 包括属性和方法 </vt:lpstr>
      <vt:lpstr>接口-描述对象结构的 包括属性和方法 </vt:lpstr>
      <vt:lpstr>接口-描述对象结构的 包括属性和方法 </vt:lpstr>
      <vt:lpstr>类-包括属性 构造函数 方法 </vt:lpstr>
      <vt:lpstr>类-继承 </vt:lpstr>
      <vt:lpstr>类-修饰符</vt:lpstr>
      <vt:lpstr>类-抽象类</vt:lpstr>
      <vt:lpstr>接口与类的关系</vt:lpstr>
      <vt:lpstr>函数 </vt:lpstr>
      <vt:lpstr>函数-可选参数 默认参数 剩余参数</vt:lpstr>
      <vt:lpstr>函数-重载</vt:lpstr>
      <vt:lpstr>泛型-适应数据类型变化 </vt:lpstr>
      <vt:lpstr>泛型-接口</vt:lpstr>
      <vt:lpstr>泛型-类</vt:lpstr>
      <vt:lpstr>TypeScript如何解析模块-相对路径 </vt:lpstr>
      <vt:lpstr>TypeScript如何解析模块-绝对路径 </vt:lpstr>
      <vt:lpstr>声明文件*.d.ts-用于完成类型检查</vt:lpstr>
      <vt:lpstr>谢谢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TYPEScript介绍</dc:title>
  <dc:creator>Microsoft Office 用户</dc:creator>
  <cp:lastModifiedBy>Microsoft Office 用户</cp:lastModifiedBy>
  <cp:revision>25</cp:revision>
  <dcterms:created xsi:type="dcterms:W3CDTF">2017-09-28T11:25:06Z</dcterms:created>
  <dcterms:modified xsi:type="dcterms:W3CDTF">2018-03-25T15:20:13Z</dcterms:modified>
</cp:coreProperties>
</file>