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48e13597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48e13597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48e13597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48e13597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48e13597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48e13597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48e13597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48e13597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48e13597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48e13597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48e13597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48e13597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функции VS Code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Зубов Михаил Геннадьевич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Основные функции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Создание файла;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Запуск кода;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Поиск и замена;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Контроль версий;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Технология автодополнения IntelliSense;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Подсветка синтаксиса.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Создание файла</a:t>
            </a:r>
            <a:endParaRPr b="1" sz="36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00" y="1130150"/>
            <a:ext cx="2693025" cy="2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025" y="1130150"/>
            <a:ext cx="48577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2550" y="2768475"/>
            <a:ext cx="48387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3260725" y="1419463"/>
            <a:ext cx="8520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/>
          <p:nvPr/>
        </p:nvSpPr>
        <p:spPr>
          <a:xfrm rot="5400000">
            <a:off x="5542950" y="2150763"/>
            <a:ext cx="8520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Запуск и отладка кода</a:t>
            </a:r>
            <a:endParaRPr b="1" sz="36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50" y="1336469"/>
            <a:ext cx="754573" cy="3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963" y="1172725"/>
            <a:ext cx="3665973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2014650" y="2746438"/>
            <a:ext cx="8520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Поиск и замена</a:t>
            </a:r>
            <a:endParaRPr b="1" sz="36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475" y="1047750"/>
            <a:ext cx="7038899" cy="3609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/>
              <a:t>Контроль версий</a:t>
            </a:r>
            <a:endParaRPr b="1" sz="38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75" y="1292400"/>
            <a:ext cx="2558700" cy="25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512" y="2114700"/>
            <a:ext cx="5233012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084525" y="159475"/>
            <a:ext cx="76500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88"/>
              <a:t>Технология автодополнения IntelliSense и подсветка синтаксиса</a:t>
            </a:r>
            <a:endParaRPr sz="34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25" y="1409875"/>
            <a:ext cx="7362925" cy="33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