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3779-6939-6447-93E9-35B6D1F45C02}" type="datetimeFigureOut">
              <a:rPr lang="en-US" smtClean="0"/>
              <a:t>10/29/10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6E7D-E3DC-994B-98F9-26CEF56420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1825171" y="1164332"/>
            <a:ext cx="4965114" cy="5257247"/>
            <a:chOff x="1825171" y="1164332"/>
            <a:chExt cx="4965114" cy="5257247"/>
          </a:xfrm>
        </p:grpSpPr>
        <p:sp>
          <p:nvSpPr>
            <p:cNvPr id="80" name="Cube 79"/>
            <p:cNvSpPr/>
            <p:nvPr/>
          </p:nvSpPr>
          <p:spPr>
            <a:xfrm>
              <a:off x="1997154" y="3983179"/>
              <a:ext cx="4793131" cy="2438400"/>
            </a:xfrm>
            <a:prstGeom prst="cube">
              <a:avLst>
                <a:gd name="adj" fmla="val 3268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cap="small" dirty="0" err="1" smtClean="0">
                  <a:solidFill>
                    <a:schemeClr val="tx1"/>
                  </a:solidFill>
                  <a:latin typeface="Century Gothic"/>
                  <a:cs typeface="Century Gothic"/>
                </a:rPr>
                <a:t>BioFET</a:t>
              </a:r>
              <a:r>
                <a:rPr lang="en-GB" sz="6000" cap="small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-SIM</a:t>
              </a:r>
              <a:endParaRPr lang="en-GB" sz="6000" cap="small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1" name="Cube 80"/>
            <p:cNvSpPr/>
            <p:nvPr/>
          </p:nvSpPr>
          <p:spPr>
            <a:xfrm>
              <a:off x="1997155" y="3297379"/>
              <a:ext cx="4793130" cy="1524000"/>
            </a:xfrm>
            <a:prstGeom prst="cube">
              <a:avLst>
                <a:gd name="adj" fmla="val 52679"/>
              </a:avLst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  <a:gs pos="99000">
                  <a:srgbClr val="FF6600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sp>
          <p:nvSpPr>
            <p:cNvPr id="90" name="Teardrop 89"/>
            <p:cNvSpPr/>
            <p:nvPr/>
          </p:nvSpPr>
          <p:spPr>
            <a:xfrm rot="18231244">
              <a:off x="1896975" y="1887558"/>
              <a:ext cx="972835" cy="1116444"/>
            </a:xfrm>
            <a:prstGeom prst="teardrop">
              <a:avLst>
                <a:gd name="adj" fmla="val 137288"/>
              </a:avLst>
            </a:prstGeom>
            <a:gradFill>
              <a:gsLst>
                <a:gs pos="0">
                  <a:srgbClr val="00FFFF"/>
                </a:gs>
                <a:gs pos="100000">
                  <a:srgbClr val="3366FF"/>
                </a:gs>
              </a:gsLst>
              <a:lin ang="234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grpSp>
          <p:nvGrpSpPr>
            <p:cNvPr id="4" name="Group 102"/>
            <p:cNvGrpSpPr/>
            <p:nvPr/>
          </p:nvGrpSpPr>
          <p:grpSpPr>
            <a:xfrm>
              <a:off x="2460392" y="3532910"/>
              <a:ext cx="435323" cy="584776"/>
              <a:chOff x="2570297" y="3312764"/>
              <a:chExt cx="471600" cy="584776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2570297" y="3474188"/>
                <a:ext cx="471600" cy="34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611573" y="3312764"/>
                <a:ext cx="42147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chemeClr val="bg1"/>
                    </a:solidFill>
                  </a:rPr>
                  <a:t>+</a:t>
                </a:r>
                <a:endParaRPr lang="en-GB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114"/>
            <p:cNvGrpSpPr/>
            <p:nvPr/>
          </p:nvGrpSpPr>
          <p:grpSpPr>
            <a:xfrm>
              <a:off x="3079844" y="3163222"/>
              <a:ext cx="435323" cy="584776"/>
              <a:chOff x="2570297" y="3312764"/>
              <a:chExt cx="471600" cy="584776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2570297" y="3474188"/>
                <a:ext cx="471600" cy="34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611573" y="3312764"/>
                <a:ext cx="42147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chemeClr val="bg1"/>
                    </a:solidFill>
                  </a:rPr>
                  <a:t>+</a:t>
                </a:r>
                <a:endParaRPr lang="en-GB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117"/>
            <p:cNvGrpSpPr/>
            <p:nvPr/>
          </p:nvGrpSpPr>
          <p:grpSpPr>
            <a:xfrm>
              <a:off x="3790234" y="1305366"/>
              <a:ext cx="505108" cy="2331772"/>
              <a:chOff x="3622691" y="1393659"/>
              <a:chExt cx="547200" cy="2331772"/>
            </a:xfrm>
          </p:grpSpPr>
          <p:grpSp>
            <p:nvGrpSpPr>
              <p:cNvPr id="10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20" name="Straight Arrow Connector 119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117"/>
            <p:cNvGrpSpPr/>
            <p:nvPr/>
          </p:nvGrpSpPr>
          <p:grpSpPr>
            <a:xfrm>
              <a:off x="3256493" y="1651407"/>
              <a:ext cx="505108" cy="2331772"/>
              <a:chOff x="3622691" y="1393659"/>
              <a:chExt cx="547200" cy="2331772"/>
            </a:xfrm>
          </p:grpSpPr>
          <p:grpSp>
            <p:nvGrpSpPr>
              <p:cNvPr id="79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17"/>
            <p:cNvGrpSpPr/>
            <p:nvPr/>
          </p:nvGrpSpPr>
          <p:grpSpPr>
            <a:xfrm>
              <a:off x="4295342" y="1531487"/>
              <a:ext cx="505108" cy="2331772"/>
              <a:chOff x="3622691" y="1393659"/>
              <a:chExt cx="547200" cy="2331772"/>
            </a:xfrm>
          </p:grpSpPr>
          <p:grpSp>
            <p:nvGrpSpPr>
              <p:cNvPr id="107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09" name="Straight Arrow Connector 108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7"/>
            <p:cNvGrpSpPr/>
            <p:nvPr/>
          </p:nvGrpSpPr>
          <p:grpSpPr>
            <a:xfrm>
              <a:off x="4755266" y="1201138"/>
              <a:ext cx="505108" cy="2331772"/>
              <a:chOff x="3622691" y="1393659"/>
              <a:chExt cx="547200" cy="2331772"/>
            </a:xfrm>
          </p:grpSpPr>
          <p:grpSp>
            <p:nvGrpSpPr>
              <p:cNvPr id="121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26" name="Straight Arrow Connector 125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17"/>
            <p:cNvGrpSpPr/>
            <p:nvPr/>
          </p:nvGrpSpPr>
          <p:grpSpPr>
            <a:xfrm>
              <a:off x="5215190" y="1626629"/>
              <a:ext cx="505108" cy="2331772"/>
              <a:chOff x="3622691" y="1393659"/>
              <a:chExt cx="547200" cy="2331772"/>
            </a:xfrm>
          </p:grpSpPr>
          <p:grpSp>
            <p:nvGrpSpPr>
              <p:cNvPr id="141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45" name="Straight Arrow Connector 144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17"/>
            <p:cNvGrpSpPr/>
            <p:nvPr/>
          </p:nvGrpSpPr>
          <p:grpSpPr>
            <a:xfrm>
              <a:off x="5675114" y="1164332"/>
              <a:ext cx="505108" cy="2331772"/>
              <a:chOff x="3622691" y="1393659"/>
              <a:chExt cx="547200" cy="2331772"/>
            </a:xfrm>
          </p:grpSpPr>
          <p:grpSp>
            <p:nvGrpSpPr>
              <p:cNvPr id="157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58" name="Straight Arrow Connector 157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14"/>
            <p:cNvGrpSpPr/>
            <p:nvPr/>
          </p:nvGrpSpPr>
          <p:grpSpPr>
            <a:xfrm>
              <a:off x="3843291" y="3498983"/>
              <a:ext cx="435323" cy="584776"/>
              <a:chOff x="2570297" y="3312764"/>
              <a:chExt cx="471600" cy="584776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2570297" y="3474188"/>
                <a:ext cx="471600" cy="34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611573" y="3312764"/>
                <a:ext cx="42147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chemeClr val="bg1"/>
                    </a:solidFill>
                  </a:rPr>
                  <a:t>+</a:t>
                </a:r>
                <a:endParaRPr lang="en-GB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" name="Group 114"/>
            <p:cNvGrpSpPr/>
            <p:nvPr/>
          </p:nvGrpSpPr>
          <p:grpSpPr>
            <a:xfrm>
              <a:off x="4825051" y="3401946"/>
              <a:ext cx="435323" cy="584776"/>
              <a:chOff x="2570297" y="3312764"/>
              <a:chExt cx="471600" cy="584776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570297" y="3474188"/>
                <a:ext cx="471600" cy="34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611573" y="3312764"/>
                <a:ext cx="42147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chemeClr val="bg1"/>
                    </a:solidFill>
                  </a:rPr>
                  <a:t>+</a:t>
                </a:r>
                <a:endParaRPr lang="en-GB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7" name="Group 114"/>
            <p:cNvGrpSpPr/>
            <p:nvPr/>
          </p:nvGrpSpPr>
          <p:grpSpPr>
            <a:xfrm>
              <a:off x="5502636" y="3344750"/>
              <a:ext cx="435323" cy="584776"/>
              <a:chOff x="2570297" y="3312764"/>
              <a:chExt cx="471600" cy="584776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2570297" y="3474188"/>
                <a:ext cx="471600" cy="34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611573" y="3312764"/>
                <a:ext cx="42147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chemeClr val="bg1"/>
                    </a:solidFill>
                  </a:rPr>
                  <a:t>+</a:t>
                </a:r>
                <a:endParaRPr lang="en-GB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0" name="Group 117"/>
            <p:cNvGrpSpPr/>
            <p:nvPr/>
          </p:nvGrpSpPr>
          <p:grpSpPr>
            <a:xfrm>
              <a:off x="2751385" y="1231598"/>
              <a:ext cx="505108" cy="2331772"/>
              <a:chOff x="3622691" y="1393659"/>
              <a:chExt cx="547200" cy="2331772"/>
            </a:xfrm>
          </p:grpSpPr>
          <p:grpSp>
            <p:nvGrpSpPr>
              <p:cNvPr id="171" name="Group 88"/>
              <p:cNvGrpSpPr/>
              <p:nvPr/>
            </p:nvGrpSpPr>
            <p:grpSpPr>
              <a:xfrm>
                <a:off x="3622691" y="1393659"/>
                <a:ext cx="547200" cy="651428"/>
                <a:chOff x="3732414" y="1470590"/>
                <a:chExt cx="547200" cy="651428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3732414" y="1574818"/>
                  <a:ext cx="547200" cy="547200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3781363" y="1470590"/>
                  <a:ext cx="449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600" dirty="0" smtClean="0">
                      <a:solidFill>
                        <a:schemeClr val="bg1"/>
                      </a:solidFill>
                    </a:rPr>
                    <a:t>+</a:t>
                  </a:r>
                  <a:endParaRPr lang="en-GB" sz="36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2" name="Straight Arrow Connector 171"/>
              <p:cNvCxnSpPr/>
              <p:nvPr/>
            </p:nvCxnSpPr>
            <p:spPr>
              <a:xfrm rot="16200000" flipH="1">
                <a:off x="3063381" y="2887854"/>
                <a:ext cx="1675152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Copenhagen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Luca De Vico</dc:creator>
  <cp:lastModifiedBy>Luca De Vico</cp:lastModifiedBy>
  <cp:revision>2</cp:revision>
  <dcterms:created xsi:type="dcterms:W3CDTF">2010-10-29T11:38:49Z</dcterms:created>
  <dcterms:modified xsi:type="dcterms:W3CDTF">2010-10-29T11:44:03Z</dcterms:modified>
</cp:coreProperties>
</file>