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0" r:id="rId8"/>
    <p:sldId id="291" r:id="rId9"/>
    <p:sldId id="3831" r:id="rId10"/>
    <p:sldId id="3836" r:id="rId11"/>
    <p:sldId id="261" r:id="rId12"/>
    <p:sldId id="260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8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RIM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48-03, 48-04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CAH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48-01, 48-02</a:t>
          </a:r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Out Taffy Ca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4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1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B Meow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3" presStyleCnt="4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BB48F2B9-3F80-43D5-9223-76526A774C2D}" srcId="{5C72703F-EB58-4B0C-8B2A-EDF2A51B2C6C}" destId="{B2F9B3BC-1849-4A4A-BBE4-752B9B492C76}" srcOrd="1" destOrd="0" parTransId="{48FD486C-824F-4590-8CFC-BC1053E533DD}" sibTransId="{2946CE56-B018-4C0E-918D-0B36D170024F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E4C40201-6BC4-420D-A8E7-A3465911B5D7}" type="presParOf" srcId="{BF30E86D-EAFC-44CE-B56C-D7C5EC7742F3}" destId="{E40BB94D-AE1C-4F05-8AA5-E9FA9A8CCCDE}" srcOrd="0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1" destOrd="0" presId="urn:microsoft.com/office/officeart/2019/1/layout/PeoplePortraitsList"/>
    <dgm:cxn modelId="{C9461069-5B02-4E7D-89BF-60D89C5520D1}" type="presParOf" srcId="{BF30E86D-EAFC-44CE-B56C-D7C5EC7742F3}" destId="{F836F72C-94C1-41ED-BA62-813057647F9C}" srcOrd="2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 err="1"/>
            <a:t>Pengenalan</a:t>
          </a:r>
          <a:r>
            <a:rPr lang="en-US" sz="1400" b="0" i="0" u="none" dirty="0"/>
            <a:t> Mata Kuliah</a:t>
          </a:r>
        </a:p>
        <a:p>
          <a:r>
            <a:rPr lang="en-US" sz="1400" b="0" i="0" u="none" dirty="0" err="1"/>
            <a:t>Pendahuluan</a:t>
          </a:r>
          <a:endParaRPr lang="en-US" sz="1400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300" b="0" i="0" u="none" dirty="0"/>
            <a:t>Tipe Data </a:t>
          </a:r>
          <a:r>
            <a:rPr lang="en-US" sz="1300" b="0" i="0" u="none" dirty="0" err="1"/>
            <a:t>Abstrak</a:t>
          </a:r>
          <a:r>
            <a:rPr lang="en-US" sz="1300" b="0" i="0" u="none" dirty="0"/>
            <a:t> (ADT: Abstract Data Type)</a:t>
          </a:r>
        </a:p>
        <a:p>
          <a:r>
            <a:rPr lang="en-US" sz="1300" dirty="0"/>
            <a:t>Array, </a:t>
          </a:r>
          <a:r>
            <a:rPr lang="en-US" sz="1300" dirty="0" err="1"/>
            <a:t>ArrayList</a:t>
          </a:r>
          <a:endParaRPr lang="en-US" sz="1300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Singly Linked List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Doubly Linked List</a:t>
          </a:r>
          <a:endParaRPr lang="en-US" sz="1400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Stack</a:t>
          </a:r>
        </a:p>
        <a:p>
          <a:r>
            <a:rPr lang="en-US" sz="1400" b="0" i="0" u="none" dirty="0"/>
            <a:t>Queue</a:t>
          </a:r>
          <a:endParaRPr lang="en-US" sz="1400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6F8EC83A-A83E-4D8A-86F6-9973A1D9A072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Assessment 1</a:t>
          </a:r>
        </a:p>
      </dgm:t>
    </dgm:pt>
    <dgm:pt modelId="{76B54FDC-438D-44F3-B795-F9C095AE19F2}" type="parTrans" cxnId="{79EC00A9-3C15-4631-8031-71C912565BA2}">
      <dgm:prSet/>
      <dgm:spPr/>
      <dgm:t>
        <a:bodyPr/>
        <a:lstStyle/>
        <a:p>
          <a:endParaRPr lang="en-US"/>
        </a:p>
      </dgm:t>
    </dgm:pt>
    <dgm:pt modelId="{40127ACA-30C8-4F0E-8FF7-A1F5036F6C6D}" type="sibTrans" cxnId="{79EC00A9-3C15-4631-8031-71C912565BA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6"/>
      <dgm:spPr/>
    </dgm:pt>
    <dgm:pt modelId="{9C3A7F13-9585-42DF-AD32-B56F82B123C8}" type="pres">
      <dgm:prSet presAssocID="{C54063C4-24CD-4834-9424-53756AE38C6B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2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6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6"/>
      <dgm:spPr/>
    </dgm:pt>
    <dgm:pt modelId="{C08FC467-91FE-48BD-B243-273925C2B75A}" type="pres">
      <dgm:prSet presAssocID="{7DBF5CB5-29DD-4671-A0F3-981D48571500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2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6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6"/>
      <dgm:spPr/>
    </dgm:pt>
    <dgm:pt modelId="{4104A2F1-FB99-4C42-8067-46B8EEEC9610}" type="pres">
      <dgm:prSet presAssocID="{6088456C-4B73-4948-985C-DD954DEF44EF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2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6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6"/>
      <dgm:spPr/>
    </dgm:pt>
    <dgm:pt modelId="{AC6B335A-D8B4-46D8-93DE-B9EF1773F6AC}" type="pres">
      <dgm:prSet presAssocID="{C2728830-9A00-4764-A9F1-670DDF9E57B3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2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6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6"/>
      <dgm:spPr/>
    </dgm:pt>
    <dgm:pt modelId="{06772805-3643-43C2-9C80-F43268C57C20}" type="pres">
      <dgm:prSet presAssocID="{32E76676-0672-4988-9FB1-308093FF8D5C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2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6">
        <dgm:presLayoutVars>
          <dgm:bulletEnabled val="1"/>
        </dgm:presLayoutVars>
      </dgm:prSet>
      <dgm:spPr/>
    </dgm:pt>
    <dgm:pt modelId="{220013FC-F7B6-4D9D-ACEA-82A5720653B0}" type="pres">
      <dgm:prSet presAssocID="{32E76676-0672-4988-9FB1-308093FF8D5C}" presName="sibTrans" presStyleCnt="0"/>
      <dgm:spPr/>
    </dgm:pt>
    <dgm:pt modelId="{25D63BA9-CF90-4EAF-90AF-877081908FE8}" type="pres">
      <dgm:prSet presAssocID="{6F8EC83A-A83E-4D8A-86F6-9973A1D9A072}" presName="compositeNode" presStyleCnt="0">
        <dgm:presLayoutVars>
          <dgm:bulletEnabled val="1"/>
        </dgm:presLayoutVars>
      </dgm:prSet>
      <dgm:spPr/>
    </dgm:pt>
    <dgm:pt modelId="{9D12F1AB-5B76-4BC8-8ACE-48C6DB863EE2}" type="pres">
      <dgm:prSet presAssocID="{6F8EC83A-A83E-4D8A-86F6-9973A1D9A072}" presName="bgRect" presStyleLbl="bgAccFollowNode1" presStyleIdx="5" presStyleCnt="6"/>
      <dgm:spPr/>
    </dgm:pt>
    <dgm:pt modelId="{A44BEEE5-CA8E-41B4-932A-56DC1D11599E}" type="pres">
      <dgm:prSet presAssocID="{40127ACA-30C8-4F0E-8FF7-A1F5036F6C6D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63DF83C2-9FA2-43F9-9E63-039DD34EB30F}" type="pres">
      <dgm:prSet presAssocID="{6F8EC83A-A83E-4D8A-86F6-9973A1D9A072}" presName="bottomLine" presStyleLbl="alignNode1" presStyleIdx="11" presStyleCnt="12">
        <dgm:presLayoutVars/>
      </dgm:prSet>
      <dgm:spPr/>
    </dgm:pt>
    <dgm:pt modelId="{BDCE9982-54E9-43E4-AA8C-49E6D36AC846}" type="pres">
      <dgm:prSet presAssocID="{6F8EC83A-A83E-4D8A-86F6-9973A1D9A072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DBCA4704-1BE4-4A4A-8A9A-8EFF5E90F7F7}" type="presOf" srcId="{40127ACA-30C8-4F0E-8FF7-A1F5036F6C6D}" destId="{A44BEEE5-CA8E-41B4-932A-56DC1D11599E}" srcOrd="0" destOrd="0" presId="urn:microsoft.com/office/officeart/2016/7/layout/BasicLinearProcessNumbered#1"/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9665611D-945C-41E3-8359-9F56D5C13A93}" type="presOf" srcId="{6F8EC83A-A83E-4D8A-86F6-9973A1D9A072}" destId="{9D12F1AB-5B76-4BC8-8ACE-48C6DB863EE2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28395940-030D-4488-BD16-0557A8BC4F9C}" type="presOf" srcId="{6F8EC83A-A83E-4D8A-86F6-9973A1D9A072}" destId="{BDCE9982-54E9-43E4-AA8C-49E6D36AC846}" srcOrd="1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79EC00A9-3C15-4631-8031-71C912565BA2}" srcId="{0F5B3066-540F-4606-ADEC-65EB1C3E9627}" destId="{6F8EC83A-A83E-4D8A-86F6-9973A1D9A072}" srcOrd="5" destOrd="0" parTransId="{76B54FDC-438D-44F3-B795-F9C095AE19F2}" sibTransId="{40127ACA-30C8-4F0E-8FF7-A1F5036F6C6D}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  <dgm:cxn modelId="{8E4F6350-00DD-4F94-94A5-C0D89F99C8D6}" type="presParOf" srcId="{869C0C7E-BD0C-4E5F-8D96-6B8EEC39B952}" destId="{220013FC-F7B6-4D9D-ACEA-82A5720653B0}" srcOrd="9" destOrd="0" presId="urn:microsoft.com/office/officeart/2016/7/layout/BasicLinearProcessNumbered#1"/>
    <dgm:cxn modelId="{9E6332A4-BA03-4A22-9092-50C220F9E5C9}" type="presParOf" srcId="{869C0C7E-BD0C-4E5F-8D96-6B8EEC39B952}" destId="{25D63BA9-CF90-4EAF-90AF-877081908FE8}" srcOrd="10" destOrd="0" presId="urn:microsoft.com/office/officeart/2016/7/layout/BasicLinearProcessNumbered#1"/>
    <dgm:cxn modelId="{09DB51C9-C1E5-4F5A-B8F8-1A0738E194F6}" type="presParOf" srcId="{25D63BA9-CF90-4EAF-90AF-877081908FE8}" destId="{9D12F1AB-5B76-4BC8-8ACE-48C6DB863EE2}" srcOrd="0" destOrd="0" presId="urn:microsoft.com/office/officeart/2016/7/layout/BasicLinearProcessNumbered#1"/>
    <dgm:cxn modelId="{FBEC2210-1BB2-4D43-B46C-1BE1A618FDC1}" type="presParOf" srcId="{25D63BA9-CF90-4EAF-90AF-877081908FE8}" destId="{A44BEEE5-CA8E-41B4-932A-56DC1D11599E}" srcOrd="1" destOrd="0" presId="urn:microsoft.com/office/officeart/2016/7/layout/BasicLinearProcessNumbered#1"/>
    <dgm:cxn modelId="{29D7B5B1-C4DE-4A41-9669-89A944A0865E}" type="presParOf" srcId="{25D63BA9-CF90-4EAF-90AF-877081908FE8}" destId="{63DF83C2-9FA2-43F9-9E63-039DD34EB30F}" srcOrd="2" destOrd="0" presId="urn:microsoft.com/office/officeart/2016/7/layout/BasicLinearProcessNumbered#1"/>
    <dgm:cxn modelId="{8C4A2CCA-7F22-4096-8D83-1805D9A552B4}" type="presParOf" srcId="{25D63BA9-CF90-4EAF-90AF-877081908FE8}" destId="{BDCE9982-54E9-43E4-AA8C-49E6D36AC846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Hash</a:t>
          </a:r>
        </a:p>
        <a:p>
          <a:r>
            <a:rPr lang="en-US" sz="1400" dirty="0"/>
            <a:t>Map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300" b="0" i="0" u="none" dirty="0"/>
            <a:t>Graf Tidak </a:t>
          </a:r>
          <a:r>
            <a:rPr lang="en-US" sz="1300" b="0" i="0" u="none"/>
            <a:t>Berarah</a:t>
          </a:r>
          <a:endParaRPr lang="en-US" sz="1300" b="0" i="0" u="none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Tree</a:t>
          </a:r>
        </a:p>
        <a:p>
          <a:r>
            <a:rPr lang="en-US" sz="1400" dirty="0"/>
            <a:t>- Traversal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4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Heap Tree</a:t>
          </a:r>
          <a:endParaRPr lang="en-US" sz="1400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5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Binary Search Tree</a:t>
          </a:r>
          <a:endParaRPr lang="en-US" sz="1400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6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6</a:t>
          </a:r>
          <a:endParaRPr lang="en-US" dirty="0"/>
        </a:p>
      </dgm:t>
    </dgm:pt>
    <dgm:pt modelId="{1FA898B6-FCDD-4391-9CB6-F16AF554C837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Assessment 2</a:t>
          </a:r>
          <a:endParaRPr lang="en-US" sz="1400" dirty="0"/>
        </a:p>
      </dgm:t>
    </dgm:pt>
    <dgm:pt modelId="{F5A2D164-CE5C-49D8-BE46-F1F26DE7D17B}" type="parTrans" cxnId="{8AE5E31C-1402-408E-9B2C-25A90046ABA5}">
      <dgm:prSet/>
      <dgm:spPr/>
      <dgm:t>
        <a:bodyPr/>
        <a:lstStyle/>
        <a:p>
          <a:endParaRPr lang="en-US"/>
        </a:p>
      </dgm:t>
    </dgm:pt>
    <dgm:pt modelId="{464932B9-56C8-4B26-AB3F-7AB2F778F0EF}" type="sibTrans" cxnId="{8AE5E31C-1402-408E-9B2C-25A90046ABA5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5AB9FD7A-B3A4-4C8E-B8B0-50EAC5374E59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Graf </a:t>
          </a:r>
          <a:r>
            <a:rPr lang="en-US" b="0" i="0" u="none" dirty="0" err="1"/>
            <a:t>Berarah</a:t>
          </a:r>
          <a:endParaRPr lang="en-US" dirty="0"/>
        </a:p>
      </dgm:t>
    </dgm:pt>
    <dgm:pt modelId="{AD94F22A-F121-4482-9661-B92D4E6114CA}" type="parTrans" cxnId="{A6E503BE-119E-4CBD-B223-D7973E400F4F}">
      <dgm:prSet/>
      <dgm:spPr/>
      <dgm:t>
        <a:bodyPr/>
        <a:lstStyle/>
        <a:p>
          <a:endParaRPr lang="en-US"/>
        </a:p>
      </dgm:t>
    </dgm:pt>
    <dgm:pt modelId="{872F030A-41F8-4F29-956D-90485CD328BC}" type="sibTrans" cxnId="{A6E503BE-119E-4CBD-B223-D7973E400F4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7"/>
      <dgm:spPr/>
    </dgm:pt>
    <dgm:pt modelId="{9C3A7F13-9585-42DF-AD32-B56F82B123C8}" type="pres">
      <dgm:prSet presAssocID="{C54063C4-24CD-4834-9424-53756AE38C6B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4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7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7"/>
      <dgm:spPr/>
    </dgm:pt>
    <dgm:pt modelId="{C08FC467-91FE-48BD-B243-273925C2B75A}" type="pres">
      <dgm:prSet presAssocID="{7DBF5CB5-29DD-4671-A0F3-981D48571500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4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7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0E21929F-B91C-436D-BE14-5A5A92DE8670}" type="pres">
      <dgm:prSet presAssocID="{5AB9FD7A-B3A4-4C8E-B8B0-50EAC5374E59}" presName="compositeNode" presStyleCnt="0">
        <dgm:presLayoutVars>
          <dgm:bulletEnabled val="1"/>
        </dgm:presLayoutVars>
      </dgm:prSet>
      <dgm:spPr/>
    </dgm:pt>
    <dgm:pt modelId="{65030EF5-BFC0-491F-AE65-0253C2CF5C9F}" type="pres">
      <dgm:prSet presAssocID="{5AB9FD7A-B3A4-4C8E-B8B0-50EAC5374E59}" presName="bgRect" presStyleLbl="bgAccFollowNode1" presStyleIdx="2" presStyleCnt="7"/>
      <dgm:spPr/>
    </dgm:pt>
    <dgm:pt modelId="{40AF96E1-1CBE-4B5F-A8D7-9F40E9159D66}" type="pres">
      <dgm:prSet presAssocID="{872F030A-41F8-4F29-956D-90485CD328BC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B82F9C67-CCBA-4582-B80F-EA7DC7589775}" type="pres">
      <dgm:prSet presAssocID="{5AB9FD7A-B3A4-4C8E-B8B0-50EAC5374E59}" presName="bottomLine" presStyleLbl="alignNode1" presStyleIdx="5" presStyleCnt="14">
        <dgm:presLayoutVars/>
      </dgm:prSet>
      <dgm:spPr/>
    </dgm:pt>
    <dgm:pt modelId="{9040EFAD-D50B-4F83-8D21-80638AEDBFDC}" type="pres">
      <dgm:prSet presAssocID="{5AB9FD7A-B3A4-4C8E-B8B0-50EAC5374E59}" presName="nodeText" presStyleLbl="bgAccFollowNode1" presStyleIdx="2" presStyleCnt="7">
        <dgm:presLayoutVars>
          <dgm:bulletEnabled val="1"/>
        </dgm:presLayoutVars>
      </dgm:prSet>
      <dgm:spPr/>
    </dgm:pt>
    <dgm:pt modelId="{E3674C60-ED2B-4850-A18B-DC6C81F4335C}" type="pres">
      <dgm:prSet presAssocID="{872F030A-41F8-4F29-956D-90485CD328BC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3" presStyleCnt="7"/>
      <dgm:spPr/>
    </dgm:pt>
    <dgm:pt modelId="{4104A2F1-FB99-4C42-8067-46B8EEEC9610}" type="pres">
      <dgm:prSet presAssocID="{6088456C-4B73-4948-985C-DD954DEF44EF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7" presStyleCnt="14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3" presStyleCnt="7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4" presStyleCnt="7"/>
      <dgm:spPr/>
    </dgm:pt>
    <dgm:pt modelId="{AC6B335A-D8B4-46D8-93DE-B9EF1773F6AC}" type="pres">
      <dgm:prSet presAssocID="{C2728830-9A00-4764-A9F1-670DDF9E57B3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9" presStyleCnt="14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4" presStyleCnt="7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5" presStyleCnt="7"/>
      <dgm:spPr/>
    </dgm:pt>
    <dgm:pt modelId="{06772805-3643-43C2-9C80-F43268C57C20}" type="pres">
      <dgm:prSet presAssocID="{32E76676-0672-4988-9FB1-308093FF8D5C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11" presStyleCnt="14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5" presStyleCnt="7">
        <dgm:presLayoutVars>
          <dgm:bulletEnabled val="1"/>
        </dgm:presLayoutVars>
      </dgm:prSet>
      <dgm:spPr/>
    </dgm:pt>
    <dgm:pt modelId="{D42EBD35-34D9-4005-8447-E229F872478E}" type="pres">
      <dgm:prSet presAssocID="{32E76676-0672-4988-9FB1-308093FF8D5C}" presName="sibTrans" presStyleCnt="0"/>
      <dgm:spPr/>
    </dgm:pt>
    <dgm:pt modelId="{5BF0153E-8363-4E19-9DDA-042FAEAD8146}" type="pres">
      <dgm:prSet presAssocID="{1FA898B6-FCDD-4391-9CB6-F16AF554C837}" presName="compositeNode" presStyleCnt="0">
        <dgm:presLayoutVars>
          <dgm:bulletEnabled val="1"/>
        </dgm:presLayoutVars>
      </dgm:prSet>
      <dgm:spPr/>
    </dgm:pt>
    <dgm:pt modelId="{3FF21821-6B19-4EF2-9F40-7D6401788DC8}" type="pres">
      <dgm:prSet presAssocID="{1FA898B6-FCDD-4391-9CB6-F16AF554C837}" presName="bgRect" presStyleLbl="bgAccFollowNode1" presStyleIdx="6" presStyleCnt="7"/>
      <dgm:spPr/>
    </dgm:pt>
    <dgm:pt modelId="{7CCEE60D-A454-4AD1-80D5-CAA313EBFF35}" type="pres">
      <dgm:prSet presAssocID="{464932B9-56C8-4B26-AB3F-7AB2F778F0EF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7538CBA9-C7C7-40AC-9E1C-42C833B9B0E8}" type="pres">
      <dgm:prSet presAssocID="{1FA898B6-FCDD-4391-9CB6-F16AF554C837}" presName="bottomLine" presStyleLbl="alignNode1" presStyleIdx="13" presStyleCnt="14">
        <dgm:presLayoutVars/>
      </dgm:prSet>
      <dgm:spPr/>
    </dgm:pt>
    <dgm:pt modelId="{6DAF36F3-20D7-45B9-A76C-85B331756B1C}" type="pres">
      <dgm:prSet presAssocID="{1FA898B6-FCDD-4391-9CB6-F16AF554C837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8AE5E31C-1402-408E-9B2C-25A90046ABA5}" srcId="{0F5B3066-540F-4606-ADEC-65EB1C3E9627}" destId="{1FA898B6-FCDD-4391-9CB6-F16AF554C837}" srcOrd="6" destOrd="0" parTransId="{F5A2D164-CE5C-49D8-BE46-F1F26DE7D17B}" sibTransId="{464932B9-56C8-4B26-AB3F-7AB2F778F0EF}"/>
    <dgm:cxn modelId="{E10ABE20-E86F-4FC8-B86E-76E406AD7D72}" type="presOf" srcId="{5AB9FD7A-B3A4-4C8E-B8B0-50EAC5374E59}" destId="{9040EFAD-D50B-4F83-8D21-80638AEDBFDC}" srcOrd="1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3E7AEB83-9C7E-4C4D-93FD-3D9CEA10AD04}" type="presOf" srcId="{872F030A-41F8-4F29-956D-90485CD328BC}" destId="{40AF96E1-1CBE-4B5F-A8D7-9F40E9159D66}" srcOrd="0" destOrd="0" presId="urn:microsoft.com/office/officeart/2016/7/layout/BasicLinearProcessNumbered#1"/>
    <dgm:cxn modelId="{9EB6E98C-5251-416C-9361-248AE7B5B8FF}" type="presOf" srcId="{464932B9-56C8-4B26-AB3F-7AB2F778F0EF}" destId="{7CCEE60D-A454-4AD1-80D5-CAA313EBFF35}" srcOrd="0" destOrd="0" presId="urn:microsoft.com/office/officeart/2016/7/layout/BasicLinearProcessNumbered#1"/>
    <dgm:cxn modelId="{DA1729B4-A0A4-4DC8-B11E-DD17A17B1DCA}" type="presOf" srcId="{1FA898B6-FCDD-4391-9CB6-F16AF554C837}" destId="{6DAF36F3-20D7-45B9-A76C-85B331756B1C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A6E503BE-119E-4CBD-B223-D7973E400F4F}" srcId="{0F5B3066-540F-4606-ADEC-65EB1C3E9627}" destId="{5AB9FD7A-B3A4-4C8E-B8B0-50EAC5374E59}" srcOrd="2" destOrd="0" parTransId="{AD94F22A-F121-4482-9661-B92D4E6114CA}" sibTransId="{872F030A-41F8-4F29-956D-90485CD328BC}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5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3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D28510D7-8F10-472E-8195-399D1C953DD6}" type="presOf" srcId="{5AB9FD7A-B3A4-4C8E-B8B0-50EAC5374E59}" destId="{65030EF5-BFC0-491F-AE65-0253C2CF5C9F}" srcOrd="0" destOrd="0" presId="urn:microsoft.com/office/officeart/2016/7/layout/BasicLinearProcessNumbered#1"/>
    <dgm:cxn modelId="{EDE1EDDE-FA27-44D4-B3F7-71A16569EC52}" type="presOf" srcId="{1FA898B6-FCDD-4391-9CB6-F16AF554C837}" destId="{3FF21821-6B19-4EF2-9F40-7D6401788DC8}" srcOrd="0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4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274128BF-588A-47D2-9A37-98CC3D545878}" type="presParOf" srcId="{869C0C7E-BD0C-4E5F-8D96-6B8EEC39B952}" destId="{0E21929F-B91C-436D-BE14-5A5A92DE8670}" srcOrd="4" destOrd="0" presId="urn:microsoft.com/office/officeart/2016/7/layout/BasicLinearProcessNumbered#1"/>
    <dgm:cxn modelId="{42B6F80D-06AF-40FD-96F8-57B35E059026}" type="presParOf" srcId="{0E21929F-B91C-436D-BE14-5A5A92DE8670}" destId="{65030EF5-BFC0-491F-AE65-0253C2CF5C9F}" srcOrd="0" destOrd="0" presId="urn:microsoft.com/office/officeart/2016/7/layout/BasicLinearProcessNumbered#1"/>
    <dgm:cxn modelId="{A7D63059-23C9-4E28-B76E-DD583DAB3347}" type="presParOf" srcId="{0E21929F-B91C-436D-BE14-5A5A92DE8670}" destId="{40AF96E1-1CBE-4B5F-A8D7-9F40E9159D66}" srcOrd="1" destOrd="0" presId="urn:microsoft.com/office/officeart/2016/7/layout/BasicLinearProcessNumbered#1"/>
    <dgm:cxn modelId="{F29975A0-40F7-40C9-807E-688395F4E2B9}" type="presParOf" srcId="{0E21929F-B91C-436D-BE14-5A5A92DE8670}" destId="{B82F9C67-CCBA-4582-B80F-EA7DC7589775}" srcOrd="2" destOrd="0" presId="urn:microsoft.com/office/officeart/2016/7/layout/BasicLinearProcessNumbered#1"/>
    <dgm:cxn modelId="{47802AEB-BF6F-49C9-A2A2-86A7A5B7CF82}" type="presParOf" srcId="{0E21929F-B91C-436D-BE14-5A5A92DE8670}" destId="{9040EFAD-D50B-4F83-8D21-80638AEDBFDC}" srcOrd="3" destOrd="0" presId="urn:microsoft.com/office/officeart/2016/7/layout/BasicLinearProcessNumbered#1"/>
    <dgm:cxn modelId="{CE36EBA0-BDA9-46B0-B66B-375E8E7C5EC3}" type="presParOf" srcId="{869C0C7E-BD0C-4E5F-8D96-6B8EEC39B952}" destId="{E3674C60-ED2B-4850-A18B-DC6C81F4335C}" srcOrd="5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6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7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8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9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10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  <dgm:cxn modelId="{D8ABD622-A478-4973-81FB-35918DC5FC0A}" type="presParOf" srcId="{869C0C7E-BD0C-4E5F-8D96-6B8EEC39B952}" destId="{D42EBD35-34D9-4005-8447-E229F872478E}" srcOrd="11" destOrd="0" presId="urn:microsoft.com/office/officeart/2016/7/layout/BasicLinearProcessNumbered#1"/>
    <dgm:cxn modelId="{506083C6-4C30-4F2F-9767-484CAEEE55A8}" type="presParOf" srcId="{869C0C7E-BD0C-4E5F-8D96-6B8EEC39B952}" destId="{5BF0153E-8363-4E19-9DDA-042FAEAD8146}" srcOrd="12" destOrd="0" presId="urn:microsoft.com/office/officeart/2016/7/layout/BasicLinearProcessNumbered#1"/>
    <dgm:cxn modelId="{9AAADF45-0DEB-4D87-B66E-3D41426D3B4F}" type="presParOf" srcId="{5BF0153E-8363-4E19-9DDA-042FAEAD8146}" destId="{3FF21821-6B19-4EF2-9F40-7D6401788DC8}" srcOrd="0" destOrd="0" presId="urn:microsoft.com/office/officeart/2016/7/layout/BasicLinearProcessNumbered#1"/>
    <dgm:cxn modelId="{F5D37765-93F7-40D2-B80A-68398B73B782}" type="presParOf" srcId="{5BF0153E-8363-4E19-9DDA-042FAEAD8146}" destId="{7CCEE60D-A454-4AD1-80D5-CAA313EBFF35}" srcOrd="1" destOrd="0" presId="urn:microsoft.com/office/officeart/2016/7/layout/BasicLinearProcessNumbered#1"/>
    <dgm:cxn modelId="{01FBAE42-173A-42B4-A5C8-B3BA95D9522E}" type="presParOf" srcId="{5BF0153E-8363-4E19-9DDA-042FAEAD8146}" destId="{7538CBA9-C7C7-40AC-9E1C-42C833B9B0E8}" srcOrd="2" destOrd="0" presId="urn:microsoft.com/office/officeart/2016/7/layout/BasicLinearProcessNumbered#1"/>
    <dgm:cxn modelId="{72DDB287-D987-4154-ACF5-9DF2BE7168DB}" type="presParOf" srcId="{5BF0153E-8363-4E19-9DDA-042FAEAD8146}" destId="{6DAF36F3-20D7-45B9-A76C-85B331756B1C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757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RIM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48-03, 48-04</a:t>
          </a:r>
        </a:p>
      </dsp:txBody>
      <dsp:txXfrm>
        <a:off x="3107572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619512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591491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CAH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48-01, 48-02</a:t>
          </a:r>
        </a:p>
      </dsp:txBody>
      <dsp:txXfrm>
        <a:off x="5914913" y="2951374"/>
        <a:ext cx="2389225" cy="487484"/>
      </dsp:txXfrm>
    </dsp:sp>
    <dsp:sp modelId="{5A7600AF-A34B-4D03-B3D6-B3C760AE8E06}">
      <dsp:nvSpPr>
        <dsp:cNvPr id="0" name=""/>
        <dsp:cNvSpPr/>
      </dsp:nvSpPr>
      <dsp:spPr>
        <a:xfrm>
          <a:off x="5958373" y="3373469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1244" y="740228"/>
          <a:ext cx="1568164" cy="219543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 err="1"/>
            <a:t>Pengenalan</a:t>
          </a:r>
          <a:r>
            <a:rPr lang="en-US" sz="1400" b="0" i="0" u="none" kern="1200" dirty="0"/>
            <a:t> Mata Kuliah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 err="1"/>
            <a:t>Pendahuluan</a:t>
          </a:r>
          <a:endParaRPr lang="en-US" sz="1400" kern="1200" dirty="0"/>
        </a:p>
      </dsp:txBody>
      <dsp:txXfrm>
        <a:off x="1244" y="1574492"/>
        <a:ext cx="1568164" cy="1317258"/>
      </dsp:txXfrm>
    </dsp:sp>
    <dsp:sp modelId="{9C3A7F13-9585-42DF-AD32-B56F82B123C8}">
      <dsp:nvSpPr>
        <dsp:cNvPr id="0" name=""/>
        <dsp:cNvSpPr/>
      </dsp:nvSpPr>
      <dsp:spPr>
        <a:xfrm>
          <a:off x="456012" y="959771"/>
          <a:ext cx="658629" cy="658629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  <a:endParaRPr lang="en-US" sz="3100" kern="1200" dirty="0"/>
        </a:p>
      </dsp:txBody>
      <dsp:txXfrm>
        <a:off x="552466" y="1056225"/>
        <a:ext cx="465721" cy="465721"/>
      </dsp:txXfrm>
    </dsp:sp>
    <dsp:sp modelId="{923B2301-552B-45D2-9EF0-53A10AA17FC6}">
      <dsp:nvSpPr>
        <dsp:cNvPr id="0" name=""/>
        <dsp:cNvSpPr/>
      </dsp:nvSpPr>
      <dsp:spPr>
        <a:xfrm>
          <a:off x="1244" y="2935587"/>
          <a:ext cx="156816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1726225" y="740228"/>
          <a:ext cx="1568164" cy="219543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Tipe Data </a:t>
          </a:r>
          <a:r>
            <a:rPr lang="en-US" sz="1300" b="0" i="0" u="none" kern="1200" dirty="0" err="1"/>
            <a:t>Abstrak</a:t>
          </a:r>
          <a:r>
            <a:rPr lang="en-US" sz="1300" b="0" i="0" u="none" kern="1200" dirty="0"/>
            <a:t> (ADT: Abstract Data Type)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Array, </a:t>
          </a:r>
          <a:r>
            <a:rPr lang="en-US" sz="1300" kern="1200" dirty="0" err="1"/>
            <a:t>ArrayList</a:t>
          </a:r>
          <a:endParaRPr lang="en-US" sz="1300" kern="1200" dirty="0"/>
        </a:p>
      </dsp:txBody>
      <dsp:txXfrm>
        <a:off x="1726225" y="1574492"/>
        <a:ext cx="1568164" cy="1317258"/>
      </dsp:txXfrm>
    </dsp:sp>
    <dsp:sp modelId="{C08FC467-91FE-48BD-B243-273925C2B75A}">
      <dsp:nvSpPr>
        <dsp:cNvPr id="0" name=""/>
        <dsp:cNvSpPr/>
      </dsp:nvSpPr>
      <dsp:spPr>
        <a:xfrm>
          <a:off x="2180993" y="959771"/>
          <a:ext cx="658629" cy="658629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  <a:endParaRPr lang="en-US" sz="3100" kern="1200" dirty="0"/>
        </a:p>
      </dsp:txBody>
      <dsp:txXfrm>
        <a:off x="2277447" y="1056225"/>
        <a:ext cx="465721" cy="465721"/>
      </dsp:txXfrm>
    </dsp:sp>
    <dsp:sp modelId="{DE393E47-CBB6-4D77-A342-C9AFD9FC8CB6}">
      <dsp:nvSpPr>
        <dsp:cNvPr id="0" name=""/>
        <dsp:cNvSpPr/>
      </dsp:nvSpPr>
      <dsp:spPr>
        <a:xfrm>
          <a:off x="1726225" y="2935587"/>
          <a:ext cx="156816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3451207" y="740228"/>
          <a:ext cx="1568164" cy="219543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Singly Linked List</a:t>
          </a:r>
        </a:p>
      </dsp:txBody>
      <dsp:txXfrm>
        <a:off x="3451207" y="1574492"/>
        <a:ext cx="1568164" cy="1317258"/>
      </dsp:txXfrm>
    </dsp:sp>
    <dsp:sp modelId="{4104A2F1-FB99-4C42-8067-46B8EEEC9610}">
      <dsp:nvSpPr>
        <dsp:cNvPr id="0" name=""/>
        <dsp:cNvSpPr/>
      </dsp:nvSpPr>
      <dsp:spPr>
        <a:xfrm>
          <a:off x="3905974" y="959771"/>
          <a:ext cx="658629" cy="65862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  <a:endParaRPr lang="en-US" sz="3100" kern="1200" dirty="0"/>
        </a:p>
      </dsp:txBody>
      <dsp:txXfrm>
        <a:off x="4002428" y="1056225"/>
        <a:ext cx="465721" cy="465721"/>
      </dsp:txXfrm>
    </dsp:sp>
    <dsp:sp modelId="{2EB92C72-3528-4913-AFF6-FF0B4F338399}">
      <dsp:nvSpPr>
        <dsp:cNvPr id="0" name=""/>
        <dsp:cNvSpPr/>
      </dsp:nvSpPr>
      <dsp:spPr>
        <a:xfrm>
          <a:off x="3451207" y="2935587"/>
          <a:ext cx="1568164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5176188" y="740228"/>
          <a:ext cx="1568164" cy="219543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Doubly Linked List</a:t>
          </a:r>
          <a:endParaRPr lang="en-US" sz="1400" kern="1200" dirty="0"/>
        </a:p>
      </dsp:txBody>
      <dsp:txXfrm>
        <a:off x="5176188" y="1574492"/>
        <a:ext cx="1568164" cy="1317258"/>
      </dsp:txXfrm>
    </dsp:sp>
    <dsp:sp modelId="{AC6B335A-D8B4-46D8-93DE-B9EF1773F6AC}">
      <dsp:nvSpPr>
        <dsp:cNvPr id="0" name=""/>
        <dsp:cNvSpPr/>
      </dsp:nvSpPr>
      <dsp:spPr>
        <a:xfrm>
          <a:off x="5630956" y="959771"/>
          <a:ext cx="658629" cy="658629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  <a:endParaRPr lang="en-US" sz="3100" kern="1200" dirty="0"/>
        </a:p>
      </dsp:txBody>
      <dsp:txXfrm>
        <a:off x="5727410" y="1056225"/>
        <a:ext cx="465721" cy="465721"/>
      </dsp:txXfrm>
    </dsp:sp>
    <dsp:sp modelId="{7B3E0A16-DB85-46CA-87D6-4D39F6DBFC52}">
      <dsp:nvSpPr>
        <dsp:cNvPr id="0" name=""/>
        <dsp:cNvSpPr/>
      </dsp:nvSpPr>
      <dsp:spPr>
        <a:xfrm>
          <a:off x="5176188" y="2935587"/>
          <a:ext cx="1568164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6901169" y="740228"/>
          <a:ext cx="1568164" cy="219543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Stack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Queue</a:t>
          </a:r>
          <a:endParaRPr lang="en-US" sz="1400" kern="1200" dirty="0"/>
        </a:p>
      </dsp:txBody>
      <dsp:txXfrm>
        <a:off x="6901169" y="1574492"/>
        <a:ext cx="1568164" cy="1317258"/>
      </dsp:txXfrm>
    </dsp:sp>
    <dsp:sp modelId="{06772805-3643-43C2-9C80-F43268C57C20}">
      <dsp:nvSpPr>
        <dsp:cNvPr id="0" name=""/>
        <dsp:cNvSpPr/>
      </dsp:nvSpPr>
      <dsp:spPr>
        <a:xfrm>
          <a:off x="7355937" y="959771"/>
          <a:ext cx="658629" cy="658629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  <a:endParaRPr lang="en-US" sz="3100" kern="1200" dirty="0"/>
        </a:p>
      </dsp:txBody>
      <dsp:txXfrm>
        <a:off x="7452391" y="1056225"/>
        <a:ext cx="465721" cy="465721"/>
      </dsp:txXfrm>
    </dsp:sp>
    <dsp:sp modelId="{77F59A8B-7684-4E29-B44F-B0F96367FE70}">
      <dsp:nvSpPr>
        <dsp:cNvPr id="0" name=""/>
        <dsp:cNvSpPr/>
      </dsp:nvSpPr>
      <dsp:spPr>
        <a:xfrm>
          <a:off x="6901169" y="2935587"/>
          <a:ext cx="1568164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F1AB-5B76-4BC8-8ACE-48C6DB863EE2}">
      <dsp:nvSpPr>
        <dsp:cNvPr id="0" name=""/>
        <dsp:cNvSpPr/>
      </dsp:nvSpPr>
      <dsp:spPr>
        <a:xfrm>
          <a:off x="8626150" y="740228"/>
          <a:ext cx="1568164" cy="219543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Assessment 1</a:t>
          </a:r>
        </a:p>
      </dsp:txBody>
      <dsp:txXfrm>
        <a:off x="8626150" y="1574492"/>
        <a:ext cx="1568164" cy="1317258"/>
      </dsp:txXfrm>
    </dsp:sp>
    <dsp:sp modelId="{A44BEEE5-CA8E-41B4-932A-56DC1D11599E}">
      <dsp:nvSpPr>
        <dsp:cNvPr id="0" name=""/>
        <dsp:cNvSpPr/>
      </dsp:nvSpPr>
      <dsp:spPr>
        <a:xfrm>
          <a:off x="9080918" y="959771"/>
          <a:ext cx="658629" cy="6586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177372" y="1056225"/>
        <a:ext cx="465721" cy="465721"/>
      </dsp:txXfrm>
    </dsp:sp>
    <dsp:sp modelId="{63DF83C2-9FA2-43F9-9E63-039DD34EB30F}">
      <dsp:nvSpPr>
        <dsp:cNvPr id="0" name=""/>
        <dsp:cNvSpPr/>
      </dsp:nvSpPr>
      <dsp:spPr>
        <a:xfrm>
          <a:off x="8626150" y="2935587"/>
          <a:ext cx="156816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8960" y="900529"/>
          <a:ext cx="1339162" cy="187482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</a:t>
          </a:r>
        </a:p>
      </dsp:txBody>
      <dsp:txXfrm>
        <a:off x="8960" y="1612964"/>
        <a:ext cx="1339162" cy="1124896"/>
      </dsp:txXfrm>
    </dsp:sp>
    <dsp:sp modelId="{9C3A7F13-9585-42DF-AD32-B56F82B123C8}">
      <dsp:nvSpPr>
        <dsp:cNvPr id="0" name=""/>
        <dsp:cNvSpPr/>
      </dsp:nvSpPr>
      <dsp:spPr>
        <a:xfrm>
          <a:off x="397318" y="1088012"/>
          <a:ext cx="562448" cy="56244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  <a:endParaRPr lang="en-US" sz="2600" kern="1200" dirty="0"/>
        </a:p>
      </dsp:txBody>
      <dsp:txXfrm>
        <a:off x="479687" y="1170381"/>
        <a:ext cx="397710" cy="397710"/>
      </dsp:txXfrm>
    </dsp:sp>
    <dsp:sp modelId="{923B2301-552B-45D2-9EF0-53A10AA17FC6}">
      <dsp:nvSpPr>
        <dsp:cNvPr id="0" name=""/>
        <dsp:cNvSpPr/>
      </dsp:nvSpPr>
      <dsp:spPr>
        <a:xfrm>
          <a:off x="8960" y="2775286"/>
          <a:ext cx="133916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1482040" y="900529"/>
          <a:ext cx="1339162" cy="18748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Graf Tidak </a:t>
          </a:r>
          <a:r>
            <a:rPr lang="en-US" sz="1300" b="0" i="0" u="none" kern="1200"/>
            <a:t>Berarah</a:t>
          </a:r>
          <a:endParaRPr lang="en-US" sz="1300" b="0" i="0" u="none" kern="1200" dirty="0"/>
        </a:p>
      </dsp:txBody>
      <dsp:txXfrm>
        <a:off x="1482040" y="1612964"/>
        <a:ext cx="1339162" cy="1124896"/>
      </dsp:txXfrm>
    </dsp:sp>
    <dsp:sp modelId="{C08FC467-91FE-48BD-B243-273925C2B75A}">
      <dsp:nvSpPr>
        <dsp:cNvPr id="0" name=""/>
        <dsp:cNvSpPr/>
      </dsp:nvSpPr>
      <dsp:spPr>
        <a:xfrm>
          <a:off x="1870397" y="1088012"/>
          <a:ext cx="562448" cy="562448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  <a:endParaRPr lang="en-US" sz="2600" kern="1200" dirty="0"/>
        </a:p>
      </dsp:txBody>
      <dsp:txXfrm>
        <a:off x="1952766" y="1170381"/>
        <a:ext cx="397710" cy="397710"/>
      </dsp:txXfrm>
    </dsp:sp>
    <dsp:sp modelId="{DE393E47-CBB6-4D77-A342-C9AFD9FC8CB6}">
      <dsp:nvSpPr>
        <dsp:cNvPr id="0" name=""/>
        <dsp:cNvSpPr/>
      </dsp:nvSpPr>
      <dsp:spPr>
        <a:xfrm>
          <a:off x="1482040" y="2775286"/>
          <a:ext cx="133916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30EF5-BFC0-491F-AE65-0253C2CF5C9F}">
      <dsp:nvSpPr>
        <dsp:cNvPr id="0" name=""/>
        <dsp:cNvSpPr/>
      </dsp:nvSpPr>
      <dsp:spPr>
        <a:xfrm>
          <a:off x="2955119" y="900529"/>
          <a:ext cx="1339162" cy="18748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Graf </a:t>
          </a:r>
          <a:r>
            <a:rPr lang="en-US" sz="1600" b="0" i="0" u="none" kern="1200" dirty="0" err="1"/>
            <a:t>Berarah</a:t>
          </a:r>
          <a:endParaRPr lang="en-US" sz="1600" kern="1200" dirty="0"/>
        </a:p>
      </dsp:txBody>
      <dsp:txXfrm>
        <a:off x="2955119" y="1612964"/>
        <a:ext cx="1339162" cy="1124896"/>
      </dsp:txXfrm>
    </dsp:sp>
    <dsp:sp modelId="{40AF96E1-1CBE-4B5F-A8D7-9F40E9159D66}">
      <dsp:nvSpPr>
        <dsp:cNvPr id="0" name=""/>
        <dsp:cNvSpPr/>
      </dsp:nvSpPr>
      <dsp:spPr>
        <a:xfrm>
          <a:off x="3343476" y="1088012"/>
          <a:ext cx="562448" cy="562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425845" y="1170381"/>
        <a:ext cx="397710" cy="397710"/>
      </dsp:txXfrm>
    </dsp:sp>
    <dsp:sp modelId="{B82F9C67-CCBA-4582-B80F-EA7DC7589775}">
      <dsp:nvSpPr>
        <dsp:cNvPr id="0" name=""/>
        <dsp:cNvSpPr/>
      </dsp:nvSpPr>
      <dsp:spPr>
        <a:xfrm>
          <a:off x="2955119" y="2775286"/>
          <a:ext cx="133916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428198" y="900529"/>
          <a:ext cx="1339162" cy="187482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Tree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Traversal</a:t>
          </a:r>
        </a:p>
      </dsp:txBody>
      <dsp:txXfrm>
        <a:off x="4428198" y="1612964"/>
        <a:ext cx="1339162" cy="1124896"/>
      </dsp:txXfrm>
    </dsp:sp>
    <dsp:sp modelId="{4104A2F1-FB99-4C42-8067-46B8EEEC9610}">
      <dsp:nvSpPr>
        <dsp:cNvPr id="0" name=""/>
        <dsp:cNvSpPr/>
      </dsp:nvSpPr>
      <dsp:spPr>
        <a:xfrm>
          <a:off x="4816555" y="1088012"/>
          <a:ext cx="562448" cy="56244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  <a:endParaRPr lang="en-US" sz="2600" kern="1200" dirty="0"/>
        </a:p>
      </dsp:txBody>
      <dsp:txXfrm>
        <a:off x="4898924" y="1170381"/>
        <a:ext cx="397710" cy="397710"/>
      </dsp:txXfrm>
    </dsp:sp>
    <dsp:sp modelId="{2EB92C72-3528-4913-AFF6-FF0B4F338399}">
      <dsp:nvSpPr>
        <dsp:cNvPr id="0" name=""/>
        <dsp:cNvSpPr/>
      </dsp:nvSpPr>
      <dsp:spPr>
        <a:xfrm>
          <a:off x="4428198" y="2775286"/>
          <a:ext cx="1339162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5901277" y="900529"/>
          <a:ext cx="1339162" cy="187482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Heap Tree</a:t>
          </a:r>
          <a:endParaRPr lang="en-US" sz="1400" kern="1200" dirty="0"/>
        </a:p>
      </dsp:txBody>
      <dsp:txXfrm>
        <a:off x="5901277" y="1612964"/>
        <a:ext cx="1339162" cy="1124896"/>
      </dsp:txXfrm>
    </dsp:sp>
    <dsp:sp modelId="{AC6B335A-D8B4-46D8-93DE-B9EF1773F6AC}">
      <dsp:nvSpPr>
        <dsp:cNvPr id="0" name=""/>
        <dsp:cNvSpPr/>
      </dsp:nvSpPr>
      <dsp:spPr>
        <a:xfrm>
          <a:off x="6289634" y="1088012"/>
          <a:ext cx="562448" cy="562448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</a:t>
          </a:r>
          <a:endParaRPr lang="en-US" sz="2600" kern="1200" dirty="0"/>
        </a:p>
      </dsp:txBody>
      <dsp:txXfrm>
        <a:off x="6372003" y="1170381"/>
        <a:ext cx="397710" cy="397710"/>
      </dsp:txXfrm>
    </dsp:sp>
    <dsp:sp modelId="{7B3E0A16-DB85-46CA-87D6-4D39F6DBFC52}">
      <dsp:nvSpPr>
        <dsp:cNvPr id="0" name=""/>
        <dsp:cNvSpPr/>
      </dsp:nvSpPr>
      <dsp:spPr>
        <a:xfrm>
          <a:off x="5901277" y="2775286"/>
          <a:ext cx="1339162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7374356" y="900529"/>
          <a:ext cx="1339162" cy="187482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Binary Search Tree</a:t>
          </a:r>
          <a:endParaRPr lang="en-US" sz="1400" kern="1200" dirty="0"/>
        </a:p>
      </dsp:txBody>
      <dsp:txXfrm>
        <a:off x="7374356" y="1612964"/>
        <a:ext cx="1339162" cy="1124896"/>
      </dsp:txXfrm>
    </dsp:sp>
    <dsp:sp modelId="{06772805-3643-43C2-9C80-F43268C57C20}">
      <dsp:nvSpPr>
        <dsp:cNvPr id="0" name=""/>
        <dsp:cNvSpPr/>
      </dsp:nvSpPr>
      <dsp:spPr>
        <a:xfrm>
          <a:off x="7762714" y="1088012"/>
          <a:ext cx="562448" cy="562448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</a:t>
          </a:r>
          <a:endParaRPr lang="en-US" sz="2600" kern="1200" dirty="0"/>
        </a:p>
      </dsp:txBody>
      <dsp:txXfrm>
        <a:off x="7845083" y="1170381"/>
        <a:ext cx="397710" cy="397710"/>
      </dsp:txXfrm>
    </dsp:sp>
    <dsp:sp modelId="{77F59A8B-7684-4E29-B44F-B0F96367FE70}">
      <dsp:nvSpPr>
        <dsp:cNvPr id="0" name=""/>
        <dsp:cNvSpPr/>
      </dsp:nvSpPr>
      <dsp:spPr>
        <a:xfrm>
          <a:off x="7374356" y="2775286"/>
          <a:ext cx="133916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21821-6B19-4EF2-9F40-7D6401788DC8}">
      <dsp:nvSpPr>
        <dsp:cNvPr id="0" name=""/>
        <dsp:cNvSpPr/>
      </dsp:nvSpPr>
      <dsp:spPr>
        <a:xfrm>
          <a:off x="8847436" y="900529"/>
          <a:ext cx="1339162" cy="187482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Assessment 2</a:t>
          </a:r>
          <a:endParaRPr lang="en-US" sz="1400" kern="1200" dirty="0"/>
        </a:p>
      </dsp:txBody>
      <dsp:txXfrm>
        <a:off x="8847436" y="1612964"/>
        <a:ext cx="1339162" cy="1124896"/>
      </dsp:txXfrm>
    </dsp:sp>
    <dsp:sp modelId="{7CCEE60D-A454-4AD1-80D5-CAA313EBFF35}">
      <dsp:nvSpPr>
        <dsp:cNvPr id="0" name=""/>
        <dsp:cNvSpPr/>
      </dsp:nvSpPr>
      <dsp:spPr>
        <a:xfrm>
          <a:off x="9235793" y="1088012"/>
          <a:ext cx="562448" cy="562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</a:p>
      </dsp:txBody>
      <dsp:txXfrm>
        <a:off x="9318162" y="1170381"/>
        <a:ext cx="397710" cy="397710"/>
      </dsp:txXfrm>
    </dsp:sp>
    <dsp:sp modelId="{7538CBA9-C7C7-40AC-9E1C-42C833B9B0E8}">
      <dsp:nvSpPr>
        <dsp:cNvPr id="0" name=""/>
        <dsp:cNvSpPr/>
      </dsp:nvSpPr>
      <dsp:spPr>
        <a:xfrm>
          <a:off x="8847436" y="2775286"/>
          <a:ext cx="133916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4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  <p:sldLayoutId id="214748378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Implementasi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Struktur</a:t>
            </a:r>
            <a:r>
              <a:rPr lang="en-US" dirty="0">
                <a:solidFill>
                  <a:srgbClr val="FFFFFF"/>
                </a:solidFill>
              </a:rPr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PENGENALAN MATA KULIAH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20/2/2023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 err="1"/>
              <a:t>Pengenalan</a:t>
            </a:r>
            <a:r>
              <a:rPr lang="en-US" noProof="0" dirty="0"/>
              <a:t> Mata Kuliah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 ISD</a:t>
            </a:r>
          </a:p>
          <a:p>
            <a:r>
              <a:rPr lang="en-US" sz="1800" dirty="0"/>
              <a:t>Genap 2024/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Mata Kuliah</a:t>
            </a:r>
          </a:p>
          <a:p>
            <a:pPr marL="0" indent="0">
              <a:buNone/>
            </a:pPr>
            <a:r>
              <a:rPr lang="en-US" dirty="0"/>
              <a:t>The Team</a:t>
            </a:r>
          </a:p>
          <a:p>
            <a:pPr marL="0" indent="0">
              <a:buNone/>
            </a:pPr>
            <a:r>
              <a:rPr lang="en-US" dirty="0" err="1"/>
              <a:t>Silabus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Penilaian</a:t>
            </a:r>
          </a:p>
          <a:p>
            <a:pPr marL="0" indent="0">
              <a:buNone/>
            </a:pPr>
            <a:r>
              <a:rPr lang="en-US" dirty="0"/>
              <a:t>Aturan Perkuliahan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Pengenalan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Mata Kuliah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Kuliah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1325880"/>
          </a:xfrm>
        </p:spPr>
        <p:txBody>
          <a:bodyPr/>
          <a:lstStyle/>
          <a:p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MK :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Mahasiswa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memahami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pengimplementasian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struktur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data pada Bahasa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Java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Pengenalan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Mata Kuliah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9061B0-DF4F-53D2-51B2-55AA7236E0D6}"/>
              </a:ext>
            </a:extLst>
          </p:cNvPr>
          <p:cNvSpPr txBox="1">
            <a:spLocks/>
          </p:cNvSpPr>
          <p:nvPr/>
        </p:nvSpPr>
        <p:spPr>
          <a:xfrm>
            <a:off x="713232" y="3429000"/>
            <a:ext cx="3328416" cy="844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KODE MK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VIJ1G4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975572-A783-7F61-BD3B-C0A8DD7958DF}"/>
              </a:ext>
            </a:extLst>
          </p:cNvPr>
          <p:cNvSpPr txBox="1">
            <a:spLocks/>
          </p:cNvSpPr>
          <p:nvPr/>
        </p:nvSpPr>
        <p:spPr>
          <a:xfrm>
            <a:off x="710184" y="4549360"/>
            <a:ext cx="2871216" cy="84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Teori : 2 SKS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 x 50 menit, 1/ pekan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4313094-0D50-1E05-7646-87A1032A74F8}"/>
              </a:ext>
            </a:extLst>
          </p:cNvPr>
          <p:cNvSpPr txBox="1">
            <a:spLocks/>
          </p:cNvSpPr>
          <p:nvPr/>
        </p:nvSpPr>
        <p:spPr>
          <a:xfrm>
            <a:off x="4038600" y="4545024"/>
            <a:ext cx="2959359" cy="84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Praktik : 2 SKS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 x 100 menit, 1/ pekan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02838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Pengenalan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Mata Kuliah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 (CLO)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Mata Kuliah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CLO 1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 err="1"/>
              <a:t>Struktur</a:t>
            </a:r>
            <a:r>
              <a:rPr lang="en-US" sz="1600" dirty="0"/>
              <a:t> Data Linear</a:t>
            </a:r>
          </a:p>
          <a:p>
            <a:pPr lvl="1"/>
            <a:r>
              <a:rPr lang="en-US" sz="1400" dirty="0"/>
              <a:t>ADT</a:t>
            </a:r>
          </a:p>
          <a:p>
            <a:pPr lvl="1"/>
            <a:r>
              <a:rPr lang="en-US" sz="1400" dirty="0" err="1"/>
              <a:t>ArrayList</a:t>
            </a:r>
            <a:endParaRPr lang="en-US" sz="1400" dirty="0"/>
          </a:p>
          <a:p>
            <a:pPr lvl="1"/>
            <a:r>
              <a:rPr lang="en-US" sz="1400" dirty="0"/>
              <a:t>LinkedList</a:t>
            </a:r>
          </a:p>
          <a:p>
            <a:pPr lvl="1"/>
            <a:r>
              <a:rPr lang="en-US" sz="1400" dirty="0"/>
              <a:t>Stack</a:t>
            </a:r>
          </a:p>
          <a:p>
            <a:pPr lvl="1"/>
            <a:r>
              <a:rPr lang="en-US" sz="1400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CLO 2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000" dirty="0"/>
              <a:t>CLO 3</a:t>
            </a:r>
            <a:endParaRPr lang="en-US" sz="2000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/>
              <a:t>Hash</a:t>
            </a:r>
          </a:p>
          <a:p>
            <a:r>
              <a:rPr lang="en-US" sz="1600" dirty="0"/>
              <a:t>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78A0A39-3526-F4C4-869E-C76587A5A9D2}"/>
              </a:ext>
            </a:extLst>
          </p:cNvPr>
          <p:cNvSpPr txBox="1">
            <a:spLocks/>
          </p:cNvSpPr>
          <p:nvPr/>
        </p:nvSpPr>
        <p:spPr>
          <a:xfrm>
            <a:off x="4709160" y="3950208"/>
            <a:ext cx="2848636" cy="220675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Struktur</a:t>
            </a:r>
            <a:r>
              <a:rPr lang="en-US" sz="1600" dirty="0"/>
              <a:t> Data Non-Linear</a:t>
            </a:r>
          </a:p>
          <a:p>
            <a:pPr lvl="1"/>
            <a:r>
              <a:rPr lang="en-US" sz="1400" dirty="0"/>
              <a:t>Graf</a:t>
            </a:r>
          </a:p>
          <a:p>
            <a:pPr lvl="1"/>
            <a:r>
              <a:rPr lang="en-US" sz="14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61960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A0A681-9019-541E-5093-FCA9BC02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496" y="6356350"/>
            <a:ext cx="1545336" cy="365125"/>
          </a:xfrm>
        </p:spPr>
        <p:txBody>
          <a:bodyPr/>
          <a:lstStyle/>
          <a:p>
            <a:pPr lvl="0"/>
            <a:r>
              <a:rPr lang="en-US" noProof="0" dirty="0"/>
              <a:t>20/2/2023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C6AD7A-3500-4A27-A068-ADF68672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 err="1"/>
              <a:t>Pengenalan</a:t>
            </a:r>
            <a:r>
              <a:rPr lang="en-US" noProof="0" dirty="0"/>
              <a:t> Mata Kuliah</a:t>
            </a: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524716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A404B-E2EE-AE85-ADAF-F441D26B1C2A}"/>
              </a:ext>
            </a:extLst>
          </p:cNvPr>
          <p:cNvSpPr txBox="1"/>
          <p:nvPr/>
        </p:nvSpPr>
        <p:spPr>
          <a:xfrm>
            <a:off x="1184987" y="4954555"/>
            <a:ext cx="675536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Note: Sesudah Assessment 2 diadakan Remedial (aturan menyusul)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1D677E-2DBC-96E4-C1F2-3941DE69A765}"/>
              </a:ext>
            </a:extLst>
          </p:cNvPr>
          <p:cNvSpPr txBox="1">
            <a:spLocks/>
          </p:cNvSpPr>
          <p:nvPr/>
        </p:nvSpPr>
        <p:spPr>
          <a:xfrm>
            <a:off x="838200" y="631031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369A8B-FF6C-10E9-164C-1F05D94A8AA9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Pengenalan</a:t>
            </a:r>
            <a:r>
              <a:rPr lang="en-US" dirty="0"/>
              <a:t> Mata Kuliah</a:t>
            </a:r>
          </a:p>
        </p:txBody>
      </p:sp>
    </p:spTree>
    <p:extLst>
      <p:ext uri="{BB962C8B-B14F-4D97-AF65-F5344CB8AC3E}">
        <p14:creationId xmlns:p14="http://schemas.microsoft.com/office/powerpoint/2010/main" val="33339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Penilaian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054" y="537891"/>
            <a:ext cx="767542" cy="76754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234438"/>
              </p:ext>
            </p:extLst>
          </p:nvPr>
        </p:nvGraphicFramePr>
        <p:xfrm>
          <a:off x="1159668" y="1601227"/>
          <a:ext cx="9872664" cy="23010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99098">
                <a:tc>
                  <a:txBody>
                    <a:bodyPr/>
                    <a:lstStyle/>
                    <a:p>
                      <a:r>
                        <a:rPr lang="en-US" sz="2400" dirty="0"/>
                        <a:t>CLO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Komponen Per-CLO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18438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/>
                        <a:t>CLO 1 : 40%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/>
                        <a:t>CLO 2 : 40%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/>
                        <a:t>CLO 3 : 20%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Praktikum : 30%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Kuis / Tugas : 20%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Assessment (Teori dan Praktik) : 50% 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C95D22-5B8A-47F4-099D-D23624785178}"/>
              </a:ext>
            </a:extLst>
          </p:cNvPr>
          <p:cNvSpPr txBox="1"/>
          <p:nvPr/>
        </p:nvSpPr>
        <p:spPr>
          <a:xfrm>
            <a:off x="1156812" y="4544008"/>
            <a:ext cx="9875520" cy="830997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Kecurangan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mengakibatkan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0 pada </a:t>
            </a:r>
            <a:r>
              <a:rPr lang="en-US" sz="2400" b="1" dirty="0" err="1"/>
              <a:t>setiap</a:t>
            </a:r>
            <a:r>
              <a:rPr lang="en-US" sz="2400" b="1" dirty="0"/>
              <a:t> komponen penilaian (</a:t>
            </a:r>
            <a:r>
              <a:rPr lang="en-US" sz="2400" b="1" dirty="0" err="1"/>
              <a:t>terutama</a:t>
            </a:r>
            <a:r>
              <a:rPr lang="en-US" sz="2400" b="1" dirty="0"/>
              <a:t> assessment) 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078FC5F-3812-9B2A-DD19-A9C2E1C8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/>
          <a:p>
            <a:pPr lvl="0"/>
            <a:r>
              <a:rPr lang="en-US" noProof="0" dirty="0"/>
              <a:t>20/2/2023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366077-9469-3DAA-6B24-7DDEE5A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544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 err="1"/>
              <a:t>Pengenalan</a:t>
            </a:r>
            <a:r>
              <a:rPr lang="en-US" noProof="0" dirty="0"/>
              <a:t> Mata Kuliah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Aturan Kelas</a:t>
            </a: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7040" y="452120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79371"/>
              </p:ext>
            </p:extLst>
          </p:nvPr>
        </p:nvGraphicFramePr>
        <p:xfrm>
          <a:off x="1140144" y="1587500"/>
          <a:ext cx="9872664" cy="45307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Aturan Awal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Kesepakatan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/>
                        <a:t>enter the room quietly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/>
                        <a:t>greet &lt;insert teacher’s name&gt; and your friends with a smile and </a:t>
                      </a:r>
                      <a:r>
                        <a:rPr lang="en-US" dirty="0" err="1"/>
                        <a:t>salam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 err="1"/>
                        <a:t>Pakaian</a:t>
                      </a:r>
                      <a:r>
                        <a:rPr lang="en-US" dirty="0"/>
                        <a:t> mengikuti aturan Tel-U (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sopan, NO Kaos, jeans </a:t>
                      </a:r>
                      <a:r>
                        <a:rPr lang="en-US" dirty="0" err="1"/>
                        <a:t>belel</a:t>
                      </a:r>
                      <a:r>
                        <a:rPr lang="en-US" dirty="0"/>
                        <a:t>, sandal dan </a:t>
                      </a:r>
                      <a:r>
                        <a:rPr lang="en-US" dirty="0" err="1"/>
                        <a:t>sejenisnya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Toleransi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keterlambatan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10 menit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class: minimal 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pertemuan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maksimal 7 (bisa dilakukan saat sesi praktikum)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Berlaku aturan Tel-U (perhatikan banner)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Any other?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B19B7C-F427-F836-921C-76BDBB5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/>
          <a:p>
            <a:pPr lvl="0"/>
            <a:r>
              <a:rPr lang="en-US" noProof="0" dirty="0"/>
              <a:t>20/2/2023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878A-2B35-1EE8-ED1C-EFF85394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697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 err="1"/>
              <a:t>Pengenalan</a:t>
            </a:r>
            <a:r>
              <a:rPr lang="en-US" noProof="0" dirty="0"/>
              <a:t> Mata Kuliah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126</TotalTime>
  <Words>341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Rockwell</vt:lpstr>
      <vt:lpstr>Tahoma</vt:lpstr>
      <vt:lpstr>Tw Cen MT</vt:lpstr>
      <vt:lpstr>Wingdings</vt:lpstr>
      <vt:lpstr>ShapesVTI</vt:lpstr>
      <vt:lpstr>Implementasi Struktur Data</vt:lpstr>
      <vt:lpstr>Agenda</vt:lpstr>
      <vt:lpstr>Deskripsi Mata Kuliah</vt:lpstr>
      <vt:lpstr>The Team</vt:lpstr>
      <vt:lpstr>Course Learning Outcome (CLO)</vt:lpstr>
      <vt:lpstr>Silabus</vt:lpstr>
      <vt:lpstr>Silabus</vt:lpstr>
      <vt:lpstr>Penilaian</vt:lpstr>
      <vt:lpstr>Aturan Kelas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CAHYANA</dc:creator>
  <cp:lastModifiedBy>CAHYANA</cp:lastModifiedBy>
  <cp:revision>16</cp:revision>
  <dcterms:created xsi:type="dcterms:W3CDTF">2023-02-16T14:01:32Z</dcterms:created>
  <dcterms:modified xsi:type="dcterms:W3CDTF">2025-02-11T07:36:14Z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