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5"/>
  </p:notesMasterIdLst>
  <p:sldIdLst>
    <p:sldId id="3825" r:id="rId5"/>
    <p:sldId id="3826" r:id="rId6"/>
    <p:sldId id="3827" r:id="rId7"/>
    <p:sldId id="3830" r:id="rId8"/>
    <p:sldId id="291" r:id="rId9"/>
    <p:sldId id="3831" r:id="rId10"/>
    <p:sldId id="3836" r:id="rId11"/>
    <p:sldId id="261" r:id="rId12"/>
    <p:sldId id="260" r:id="rId13"/>
    <p:sldId id="383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230" y="8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72703F-EB58-4B0C-8B2A-EDF2A51B2C6C}" type="doc">
      <dgm:prSet loTypeId="urn:microsoft.com/office/officeart/2019/1/layout/PeoplePortraitsList" loCatId="profi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E293C9C-50F7-4DF0-A45F-EF6AA41E15B2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800" b="0" dirty="0">
              <a:solidFill>
                <a:schemeClr val="tx1"/>
              </a:solidFill>
            </a:rPr>
            <a:t>RIM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b="0" dirty="0">
              <a:solidFill>
                <a:schemeClr val="tx1"/>
              </a:solidFill>
              <a:latin typeface="+mn-lt"/>
            </a:rPr>
            <a:t>48-03, 48-04</a:t>
          </a:r>
        </a:p>
      </dgm:t>
    </dgm:pt>
    <dgm:pt modelId="{04936CC5-1B2F-4620-ABDF-F195956C3F4A}" type="parTrans" cxnId="{A7E7000F-0D10-4D88-844F-C9CB2A6A39DA}">
      <dgm:prSet/>
      <dgm:spPr/>
      <dgm:t>
        <a:bodyPr/>
        <a:lstStyle/>
        <a:p>
          <a:endParaRPr lang="en-US"/>
        </a:p>
      </dgm:t>
    </dgm:pt>
    <dgm:pt modelId="{E019F05B-61F4-4915-9D10-5D6F328EA591}" type="sibTrans" cxnId="{A7E7000F-0D10-4D88-844F-C9CB2A6A39DA}">
      <dgm:prSet/>
      <dgm:spPr/>
      <dgm:t>
        <a:bodyPr/>
        <a:lstStyle/>
        <a:p>
          <a:endParaRPr lang="en-US"/>
        </a:p>
      </dgm:t>
    </dgm:pt>
    <dgm:pt modelId="{B2F9B3BC-1849-4A4A-BBE4-752B9B492C76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800" b="0" dirty="0">
              <a:solidFill>
                <a:schemeClr val="tx1"/>
              </a:solidFill>
            </a:rPr>
            <a:t>CAH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b="0" dirty="0">
              <a:solidFill>
                <a:schemeClr val="tx1"/>
              </a:solidFill>
              <a:latin typeface="+mn-lt"/>
            </a:rPr>
            <a:t>48-01, 48-02</a:t>
          </a:r>
        </a:p>
      </dgm:t>
    </dgm:pt>
    <dgm:pt modelId="{48FD486C-824F-4590-8CFC-BC1053E533DD}" type="parTrans" cxnId="{BB48F2B9-3F80-43D5-9223-76526A774C2D}">
      <dgm:prSet/>
      <dgm:spPr/>
      <dgm:t>
        <a:bodyPr/>
        <a:lstStyle/>
        <a:p>
          <a:endParaRPr lang="en-US"/>
        </a:p>
      </dgm:t>
    </dgm:pt>
    <dgm:pt modelId="{2946CE56-B018-4C0E-918D-0B36D170024F}" type="sibTrans" cxnId="{BB48F2B9-3F80-43D5-9223-76526A774C2D}">
      <dgm:prSet/>
      <dgm:spPr/>
      <dgm:t>
        <a:bodyPr/>
        <a:lstStyle/>
        <a:p>
          <a:endParaRPr lang="en-US"/>
        </a:p>
      </dgm:t>
    </dgm:pt>
    <dgm:pt modelId="{1FA69D84-D70A-48C7-B571-BF278DF1A218}">
      <dgm:prSet custT="1"/>
      <dgm:spPr/>
      <dgm:t>
        <a:bodyPr/>
        <a:lstStyle/>
        <a:p>
          <a:pPr algn="ctr">
            <a:lnSpc>
              <a:spcPct val="100000"/>
            </a:lnSpc>
            <a:defRPr b="1" spc="20">
              <a:latin typeface="+mj-lt"/>
            </a:defRPr>
          </a:pPr>
          <a:r>
            <a:rPr lang="en-US" sz="2800" b="0" kern="1200" spc="20" dirty="0">
              <a:solidFill>
                <a:prstClr val="black"/>
              </a:solidFill>
              <a:latin typeface="Tw Cen MT"/>
              <a:ea typeface="+mn-ea"/>
              <a:cs typeface="+mn-cs"/>
            </a:rPr>
            <a:t>Dearest Asprak</a:t>
          </a:r>
        </a:p>
      </dgm:t>
    </dgm:pt>
    <dgm:pt modelId="{EB35B625-75D7-40B1-B5E1-931E0A6A7D29}" type="parTrans" cxnId="{A9FBAF78-2FEB-4059-A77F-1EA5795D5CCA}">
      <dgm:prSet/>
      <dgm:spPr/>
      <dgm:t>
        <a:bodyPr/>
        <a:lstStyle/>
        <a:p>
          <a:endParaRPr lang="en-US"/>
        </a:p>
      </dgm:t>
    </dgm:pt>
    <dgm:pt modelId="{63B2F1EE-88A7-416F-BFDF-82DCAD83EE15}" type="sibTrans" cxnId="{A9FBAF78-2FEB-4059-A77F-1EA5795D5CCA}">
      <dgm:prSet/>
      <dgm:spPr/>
      <dgm:t>
        <a:bodyPr/>
        <a:lstStyle/>
        <a:p>
          <a:endParaRPr lang="en-US"/>
        </a:p>
      </dgm:t>
    </dgm:pt>
    <dgm:pt modelId="{BF30E86D-EAFC-44CE-B56C-D7C5EC7742F3}" type="pres">
      <dgm:prSet presAssocID="{5C72703F-EB58-4B0C-8B2A-EDF2A51B2C6C}" presName="root" presStyleCnt="0">
        <dgm:presLayoutVars>
          <dgm:dir/>
          <dgm:resizeHandles val="exact"/>
        </dgm:presLayoutVars>
      </dgm:prSet>
      <dgm:spPr/>
    </dgm:pt>
    <dgm:pt modelId="{E40BB94D-AE1C-4F05-8AA5-E9FA9A8CCCDE}" type="pres">
      <dgm:prSet presAssocID="{1E293C9C-50F7-4DF0-A45F-EF6AA41E15B2}" presName="compNode" presStyleCnt="0"/>
      <dgm:spPr/>
    </dgm:pt>
    <dgm:pt modelId="{1BC7C3C6-BE78-4F0A-9E69-54742F1AA0F3}" type="pres">
      <dgm:prSet presAssocID="{1E293C9C-50F7-4DF0-A45F-EF6AA41E15B2}" presName="topSpace" presStyleCnt="0"/>
      <dgm:spPr/>
    </dgm:pt>
    <dgm:pt modelId="{25238F18-07B8-41D8-8BD9-9F8514E8F9C4}" type="pres">
      <dgm:prSet presAssocID="{1E293C9C-50F7-4DF0-A45F-EF6AA41E15B2}" presName="photoElip" presStyleLbl="node1" presStyleIdx="0" presStyleCnt="3" custScaleX="108605" custScaleY="108605"/>
      <dgm:spPr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6FFE343B-847F-4D3F-A2F9-B95E826EC656}" type="pres">
      <dgm:prSet presAssocID="{1E293C9C-50F7-4DF0-A45F-EF6AA41E15B2}" presName="iconSpace" presStyleCnt="0"/>
      <dgm:spPr/>
    </dgm:pt>
    <dgm:pt modelId="{866F95BB-E9D9-40E2-AB9F-99D5F69BA82A}" type="pres">
      <dgm:prSet presAssocID="{1E293C9C-50F7-4DF0-A45F-EF6AA41E15B2}" presName="nameTx" presStyleLbl="revTx" presStyleIdx="0" presStyleCnt="6" custLinFactNeighborY="17872">
        <dgm:presLayoutVars>
          <dgm:chMax val="0"/>
          <dgm:chPref val="0"/>
        </dgm:presLayoutVars>
      </dgm:prSet>
      <dgm:spPr/>
    </dgm:pt>
    <dgm:pt modelId="{B22197FE-7BF1-485D-9B2D-0AD12CF41435}" type="pres">
      <dgm:prSet presAssocID="{1E293C9C-50F7-4DF0-A45F-EF6AA41E15B2}" presName="txSpace" presStyleCnt="0"/>
      <dgm:spPr/>
    </dgm:pt>
    <dgm:pt modelId="{1223E777-77CB-4A9A-BF21-12B513842696}" type="pres">
      <dgm:prSet presAssocID="{1E293C9C-50F7-4DF0-A45F-EF6AA41E15B2}" presName="desTx" presStyleLbl="revTx" presStyleIdx="1" presStyleCnt="6">
        <dgm:presLayoutVars/>
      </dgm:prSet>
      <dgm:spPr/>
    </dgm:pt>
    <dgm:pt modelId="{48A93FE3-F550-4840-B560-2DB8553BED7D}" type="pres">
      <dgm:prSet presAssocID="{1E293C9C-50F7-4DF0-A45F-EF6AA41E15B2}" presName="bottSpace" presStyleCnt="0"/>
      <dgm:spPr/>
    </dgm:pt>
    <dgm:pt modelId="{DCDF700C-8587-4AD0-95CF-A8CEBB3AD30B}" type="pres">
      <dgm:prSet presAssocID="{E019F05B-61F4-4915-9D10-5D6F328EA591}" presName="sibTrans" presStyleCnt="0"/>
      <dgm:spPr/>
    </dgm:pt>
    <dgm:pt modelId="{F836F72C-94C1-41ED-BA62-813057647F9C}" type="pres">
      <dgm:prSet presAssocID="{B2F9B3BC-1849-4A4A-BBE4-752B9B492C76}" presName="compNode" presStyleCnt="0"/>
      <dgm:spPr/>
    </dgm:pt>
    <dgm:pt modelId="{8D7BA638-A338-4090-BADA-C1ECE7868394}" type="pres">
      <dgm:prSet presAssocID="{B2F9B3BC-1849-4A4A-BBE4-752B9B492C76}" presName="topSpace" presStyleCnt="0"/>
      <dgm:spPr/>
    </dgm:pt>
    <dgm:pt modelId="{04A8E640-7EB5-4EF2-8C83-19A3E5328324}" type="pres">
      <dgm:prSet presAssocID="{B2F9B3BC-1849-4A4A-BBE4-752B9B492C76}" presName="photoElip" presStyleLbl="node1" presStyleIdx="1" presStyleCnt="3" custScaleX="108605" custScaleY="108605"/>
      <dgm:spPr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B Meow"/>
        </a:ext>
      </dgm:extLst>
    </dgm:pt>
    <dgm:pt modelId="{278B038A-7223-4C22-98FA-84D16AB2359F}" type="pres">
      <dgm:prSet presAssocID="{B2F9B3BC-1849-4A4A-BBE4-752B9B492C76}" presName="iconSpace" presStyleCnt="0"/>
      <dgm:spPr/>
    </dgm:pt>
    <dgm:pt modelId="{79C5F495-3DD9-41C8-99AE-150A333447D0}" type="pres">
      <dgm:prSet presAssocID="{B2F9B3BC-1849-4A4A-BBE4-752B9B492C76}" presName="nameTx" presStyleLbl="revTx" presStyleIdx="2" presStyleCnt="6" custLinFactNeighborY="17872">
        <dgm:presLayoutVars>
          <dgm:chMax val="0"/>
          <dgm:chPref val="0"/>
        </dgm:presLayoutVars>
      </dgm:prSet>
      <dgm:spPr/>
    </dgm:pt>
    <dgm:pt modelId="{0D329E5F-B8D6-4027-B396-6AF7DD7D0537}" type="pres">
      <dgm:prSet presAssocID="{B2F9B3BC-1849-4A4A-BBE4-752B9B492C76}" presName="txSpace" presStyleCnt="0"/>
      <dgm:spPr/>
    </dgm:pt>
    <dgm:pt modelId="{5A7600AF-A34B-4D03-B3D6-B3C760AE8E06}" type="pres">
      <dgm:prSet presAssocID="{B2F9B3BC-1849-4A4A-BBE4-752B9B492C76}" presName="desTx" presStyleLbl="revTx" presStyleIdx="3" presStyleCnt="6" custLinFactNeighborX="1819" custLinFactNeighborY="-7212">
        <dgm:presLayoutVars/>
      </dgm:prSet>
      <dgm:spPr/>
    </dgm:pt>
    <dgm:pt modelId="{F9799C58-A628-4E75-9DAC-6616D2E34649}" type="pres">
      <dgm:prSet presAssocID="{B2F9B3BC-1849-4A4A-BBE4-752B9B492C76}" presName="bottSpace" presStyleCnt="0"/>
      <dgm:spPr/>
    </dgm:pt>
    <dgm:pt modelId="{C858C523-84DD-40FA-9E2A-40445551AC5F}" type="pres">
      <dgm:prSet presAssocID="{2946CE56-B018-4C0E-918D-0B36D170024F}" presName="sibTrans" presStyleCnt="0"/>
      <dgm:spPr/>
    </dgm:pt>
    <dgm:pt modelId="{19F989CC-9ABB-4BE4-97E8-DA19EFF2BF77}" type="pres">
      <dgm:prSet presAssocID="{1FA69D84-D70A-48C7-B571-BF278DF1A218}" presName="compNode" presStyleCnt="0"/>
      <dgm:spPr/>
    </dgm:pt>
    <dgm:pt modelId="{7C849609-4875-42F8-9467-FD15F0DF487F}" type="pres">
      <dgm:prSet presAssocID="{1FA69D84-D70A-48C7-B571-BF278DF1A218}" presName="topSpace" presStyleCnt="0"/>
      <dgm:spPr/>
    </dgm:pt>
    <dgm:pt modelId="{D4F58BE6-A536-4292-AF73-47ADB551DE1D}" type="pres">
      <dgm:prSet presAssocID="{1FA69D84-D70A-48C7-B571-BF278DF1A218}" presName="photoElip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  <dgm:extLst>
        <a:ext uri="{E40237B7-FDA0-4F09-8148-C483321AD2D9}">
          <dgm14:cNvPr xmlns:dgm14="http://schemas.microsoft.com/office/drawing/2010/diagram" id="0" name="" descr="Cartoon bee with pointer"/>
        </a:ext>
      </dgm:extLst>
    </dgm:pt>
    <dgm:pt modelId="{E6187899-70C2-47E3-AF87-9AEAFA3271F0}" type="pres">
      <dgm:prSet presAssocID="{1FA69D84-D70A-48C7-B571-BF278DF1A218}" presName="iconSpace" presStyleCnt="0"/>
      <dgm:spPr/>
    </dgm:pt>
    <dgm:pt modelId="{4519483F-954E-4C79-9D3E-85F08B4F7E19}" type="pres">
      <dgm:prSet presAssocID="{1FA69D84-D70A-48C7-B571-BF278DF1A218}" presName="nameTx" presStyleLbl="revTx" presStyleIdx="4" presStyleCnt="6">
        <dgm:presLayoutVars>
          <dgm:chMax val="0"/>
          <dgm:chPref val="0"/>
        </dgm:presLayoutVars>
      </dgm:prSet>
      <dgm:spPr/>
    </dgm:pt>
    <dgm:pt modelId="{8336CD8E-1D5D-42DA-A847-47314B7E5B1C}" type="pres">
      <dgm:prSet presAssocID="{1FA69D84-D70A-48C7-B571-BF278DF1A218}" presName="txSpace" presStyleCnt="0"/>
      <dgm:spPr/>
    </dgm:pt>
    <dgm:pt modelId="{C9881F4A-6B04-42E3-B847-22C31F4EBF4F}" type="pres">
      <dgm:prSet presAssocID="{1FA69D84-D70A-48C7-B571-BF278DF1A218}" presName="desTx" presStyleLbl="revTx" presStyleIdx="5" presStyleCnt="6">
        <dgm:presLayoutVars/>
      </dgm:prSet>
      <dgm:spPr/>
    </dgm:pt>
    <dgm:pt modelId="{33772CD5-C3B6-466C-A38C-BACD07850506}" type="pres">
      <dgm:prSet presAssocID="{1FA69D84-D70A-48C7-B571-BF278DF1A218}" presName="bottSpace" presStyleCnt="0"/>
      <dgm:spPr/>
    </dgm:pt>
  </dgm:ptLst>
  <dgm:cxnLst>
    <dgm:cxn modelId="{A7E7000F-0D10-4D88-844F-C9CB2A6A39DA}" srcId="{5C72703F-EB58-4B0C-8B2A-EDF2A51B2C6C}" destId="{1E293C9C-50F7-4DF0-A45F-EF6AA41E15B2}" srcOrd="0" destOrd="0" parTransId="{04936CC5-1B2F-4620-ABDF-F195956C3F4A}" sibTransId="{E019F05B-61F4-4915-9D10-5D6F328EA591}"/>
    <dgm:cxn modelId="{2F605C5C-6D6A-4509-8DCC-2F35538BAC9A}" type="presOf" srcId="{1FA69D84-D70A-48C7-B571-BF278DF1A218}" destId="{4519483F-954E-4C79-9D3E-85F08B4F7E19}" srcOrd="0" destOrd="0" presId="urn:microsoft.com/office/officeart/2019/1/layout/PeoplePortraitsList"/>
    <dgm:cxn modelId="{540FED75-CB4E-4EAD-804F-81226869B095}" type="presOf" srcId="{1E293C9C-50F7-4DF0-A45F-EF6AA41E15B2}" destId="{866F95BB-E9D9-40E2-AB9F-99D5F69BA82A}" srcOrd="0" destOrd="0" presId="urn:microsoft.com/office/officeart/2019/1/layout/PeoplePortraitsList"/>
    <dgm:cxn modelId="{4C525577-8965-4DD8-A876-005F65E1D723}" type="presOf" srcId="{B2F9B3BC-1849-4A4A-BBE4-752B9B492C76}" destId="{79C5F495-3DD9-41C8-99AE-150A333447D0}" srcOrd="0" destOrd="0" presId="urn:microsoft.com/office/officeart/2019/1/layout/PeoplePortraitsList"/>
    <dgm:cxn modelId="{A9FBAF78-2FEB-4059-A77F-1EA5795D5CCA}" srcId="{5C72703F-EB58-4B0C-8B2A-EDF2A51B2C6C}" destId="{1FA69D84-D70A-48C7-B571-BF278DF1A218}" srcOrd="2" destOrd="0" parTransId="{EB35B625-75D7-40B1-B5E1-931E0A6A7D29}" sibTransId="{63B2F1EE-88A7-416F-BFDF-82DCAD83EE15}"/>
    <dgm:cxn modelId="{BB48F2B9-3F80-43D5-9223-76526A774C2D}" srcId="{5C72703F-EB58-4B0C-8B2A-EDF2A51B2C6C}" destId="{B2F9B3BC-1849-4A4A-BBE4-752B9B492C76}" srcOrd="1" destOrd="0" parTransId="{48FD486C-824F-4590-8CFC-BC1053E533DD}" sibTransId="{2946CE56-B018-4C0E-918D-0B36D170024F}"/>
    <dgm:cxn modelId="{74A68EEE-876E-4134-B088-DC53246E11FE}" type="presOf" srcId="{5C72703F-EB58-4B0C-8B2A-EDF2A51B2C6C}" destId="{BF30E86D-EAFC-44CE-B56C-D7C5EC7742F3}" srcOrd="0" destOrd="0" presId="urn:microsoft.com/office/officeart/2019/1/layout/PeoplePortraitsList"/>
    <dgm:cxn modelId="{E4C40201-6BC4-420D-A8E7-A3465911B5D7}" type="presParOf" srcId="{BF30E86D-EAFC-44CE-B56C-D7C5EC7742F3}" destId="{E40BB94D-AE1C-4F05-8AA5-E9FA9A8CCCDE}" srcOrd="0" destOrd="0" presId="urn:microsoft.com/office/officeart/2019/1/layout/PeoplePortraitsList"/>
    <dgm:cxn modelId="{DF091FE9-5356-4A17-932D-C2EAD2530E8C}" type="presParOf" srcId="{E40BB94D-AE1C-4F05-8AA5-E9FA9A8CCCDE}" destId="{1BC7C3C6-BE78-4F0A-9E69-54742F1AA0F3}" srcOrd="0" destOrd="0" presId="urn:microsoft.com/office/officeart/2019/1/layout/PeoplePortraitsList"/>
    <dgm:cxn modelId="{43A6DAE1-8229-474F-B737-E5233B5044F7}" type="presParOf" srcId="{E40BB94D-AE1C-4F05-8AA5-E9FA9A8CCCDE}" destId="{25238F18-07B8-41D8-8BD9-9F8514E8F9C4}" srcOrd="1" destOrd="0" presId="urn:microsoft.com/office/officeart/2019/1/layout/PeoplePortraitsList"/>
    <dgm:cxn modelId="{811B328F-D513-4A25-BB09-9EDD8689ED34}" type="presParOf" srcId="{E40BB94D-AE1C-4F05-8AA5-E9FA9A8CCCDE}" destId="{6FFE343B-847F-4D3F-A2F9-B95E826EC656}" srcOrd="2" destOrd="0" presId="urn:microsoft.com/office/officeart/2019/1/layout/PeoplePortraitsList"/>
    <dgm:cxn modelId="{B86088D4-B825-4152-895F-72CD7428D68F}" type="presParOf" srcId="{E40BB94D-AE1C-4F05-8AA5-E9FA9A8CCCDE}" destId="{866F95BB-E9D9-40E2-AB9F-99D5F69BA82A}" srcOrd="3" destOrd="0" presId="urn:microsoft.com/office/officeart/2019/1/layout/PeoplePortraitsList"/>
    <dgm:cxn modelId="{9DF4ADBA-E8BF-45F3-B4C1-57BC4E46838A}" type="presParOf" srcId="{E40BB94D-AE1C-4F05-8AA5-E9FA9A8CCCDE}" destId="{B22197FE-7BF1-485D-9B2D-0AD12CF41435}" srcOrd="4" destOrd="0" presId="urn:microsoft.com/office/officeart/2019/1/layout/PeoplePortraitsList"/>
    <dgm:cxn modelId="{AE599A69-85C5-4380-827C-D751478A667D}" type="presParOf" srcId="{E40BB94D-AE1C-4F05-8AA5-E9FA9A8CCCDE}" destId="{1223E777-77CB-4A9A-BF21-12B513842696}" srcOrd="5" destOrd="0" presId="urn:microsoft.com/office/officeart/2019/1/layout/PeoplePortraitsList"/>
    <dgm:cxn modelId="{F8E06700-DE35-4D59-8FE6-04C15FF36365}" type="presParOf" srcId="{E40BB94D-AE1C-4F05-8AA5-E9FA9A8CCCDE}" destId="{48A93FE3-F550-4840-B560-2DB8553BED7D}" srcOrd="6" destOrd="0" presId="urn:microsoft.com/office/officeart/2019/1/layout/PeoplePortraitsList"/>
    <dgm:cxn modelId="{B3BC6484-B724-49D7-B0A5-B96774D6C5A7}" type="presParOf" srcId="{BF30E86D-EAFC-44CE-B56C-D7C5EC7742F3}" destId="{DCDF700C-8587-4AD0-95CF-A8CEBB3AD30B}" srcOrd="1" destOrd="0" presId="urn:microsoft.com/office/officeart/2019/1/layout/PeoplePortraitsList"/>
    <dgm:cxn modelId="{C9461069-5B02-4E7D-89BF-60D89C5520D1}" type="presParOf" srcId="{BF30E86D-EAFC-44CE-B56C-D7C5EC7742F3}" destId="{F836F72C-94C1-41ED-BA62-813057647F9C}" srcOrd="2" destOrd="0" presId="urn:microsoft.com/office/officeart/2019/1/layout/PeoplePortraitsList"/>
    <dgm:cxn modelId="{074A72EB-DB29-40AB-9670-D77CF64F72EE}" type="presParOf" srcId="{F836F72C-94C1-41ED-BA62-813057647F9C}" destId="{8D7BA638-A338-4090-BADA-C1ECE7868394}" srcOrd="0" destOrd="0" presId="urn:microsoft.com/office/officeart/2019/1/layout/PeoplePortraitsList"/>
    <dgm:cxn modelId="{ACF70A6D-0F45-437B-9C70-8A65D4111C5E}" type="presParOf" srcId="{F836F72C-94C1-41ED-BA62-813057647F9C}" destId="{04A8E640-7EB5-4EF2-8C83-19A3E5328324}" srcOrd="1" destOrd="0" presId="urn:microsoft.com/office/officeart/2019/1/layout/PeoplePortraitsList"/>
    <dgm:cxn modelId="{207CB733-8608-4FD4-8942-AEF56B8AD050}" type="presParOf" srcId="{F836F72C-94C1-41ED-BA62-813057647F9C}" destId="{278B038A-7223-4C22-98FA-84D16AB2359F}" srcOrd="2" destOrd="0" presId="urn:microsoft.com/office/officeart/2019/1/layout/PeoplePortraitsList"/>
    <dgm:cxn modelId="{ABBDB8AD-1D60-4A5E-A05E-58E73FB4EE6D}" type="presParOf" srcId="{F836F72C-94C1-41ED-BA62-813057647F9C}" destId="{79C5F495-3DD9-41C8-99AE-150A333447D0}" srcOrd="3" destOrd="0" presId="urn:microsoft.com/office/officeart/2019/1/layout/PeoplePortraitsList"/>
    <dgm:cxn modelId="{4C2F2B28-9C3F-433B-AB15-CE2605DCD325}" type="presParOf" srcId="{F836F72C-94C1-41ED-BA62-813057647F9C}" destId="{0D329E5F-B8D6-4027-B396-6AF7DD7D0537}" srcOrd="4" destOrd="0" presId="urn:microsoft.com/office/officeart/2019/1/layout/PeoplePortraitsList"/>
    <dgm:cxn modelId="{A3CD0915-11F1-4C29-91BA-EF724E1525A8}" type="presParOf" srcId="{F836F72C-94C1-41ED-BA62-813057647F9C}" destId="{5A7600AF-A34B-4D03-B3D6-B3C760AE8E06}" srcOrd="5" destOrd="0" presId="urn:microsoft.com/office/officeart/2019/1/layout/PeoplePortraitsList"/>
    <dgm:cxn modelId="{82E4B52A-F0D2-438B-8CA3-5A6EB2771E78}" type="presParOf" srcId="{F836F72C-94C1-41ED-BA62-813057647F9C}" destId="{F9799C58-A628-4E75-9DAC-6616D2E34649}" srcOrd="6" destOrd="0" presId="urn:microsoft.com/office/officeart/2019/1/layout/PeoplePortraitsList"/>
    <dgm:cxn modelId="{B457F6A6-4F48-4447-B9DC-6789E6088EDB}" type="presParOf" srcId="{BF30E86D-EAFC-44CE-B56C-D7C5EC7742F3}" destId="{C858C523-84DD-40FA-9E2A-40445551AC5F}" srcOrd="3" destOrd="0" presId="urn:microsoft.com/office/officeart/2019/1/layout/PeoplePortraitsList"/>
    <dgm:cxn modelId="{0B791B91-5334-4969-9938-9C3A3D487B83}" type="presParOf" srcId="{BF30E86D-EAFC-44CE-B56C-D7C5EC7742F3}" destId="{19F989CC-9ABB-4BE4-97E8-DA19EFF2BF77}" srcOrd="4" destOrd="0" presId="urn:microsoft.com/office/officeart/2019/1/layout/PeoplePortraitsList"/>
    <dgm:cxn modelId="{F0AE0983-3D72-43BE-865B-87A29F1436B6}" type="presParOf" srcId="{19F989CC-9ABB-4BE4-97E8-DA19EFF2BF77}" destId="{7C849609-4875-42F8-9467-FD15F0DF487F}" srcOrd="0" destOrd="0" presId="urn:microsoft.com/office/officeart/2019/1/layout/PeoplePortraitsList"/>
    <dgm:cxn modelId="{CE83526E-1D80-48DB-B19D-E70B79C0FB7D}" type="presParOf" srcId="{19F989CC-9ABB-4BE4-97E8-DA19EFF2BF77}" destId="{D4F58BE6-A536-4292-AF73-47ADB551DE1D}" srcOrd="1" destOrd="0" presId="urn:microsoft.com/office/officeart/2019/1/layout/PeoplePortraitsList"/>
    <dgm:cxn modelId="{C865FE6C-4CE4-48E7-A7F1-D8F5F9621F92}" type="presParOf" srcId="{19F989CC-9ABB-4BE4-97E8-DA19EFF2BF77}" destId="{E6187899-70C2-47E3-AF87-9AEAFA3271F0}" srcOrd="2" destOrd="0" presId="urn:microsoft.com/office/officeart/2019/1/layout/PeoplePortraitsList"/>
    <dgm:cxn modelId="{4ACA94D3-343E-403B-9CBC-07377050D618}" type="presParOf" srcId="{19F989CC-9ABB-4BE4-97E8-DA19EFF2BF77}" destId="{4519483F-954E-4C79-9D3E-85F08B4F7E19}" srcOrd="3" destOrd="0" presId="urn:microsoft.com/office/officeart/2019/1/layout/PeoplePortraitsList"/>
    <dgm:cxn modelId="{1339337F-9DD2-422A-AC47-DABC5730D5EF}" type="presParOf" srcId="{19F989CC-9ABB-4BE4-97E8-DA19EFF2BF77}" destId="{8336CD8E-1D5D-42DA-A847-47314B7E5B1C}" srcOrd="4" destOrd="0" presId="urn:microsoft.com/office/officeart/2019/1/layout/PeoplePortraitsList"/>
    <dgm:cxn modelId="{E21208C4-96E6-4ABF-BE7B-6835CFE07F64}" type="presParOf" srcId="{19F989CC-9ABB-4BE4-97E8-DA19EFF2BF77}" destId="{C9881F4A-6B04-42E3-B847-22C31F4EBF4F}" srcOrd="5" destOrd="0" presId="urn:microsoft.com/office/officeart/2019/1/layout/PeoplePortraitsList"/>
    <dgm:cxn modelId="{09643ED1-3609-485F-B2DD-7963C6AEC092}" type="presParOf" srcId="{19F989CC-9ABB-4BE4-97E8-DA19EFF2BF77}" destId="{33772CD5-C3B6-466C-A38C-BACD07850506}" srcOrd="6" destOrd="0" presId="urn:microsoft.com/office/officeart/2019/1/layout/PeoplePortraits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8ACE8E-34F4-43E6-BB2E-1809B1CC58DC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b="0" i="0" u="none" dirty="0"/>
            <a:t>Running Modul</a:t>
          </a:r>
          <a:endParaRPr lang="en-US" sz="1400" dirty="0"/>
        </a:p>
      </dgm:t>
    </dgm:pt>
    <dgm:pt modelId="{49F555B2-B165-4CB6-8578-DF4BCD791ABF}" type="parTrans" cxnId="{8327A44B-5326-4A8B-9B23-A3D3C09A16F3}">
      <dgm:prSet/>
      <dgm:spPr/>
      <dgm:t>
        <a:bodyPr/>
        <a:lstStyle/>
        <a:p>
          <a:endParaRPr lang="en-US"/>
        </a:p>
      </dgm:t>
    </dgm:pt>
    <dgm:pt modelId="{C54063C4-24CD-4834-9424-53756AE38C6B}" type="sibTrans" cxnId="{8327A44B-5326-4A8B-9B23-A3D3C09A16F3}">
      <dgm:prSet phldrT="1" phldr="0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/>
            <a:t>1</a:t>
          </a:r>
          <a:endParaRPr lang="en-US" dirty="0"/>
        </a:p>
      </dgm:t>
    </dgm:pt>
    <dgm:pt modelId="{0F6BA1FB-59E5-4F16-A7B4-1533BB1F09E4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300" b="0" i="0" u="none" dirty="0"/>
            <a:t>Tipe Data </a:t>
          </a:r>
          <a:r>
            <a:rPr lang="en-US" sz="1300" b="0" i="0" u="none" dirty="0" err="1"/>
            <a:t>Bentukan</a:t>
          </a:r>
          <a:endParaRPr lang="en-US" sz="1300" b="0" i="0" u="none" dirty="0"/>
        </a:p>
        <a:p>
          <a:r>
            <a:rPr lang="en-US" sz="1300" b="0" i="0" u="none" dirty="0" err="1"/>
            <a:t>Generik</a:t>
          </a:r>
          <a:endParaRPr lang="en-US" sz="1300" dirty="0"/>
        </a:p>
      </dgm:t>
    </dgm:pt>
    <dgm:pt modelId="{6A557BB1-C0DD-44CB-8745-CE5481476209}" type="parTrans" cxnId="{F0FA65E5-FB81-4E7A-9467-65363565F4A0}">
      <dgm:prSet/>
      <dgm:spPr/>
      <dgm:t>
        <a:bodyPr/>
        <a:lstStyle/>
        <a:p>
          <a:endParaRPr lang="en-US"/>
        </a:p>
      </dgm:t>
    </dgm:pt>
    <dgm:pt modelId="{7DBF5CB5-29DD-4671-A0F3-981D48571500}" type="sibTrans" cxnId="{F0FA65E5-FB81-4E7A-9467-65363565F4A0}">
      <dgm:prSet phldrT="2" phldr="0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/>
            <a:t>2</a:t>
          </a:r>
          <a:endParaRPr lang="en-US" dirty="0"/>
        </a:p>
      </dgm:t>
    </dgm:pt>
    <dgm:pt modelId="{1D096F01-AEA8-401D-8348-98E9A81F3CE0}">
      <dgm:prSet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dirty="0"/>
            <a:t>Singly Linked List</a:t>
          </a:r>
        </a:p>
      </dgm:t>
    </dgm:pt>
    <dgm:pt modelId="{AB9DA1CE-0370-48BB-8362-3A4CBF7FFB29}" type="parTrans" cxnId="{FD2381C0-DA6F-4859-90D6-313730044E7C}">
      <dgm:prSet/>
      <dgm:spPr/>
      <dgm:t>
        <a:bodyPr/>
        <a:lstStyle/>
        <a:p>
          <a:endParaRPr lang="en-US"/>
        </a:p>
      </dgm:t>
    </dgm:pt>
    <dgm:pt modelId="{6088456C-4B73-4948-985C-DD954DEF44EF}" type="sibTrans" cxnId="{FD2381C0-DA6F-4859-90D6-313730044E7C}">
      <dgm:prSet phldrT="3" phldr="0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/>
            <a:t>3</a:t>
          </a:r>
          <a:endParaRPr lang="en-US" dirty="0"/>
        </a:p>
      </dgm:t>
    </dgm:pt>
    <dgm:pt modelId="{DE16CBB4-D3F4-44AD-8379-3A5D78B889D5}">
      <dgm:prSet custT="1"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b="0" i="0" u="none" dirty="0"/>
            <a:t>Doubly Linked List</a:t>
          </a:r>
          <a:endParaRPr lang="en-US" sz="1400" dirty="0"/>
        </a:p>
      </dgm:t>
    </dgm:pt>
    <dgm:pt modelId="{917142D8-7514-46BB-B61D-8633F0189C31}" type="parTrans" cxnId="{058D75E7-8E09-41CE-ADFC-EEAD1556353B}">
      <dgm:prSet/>
      <dgm:spPr/>
      <dgm:t>
        <a:bodyPr/>
        <a:lstStyle/>
        <a:p>
          <a:endParaRPr lang="en-US"/>
        </a:p>
      </dgm:t>
    </dgm:pt>
    <dgm:pt modelId="{C2728830-9A00-4764-A9F1-670DDF9E57B3}" type="sibTrans" cxnId="{058D75E7-8E09-41CE-ADFC-EEAD1556353B}">
      <dgm:prSet phldrT="4" phldr="0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/>
            <a:t>4</a:t>
          </a:r>
          <a:endParaRPr lang="en-US" dirty="0"/>
        </a:p>
      </dgm:t>
    </dgm:pt>
    <dgm:pt modelId="{F7B81412-5EAE-488C-9259-0FA0EB0F090B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b="0" i="0" u="none" dirty="0"/>
            <a:t>Stack</a:t>
          </a:r>
        </a:p>
        <a:p>
          <a:r>
            <a:rPr lang="en-US" sz="1400" b="0" i="0" u="none" dirty="0"/>
            <a:t>Queue</a:t>
          </a:r>
          <a:endParaRPr lang="en-US" sz="1400" dirty="0"/>
        </a:p>
      </dgm:t>
    </dgm:pt>
    <dgm:pt modelId="{C9E63F01-62A4-4331-A67D-7FE563CE9D07}" type="parTrans" cxnId="{AD7281BE-8A99-43C0-9016-4082EB985BF2}">
      <dgm:prSet/>
      <dgm:spPr/>
      <dgm:t>
        <a:bodyPr/>
        <a:lstStyle/>
        <a:p>
          <a:endParaRPr lang="en-US"/>
        </a:p>
      </dgm:t>
    </dgm:pt>
    <dgm:pt modelId="{32E76676-0672-4988-9FB1-308093FF8D5C}" type="sibTrans" cxnId="{AD7281BE-8A99-43C0-9016-4082EB985BF2}">
      <dgm:prSet phldrT="5" phldr="0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n-US"/>
            <a:t>5</a:t>
          </a:r>
          <a:endParaRPr lang="en-US" dirty="0"/>
        </a:p>
      </dgm:t>
    </dgm:pt>
    <dgm:pt modelId="{6F8EC83A-A83E-4D8A-86F6-9973A1D9A072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dirty="0"/>
            <a:t>Assessment 1</a:t>
          </a:r>
        </a:p>
      </dgm:t>
    </dgm:pt>
    <dgm:pt modelId="{76B54FDC-438D-44F3-B795-F9C095AE19F2}" type="parTrans" cxnId="{79EC00A9-3C15-4631-8031-71C912565BA2}">
      <dgm:prSet/>
      <dgm:spPr/>
      <dgm:t>
        <a:bodyPr/>
        <a:lstStyle/>
        <a:p>
          <a:endParaRPr lang="en-US"/>
        </a:p>
      </dgm:t>
    </dgm:pt>
    <dgm:pt modelId="{40127ACA-30C8-4F0E-8FF7-A1F5036F6C6D}" type="sibTrans" cxnId="{79EC00A9-3C15-4631-8031-71C912565BA2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6"/>
      <dgm:spPr/>
    </dgm:pt>
    <dgm:pt modelId="{9C3A7F13-9585-42DF-AD32-B56F82B123C8}" type="pres">
      <dgm:prSet presAssocID="{C54063C4-24CD-4834-9424-53756AE38C6B}" presName="sibTransNodeCircle" presStyleLbl="alignNode1" presStyleIdx="0" presStyleCnt="12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12">
        <dgm:presLayoutVars/>
      </dgm:prSet>
      <dgm:spPr>
        <a:ln>
          <a:solidFill>
            <a:schemeClr val="accent1"/>
          </a:solidFill>
        </a:ln>
      </dgm:spPr>
    </dgm:pt>
    <dgm:pt modelId="{1636F17A-F9E0-460B-890B-A46A6E583FD1}" type="pres">
      <dgm:prSet presAssocID="{198ACE8E-34F4-43E6-BB2E-1809B1CC58DC}" presName="nodeText" presStyleLbl="bgAccFollowNode1" presStyleIdx="0" presStyleCnt="6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B75A207A-E561-4A33-8860-3580568F46B8}" type="pres">
      <dgm:prSet presAssocID="{0F6BA1FB-59E5-4F16-A7B4-1533BB1F09E4}" presName="compositeNode" presStyleCnt="0">
        <dgm:presLayoutVars>
          <dgm:bulletEnabled val="1"/>
        </dgm:presLayoutVars>
      </dgm:prSet>
      <dgm:spPr/>
    </dgm:pt>
    <dgm:pt modelId="{02F7283A-0FC3-4AF1-AA94-0270DC0B1C33}" type="pres">
      <dgm:prSet presAssocID="{0F6BA1FB-59E5-4F16-A7B4-1533BB1F09E4}" presName="bgRect" presStyleLbl="bgAccFollowNode1" presStyleIdx="1" presStyleCnt="6"/>
      <dgm:spPr/>
    </dgm:pt>
    <dgm:pt modelId="{C08FC467-91FE-48BD-B243-273925C2B75A}" type="pres">
      <dgm:prSet presAssocID="{7DBF5CB5-29DD-4671-A0F3-981D48571500}" presName="sibTransNodeCircle" presStyleLbl="alignNode1" presStyleIdx="2" presStyleCnt="12">
        <dgm:presLayoutVars>
          <dgm:chMax val="0"/>
          <dgm:bulletEnabled/>
        </dgm:presLayoutVars>
      </dgm:prSet>
      <dgm:spPr/>
    </dgm:pt>
    <dgm:pt modelId="{DE393E47-CBB6-4D77-A342-C9AFD9FC8CB6}" type="pres">
      <dgm:prSet presAssocID="{0F6BA1FB-59E5-4F16-A7B4-1533BB1F09E4}" presName="bottomLine" presStyleLbl="alignNode1" presStyleIdx="3" presStyleCnt="12">
        <dgm:presLayoutVars/>
      </dgm:prSet>
      <dgm:spPr>
        <a:ln>
          <a:solidFill>
            <a:schemeClr val="accent2"/>
          </a:solidFill>
        </a:ln>
      </dgm:spPr>
    </dgm:pt>
    <dgm:pt modelId="{6209B655-7BD8-4C2E-802B-7A837190A817}" type="pres">
      <dgm:prSet presAssocID="{0F6BA1FB-59E5-4F16-A7B4-1533BB1F09E4}" presName="nodeText" presStyleLbl="bgAccFollowNode1" presStyleIdx="1" presStyleCnt="6">
        <dgm:presLayoutVars>
          <dgm:bulletEnabled val="1"/>
        </dgm:presLayoutVars>
      </dgm:prSet>
      <dgm:spPr/>
    </dgm:pt>
    <dgm:pt modelId="{44DA27FB-BF39-4511-84EF-E3EA3F12D2B6}" type="pres">
      <dgm:prSet presAssocID="{7DBF5CB5-29DD-4671-A0F3-981D48571500}" presName="sibTrans" presStyleCnt="0"/>
      <dgm:spPr/>
    </dgm:pt>
    <dgm:pt modelId="{9ED209A7-CD15-4C32-9372-A0384698B942}" type="pres">
      <dgm:prSet presAssocID="{1D096F01-AEA8-401D-8348-98E9A81F3CE0}" presName="compositeNode" presStyleCnt="0">
        <dgm:presLayoutVars>
          <dgm:bulletEnabled val="1"/>
        </dgm:presLayoutVars>
      </dgm:prSet>
      <dgm:spPr/>
    </dgm:pt>
    <dgm:pt modelId="{B5DA272C-701A-4327-802B-15E4D04DF389}" type="pres">
      <dgm:prSet presAssocID="{1D096F01-AEA8-401D-8348-98E9A81F3CE0}" presName="bgRect" presStyleLbl="bgAccFollowNode1" presStyleIdx="2" presStyleCnt="6"/>
      <dgm:spPr/>
    </dgm:pt>
    <dgm:pt modelId="{4104A2F1-FB99-4C42-8067-46B8EEEC9610}" type="pres">
      <dgm:prSet presAssocID="{6088456C-4B73-4948-985C-DD954DEF44EF}" presName="sibTransNodeCircle" presStyleLbl="alignNode1" presStyleIdx="4" presStyleCnt="12">
        <dgm:presLayoutVars>
          <dgm:chMax val="0"/>
          <dgm:bulletEnabled/>
        </dgm:presLayoutVars>
      </dgm:prSet>
      <dgm:spPr/>
    </dgm:pt>
    <dgm:pt modelId="{2EB92C72-3528-4913-AFF6-FF0B4F338399}" type="pres">
      <dgm:prSet presAssocID="{1D096F01-AEA8-401D-8348-98E9A81F3CE0}" presName="bottomLine" presStyleLbl="alignNode1" presStyleIdx="5" presStyleCnt="12">
        <dgm:presLayoutVars/>
      </dgm:prSet>
      <dgm:spPr>
        <a:solidFill>
          <a:schemeClr val="accent4"/>
        </a:solidFill>
        <a:ln>
          <a:solidFill>
            <a:schemeClr val="accent4"/>
          </a:solidFill>
        </a:ln>
      </dgm:spPr>
    </dgm:pt>
    <dgm:pt modelId="{74E21D92-0946-4075-ABB7-F58F125D081F}" type="pres">
      <dgm:prSet presAssocID="{1D096F01-AEA8-401D-8348-98E9A81F3CE0}" presName="nodeText" presStyleLbl="bgAccFollowNode1" presStyleIdx="2" presStyleCnt="6">
        <dgm:presLayoutVars>
          <dgm:bulletEnabled val="1"/>
        </dgm:presLayoutVars>
      </dgm:prSet>
      <dgm:spPr/>
    </dgm:pt>
    <dgm:pt modelId="{E7F9CACB-FE98-4F37-853A-1B05B4BF4385}" type="pres">
      <dgm:prSet presAssocID="{6088456C-4B73-4948-985C-DD954DEF44EF}" presName="sibTrans" presStyleCnt="0"/>
      <dgm:spPr/>
    </dgm:pt>
    <dgm:pt modelId="{313C51D3-DB7E-4530-8AFA-F0AE0E26CE2D}" type="pres">
      <dgm:prSet presAssocID="{DE16CBB4-D3F4-44AD-8379-3A5D78B889D5}" presName="compositeNode" presStyleCnt="0">
        <dgm:presLayoutVars>
          <dgm:bulletEnabled val="1"/>
        </dgm:presLayoutVars>
      </dgm:prSet>
      <dgm:spPr/>
    </dgm:pt>
    <dgm:pt modelId="{549A837B-0FA3-4970-A9F9-3BD236350D3D}" type="pres">
      <dgm:prSet presAssocID="{DE16CBB4-D3F4-44AD-8379-3A5D78B889D5}" presName="bgRect" presStyleLbl="bgAccFollowNode1" presStyleIdx="3" presStyleCnt="6"/>
      <dgm:spPr/>
    </dgm:pt>
    <dgm:pt modelId="{AC6B335A-D8B4-46D8-93DE-B9EF1773F6AC}" type="pres">
      <dgm:prSet presAssocID="{C2728830-9A00-4764-A9F1-670DDF9E57B3}" presName="sibTransNodeCircle" presStyleLbl="alignNode1" presStyleIdx="6" presStyleCnt="12">
        <dgm:presLayoutVars>
          <dgm:chMax val="0"/>
          <dgm:bulletEnabled/>
        </dgm:presLayoutVars>
      </dgm:prSet>
      <dgm:spPr/>
    </dgm:pt>
    <dgm:pt modelId="{7B3E0A16-DB85-46CA-87D6-4D39F6DBFC52}" type="pres">
      <dgm:prSet presAssocID="{DE16CBB4-D3F4-44AD-8379-3A5D78B889D5}" presName="bottomLine" presStyleLbl="alignNode1" presStyleIdx="7" presStyleCnt="12">
        <dgm:presLayoutVars/>
      </dgm:prSet>
      <dgm:spPr>
        <a:ln>
          <a:solidFill>
            <a:schemeClr val="accent5"/>
          </a:solidFill>
        </a:ln>
      </dgm:spPr>
    </dgm:pt>
    <dgm:pt modelId="{B80B8360-3897-45DE-BD0A-F9CCC9BAC34F}" type="pres">
      <dgm:prSet presAssocID="{DE16CBB4-D3F4-44AD-8379-3A5D78B889D5}" presName="nodeText" presStyleLbl="bgAccFollowNode1" presStyleIdx="3" presStyleCnt="6">
        <dgm:presLayoutVars>
          <dgm:bulletEnabled val="1"/>
        </dgm:presLayoutVars>
      </dgm:prSet>
      <dgm:spPr/>
    </dgm:pt>
    <dgm:pt modelId="{4BE79C5F-B252-4C81-B7E8-356A6349584C}" type="pres">
      <dgm:prSet presAssocID="{C2728830-9A00-4764-A9F1-670DDF9E57B3}" presName="sibTrans" presStyleCnt="0"/>
      <dgm:spPr/>
    </dgm:pt>
    <dgm:pt modelId="{11D9C427-A430-492A-BD3C-E4D081DA46F5}" type="pres">
      <dgm:prSet presAssocID="{F7B81412-5EAE-488C-9259-0FA0EB0F090B}" presName="compositeNode" presStyleCnt="0">
        <dgm:presLayoutVars>
          <dgm:bulletEnabled val="1"/>
        </dgm:presLayoutVars>
      </dgm:prSet>
      <dgm:spPr/>
    </dgm:pt>
    <dgm:pt modelId="{4795DD00-81CA-4D89-AAC9-9CB098B4E837}" type="pres">
      <dgm:prSet presAssocID="{F7B81412-5EAE-488C-9259-0FA0EB0F090B}" presName="bgRect" presStyleLbl="bgAccFollowNode1" presStyleIdx="4" presStyleCnt="6"/>
      <dgm:spPr/>
    </dgm:pt>
    <dgm:pt modelId="{06772805-3643-43C2-9C80-F43268C57C20}" type="pres">
      <dgm:prSet presAssocID="{32E76676-0672-4988-9FB1-308093FF8D5C}" presName="sibTransNodeCircle" presStyleLbl="alignNode1" presStyleIdx="8" presStyleCnt="12">
        <dgm:presLayoutVars>
          <dgm:chMax val="0"/>
          <dgm:bulletEnabled/>
        </dgm:presLayoutVars>
      </dgm:prSet>
      <dgm:spPr/>
    </dgm:pt>
    <dgm:pt modelId="{77F59A8B-7684-4E29-B44F-B0F96367FE70}" type="pres">
      <dgm:prSet presAssocID="{F7B81412-5EAE-488C-9259-0FA0EB0F090B}" presName="bottomLine" presStyleLbl="alignNode1" presStyleIdx="9" presStyleCnt="12">
        <dgm:presLayoutVars/>
      </dgm:prSet>
      <dgm:spPr/>
    </dgm:pt>
    <dgm:pt modelId="{80C8596E-ABE7-41A1-8A35-72244067CF90}" type="pres">
      <dgm:prSet presAssocID="{F7B81412-5EAE-488C-9259-0FA0EB0F090B}" presName="nodeText" presStyleLbl="bgAccFollowNode1" presStyleIdx="4" presStyleCnt="6">
        <dgm:presLayoutVars>
          <dgm:bulletEnabled val="1"/>
        </dgm:presLayoutVars>
      </dgm:prSet>
      <dgm:spPr/>
    </dgm:pt>
    <dgm:pt modelId="{220013FC-F7B6-4D9D-ACEA-82A5720653B0}" type="pres">
      <dgm:prSet presAssocID="{32E76676-0672-4988-9FB1-308093FF8D5C}" presName="sibTrans" presStyleCnt="0"/>
      <dgm:spPr/>
    </dgm:pt>
    <dgm:pt modelId="{25D63BA9-CF90-4EAF-90AF-877081908FE8}" type="pres">
      <dgm:prSet presAssocID="{6F8EC83A-A83E-4D8A-86F6-9973A1D9A072}" presName="compositeNode" presStyleCnt="0">
        <dgm:presLayoutVars>
          <dgm:bulletEnabled val="1"/>
        </dgm:presLayoutVars>
      </dgm:prSet>
      <dgm:spPr/>
    </dgm:pt>
    <dgm:pt modelId="{9D12F1AB-5B76-4BC8-8ACE-48C6DB863EE2}" type="pres">
      <dgm:prSet presAssocID="{6F8EC83A-A83E-4D8A-86F6-9973A1D9A072}" presName="bgRect" presStyleLbl="bgAccFollowNode1" presStyleIdx="5" presStyleCnt="6"/>
      <dgm:spPr/>
    </dgm:pt>
    <dgm:pt modelId="{A44BEEE5-CA8E-41B4-932A-56DC1D11599E}" type="pres">
      <dgm:prSet presAssocID="{40127ACA-30C8-4F0E-8FF7-A1F5036F6C6D}" presName="sibTransNodeCircle" presStyleLbl="alignNode1" presStyleIdx="10" presStyleCnt="12">
        <dgm:presLayoutVars>
          <dgm:chMax val="0"/>
          <dgm:bulletEnabled/>
        </dgm:presLayoutVars>
      </dgm:prSet>
      <dgm:spPr/>
    </dgm:pt>
    <dgm:pt modelId="{63DF83C2-9FA2-43F9-9E63-039DD34EB30F}" type="pres">
      <dgm:prSet presAssocID="{6F8EC83A-A83E-4D8A-86F6-9973A1D9A072}" presName="bottomLine" presStyleLbl="alignNode1" presStyleIdx="11" presStyleCnt="12">
        <dgm:presLayoutVars/>
      </dgm:prSet>
      <dgm:spPr/>
    </dgm:pt>
    <dgm:pt modelId="{BDCE9982-54E9-43E4-AA8C-49E6D36AC846}" type="pres">
      <dgm:prSet presAssocID="{6F8EC83A-A83E-4D8A-86F6-9973A1D9A072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DBCA4704-1BE4-4A4A-8A9A-8EFF5E90F7F7}" type="presOf" srcId="{40127ACA-30C8-4F0E-8FF7-A1F5036F6C6D}" destId="{A44BEEE5-CA8E-41B4-932A-56DC1D11599E}" srcOrd="0" destOrd="0" presId="urn:microsoft.com/office/officeart/2016/7/layout/BasicLinearProcessNumbered#1"/>
    <dgm:cxn modelId="{10EAB407-DDBC-4E09-A41B-36376F2BB005}" type="presOf" srcId="{32E76676-0672-4988-9FB1-308093FF8D5C}" destId="{06772805-3643-43C2-9C80-F43268C57C20}" srcOrd="0" destOrd="0" presId="urn:microsoft.com/office/officeart/2016/7/layout/BasicLinearProcessNumbered#1"/>
    <dgm:cxn modelId="{F47EB913-8831-49CC-ABE6-AB555FA6F993}" type="presOf" srcId="{6088456C-4B73-4948-985C-DD954DEF44EF}" destId="{4104A2F1-FB99-4C42-8067-46B8EEEC9610}" srcOrd="0" destOrd="0" presId="urn:microsoft.com/office/officeart/2016/7/layout/BasicLinearProcessNumbered#1"/>
    <dgm:cxn modelId="{9665611D-945C-41E3-8359-9F56D5C13A93}" type="presOf" srcId="{6F8EC83A-A83E-4D8A-86F6-9973A1D9A072}" destId="{9D12F1AB-5B76-4BC8-8ACE-48C6DB863EE2}" srcOrd="0" destOrd="0" presId="urn:microsoft.com/office/officeart/2016/7/layout/BasicLinearProcessNumbered#1"/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9B21BC25-6F2C-47C2-8285-8E9BB26D02F7}" type="presOf" srcId="{DE16CBB4-D3F4-44AD-8379-3A5D78B889D5}" destId="{B80B8360-3897-45DE-BD0A-F9CCC9BAC34F}" srcOrd="1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500C1428-BAD2-4EA1-AAAB-CD4D6F648C0B}" type="presOf" srcId="{0F6BA1FB-59E5-4F16-A7B4-1533BB1F09E4}" destId="{02F7283A-0FC3-4AF1-AA94-0270DC0B1C33}" srcOrd="0" destOrd="0" presId="urn:microsoft.com/office/officeart/2016/7/layout/BasicLinearProcessNumbered#1"/>
    <dgm:cxn modelId="{28395940-030D-4488-BD16-0557A8BC4F9C}" type="presOf" srcId="{6F8EC83A-A83E-4D8A-86F6-9973A1D9A072}" destId="{BDCE9982-54E9-43E4-AA8C-49E6D36AC846}" srcOrd="1" destOrd="0" presId="urn:microsoft.com/office/officeart/2016/7/layout/BasicLinearProcessNumbered#1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F4BF496B-2EAC-4B21-A290-8C4A35AC4213}" type="presOf" srcId="{7DBF5CB5-29DD-4671-A0F3-981D48571500}" destId="{C08FC467-91FE-48BD-B243-273925C2B75A}" srcOrd="0" destOrd="0" presId="urn:microsoft.com/office/officeart/2016/7/layout/BasicLinearProcessNumbered#1"/>
    <dgm:cxn modelId="{32F29D6B-8717-40AA-AB41-CDE85B6445F2}" type="presOf" srcId="{C2728830-9A00-4764-A9F1-670DDF9E57B3}" destId="{AC6B335A-D8B4-46D8-93DE-B9EF1773F6AC}" srcOrd="0" destOrd="0" presId="urn:microsoft.com/office/officeart/2016/7/layout/BasicLinearProcessNumbered#1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EF38696C-3284-4D81-8B6A-406B0A4B5478}" type="presOf" srcId="{DE16CBB4-D3F4-44AD-8379-3A5D78B889D5}" destId="{549A837B-0FA3-4970-A9F9-3BD236350D3D}" srcOrd="0" destOrd="0" presId="urn:microsoft.com/office/officeart/2016/7/layout/BasicLinearProcessNumbered#1"/>
    <dgm:cxn modelId="{2E8EE86D-D18A-48C5-817B-661FEDBE5EB5}" type="presOf" srcId="{0F6BA1FB-59E5-4F16-A7B4-1533BB1F09E4}" destId="{6209B655-7BD8-4C2E-802B-7A837190A817}" srcOrd="1" destOrd="0" presId="urn:microsoft.com/office/officeart/2016/7/layout/BasicLinearProcessNumbered#1"/>
    <dgm:cxn modelId="{7B7DC85A-1097-4B13-A457-5376A39A58E2}" type="presOf" srcId="{F7B81412-5EAE-488C-9259-0FA0EB0F090B}" destId="{80C8596E-ABE7-41A1-8A35-72244067CF90}" srcOrd="1" destOrd="0" presId="urn:microsoft.com/office/officeart/2016/7/layout/BasicLinearProcessNumbered#1"/>
    <dgm:cxn modelId="{79EC00A9-3C15-4631-8031-71C912565BA2}" srcId="{0F5B3066-540F-4606-ADEC-65EB1C3E9627}" destId="{6F8EC83A-A83E-4D8A-86F6-9973A1D9A072}" srcOrd="5" destOrd="0" parTransId="{76B54FDC-438D-44F3-B795-F9C095AE19F2}" sibTransId="{40127ACA-30C8-4F0E-8FF7-A1F5036F6C6D}"/>
    <dgm:cxn modelId="{AA103CB4-BE4E-4C3C-8A8A-83391F2FB47F}" type="presOf" srcId="{1D096F01-AEA8-401D-8348-98E9A81F3CE0}" destId="{B5DA272C-701A-4327-802B-15E4D04DF389}" srcOrd="0" destOrd="0" presId="urn:microsoft.com/office/officeart/2016/7/layout/BasicLinearProcessNumbered#1"/>
    <dgm:cxn modelId="{451EA9B5-F1ED-4BC6-8C22-CD5C870E657E}" type="presOf" srcId="{F7B81412-5EAE-488C-9259-0FA0EB0F090B}" destId="{4795DD00-81CA-4D89-AAC9-9CB098B4E837}" srcOrd="0" destOrd="0" presId="urn:microsoft.com/office/officeart/2016/7/layout/BasicLinearProcessNumbered#1"/>
    <dgm:cxn modelId="{EC143BBE-149C-4B2B-96B6-7B3C8595B821}" type="presOf" srcId="{1D096F01-AEA8-401D-8348-98E9A81F3CE0}" destId="{74E21D92-0946-4075-ABB7-F58F125D081F}" srcOrd="1" destOrd="0" presId="urn:microsoft.com/office/officeart/2016/7/layout/BasicLinearProcessNumbered#1"/>
    <dgm:cxn modelId="{AD7281BE-8A99-43C0-9016-4082EB985BF2}" srcId="{0F5B3066-540F-4606-ADEC-65EB1C3E9627}" destId="{F7B81412-5EAE-488C-9259-0FA0EB0F090B}" srcOrd="4" destOrd="0" parTransId="{C9E63F01-62A4-4331-A67D-7FE563CE9D07}" sibTransId="{32E76676-0672-4988-9FB1-308093FF8D5C}"/>
    <dgm:cxn modelId="{FD2381C0-DA6F-4859-90D6-313730044E7C}" srcId="{0F5B3066-540F-4606-ADEC-65EB1C3E9627}" destId="{1D096F01-AEA8-401D-8348-98E9A81F3CE0}" srcOrd="2" destOrd="0" parTransId="{AB9DA1CE-0370-48BB-8362-3A4CBF7FFB29}" sibTransId="{6088456C-4B73-4948-985C-DD954DEF44EF}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F0FA65E5-FB81-4E7A-9467-65363565F4A0}" srcId="{0F5B3066-540F-4606-ADEC-65EB1C3E9627}" destId="{0F6BA1FB-59E5-4F16-A7B4-1533BB1F09E4}" srcOrd="1" destOrd="0" parTransId="{6A557BB1-C0DD-44CB-8745-CE5481476209}" sibTransId="{7DBF5CB5-29DD-4671-A0F3-981D48571500}"/>
    <dgm:cxn modelId="{058D75E7-8E09-41CE-ADFC-EEAD1556353B}" srcId="{0F5B3066-540F-4606-ADEC-65EB1C3E9627}" destId="{DE16CBB4-D3F4-44AD-8379-3A5D78B889D5}" srcOrd="3" destOrd="0" parTransId="{917142D8-7514-46BB-B61D-8633F0189C31}" sibTransId="{C2728830-9A00-4764-A9F1-670DDF9E57B3}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16E156BA-CA11-45E4-B5EA-B4F3067B424F}" type="presParOf" srcId="{869C0C7E-BD0C-4E5F-8D96-6B8EEC39B952}" destId="{B75A207A-E561-4A33-8860-3580568F46B8}" srcOrd="2" destOrd="0" presId="urn:microsoft.com/office/officeart/2016/7/layout/BasicLinearProcessNumbered#1"/>
    <dgm:cxn modelId="{63957AA2-61FB-47C5-9B97-06D23CB5FDF5}" type="presParOf" srcId="{B75A207A-E561-4A33-8860-3580568F46B8}" destId="{02F7283A-0FC3-4AF1-AA94-0270DC0B1C33}" srcOrd="0" destOrd="0" presId="urn:microsoft.com/office/officeart/2016/7/layout/BasicLinearProcessNumbered#1"/>
    <dgm:cxn modelId="{3099F022-A87D-4FA3-8BC3-9575F846BC44}" type="presParOf" srcId="{B75A207A-E561-4A33-8860-3580568F46B8}" destId="{C08FC467-91FE-48BD-B243-273925C2B75A}" srcOrd="1" destOrd="0" presId="urn:microsoft.com/office/officeart/2016/7/layout/BasicLinearProcessNumbered#1"/>
    <dgm:cxn modelId="{A2E37B9F-7D4B-49D4-AF46-9A540F2ACE59}" type="presParOf" srcId="{B75A207A-E561-4A33-8860-3580568F46B8}" destId="{DE393E47-CBB6-4D77-A342-C9AFD9FC8CB6}" srcOrd="2" destOrd="0" presId="urn:microsoft.com/office/officeart/2016/7/layout/BasicLinearProcessNumbered#1"/>
    <dgm:cxn modelId="{3374E4EC-7EA8-47C5-B2E6-92A2F8FDFB7F}" type="presParOf" srcId="{B75A207A-E561-4A33-8860-3580568F46B8}" destId="{6209B655-7BD8-4C2E-802B-7A837190A817}" srcOrd="3" destOrd="0" presId="urn:microsoft.com/office/officeart/2016/7/layout/BasicLinearProcessNumbered#1"/>
    <dgm:cxn modelId="{64EBAD3F-E38B-4135-AAA2-C165246599F7}" type="presParOf" srcId="{869C0C7E-BD0C-4E5F-8D96-6B8EEC39B952}" destId="{44DA27FB-BF39-4511-84EF-E3EA3F12D2B6}" srcOrd="3" destOrd="0" presId="urn:microsoft.com/office/officeart/2016/7/layout/BasicLinearProcessNumbered#1"/>
    <dgm:cxn modelId="{C047657C-4647-4043-950A-E8F7F675767E}" type="presParOf" srcId="{869C0C7E-BD0C-4E5F-8D96-6B8EEC39B952}" destId="{9ED209A7-CD15-4C32-9372-A0384698B942}" srcOrd="4" destOrd="0" presId="urn:microsoft.com/office/officeart/2016/7/layout/BasicLinearProcessNumbered#1"/>
    <dgm:cxn modelId="{0F5F3613-D3F0-4FA7-ACBA-C61DDC0B6FCC}" type="presParOf" srcId="{9ED209A7-CD15-4C32-9372-A0384698B942}" destId="{B5DA272C-701A-4327-802B-15E4D04DF389}" srcOrd="0" destOrd="0" presId="urn:microsoft.com/office/officeart/2016/7/layout/BasicLinearProcessNumbered#1"/>
    <dgm:cxn modelId="{AB7A54D4-8E23-4583-8E98-345042A04591}" type="presParOf" srcId="{9ED209A7-CD15-4C32-9372-A0384698B942}" destId="{4104A2F1-FB99-4C42-8067-46B8EEEC9610}" srcOrd="1" destOrd="0" presId="urn:microsoft.com/office/officeart/2016/7/layout/BasicLinearProcessNumbered#1"/>
    <dgm:cxn modelId="{06C75B26-0F3E-41ED-839F-4D64199F4461}" type="presParOf" srcId="{9ED209A7-CD15-4C32-9372-A0384698B942}" destId="{2EB92C72-3528-4913-AFF6-FF0B4F338399}" srcOrd="2" destOrd="0" presId="urn:microsoft.com/office/officeart/2016/7/layout/BasicLinearProcessNumbered#1"/>
    <dgm:cxn modelId="{AAB9864E-92C0-4EA3-9F0E-6EB52D100EBE}" type="presParOf" srcId="{9ED209A7-CD15-4C32-9372-A0384698B942}" destId="{74E21D92-0946-4075-ABB7-F58F125D081F}" srcOrd="3" destOrd="0" presId="urn:microsoft.com/office/officeart/2016/7/layout/BasicLinearProcessNumbered#1"/>
    <dgm:cxn modelId="{13ED127B-27D7-4A94-8FC0-60DF0BA87D27}" type="presParOf" srcId="{869C0C7E-BD0C-4E5F-8D96-6B8EEC39B952}" destId="{E7F9CACB-FE98-4F37-853A-1B05B4BF4385}" srcOrd="5" destOrd="0" presId="urn:microsoft.com/office/officeart/2016/7/layout/BasicLinearProcessNumbered#1"/>
    <dgm:cxn modelId="{4B61CEE5-C2BB-4897-9CE0-A1A15D162F44}" type="presParOf" srcId="{869C0C7E-BD0C-4E5F-8D96-6B8EEC39B952}" destId="{313C51D3-DB7E-4530-8AFA-F0AE0E26CE2D}" srcOrd="6" destOrd="0" presId="urn:microsoft.com/office/officeart/2016/7/layout/BasicLinearProcessNumbered#1"/>
    <dgm:cxn modelId="{9B85DE27-B7E4-402F-BE27-E3C3985E9A79}" type="presParOf" srcId="{313C51D3-DB7E-4530-8AFA-F0AE0E26CE2D}" destId="{549A837B-0FA3-4970-A9F9-3BD236350D3D}" srcOrd="0" destOrd="0" presId="urn:microsoft.com/office/officeart/2016/7/layout/BasicLinearProcessNumbered#1"/>
    <dgm:cxn modelId="{9D5D9389-D124-429A-8F96-49696F6F4EF9}" type="presParOf" srcId="{313C51D3-DB7E-4530-8AFA-F0AE0E26CE2D}" destId="{AC6B335A-D8B4-46D8-93DE-B9EF1773F6AC}" srcOrd="1" destOrd="0" presId="urn:microsoft.com/office/officeart/2016/7/layout/BasicLinearProcessNumbered#1"/>
    <dgm:cxn modelId="{AEF2A504-6850-4ED8-81A9-8B6F7FF43DCD}" type="presParOf" srcId="{313C51D3-DB7E-4530-8AFA-F0AE0E26CE2D}" destId="{7B3E0A16-DB85-46CA-87D6-4D39F6DBFC52}" srcOrd="2" destOrd="0" presId="urn:microsoft.com/office/officeart/2016/7/layout/BasicLinearProcessNumbered#1"/>
    <dgm:cxn modelId="{25F27692-3F46-46F7-BF34-29BD99560D08}" type="presParOf" srcId="{313C51D3-DB7E-4530-8AFA-F0AE0E26CE2D}" destId="{B80B8360-3897-45DE-BD0A-F9CCC9BAC34F}" srcOrd="3" destOrd="0" presId="urn:microsoft.com/office/officeart/2016/7/layout/BasicLinearProcessNumbered#1"/>
    <dgm:cxn modelId="{4796AC81-FE2B-441F-A0B6-C344625F6E96}" type="presParOf" srcId="{869C0C7E-BD0C-4E5F-8D96-6B8EEC39B952}" destId="{4BE79C5F-B252-4C81-B7E8-356A6349584C}" srcOrd="7" destOrd="0" presId="urn:microsoft.com/office/officeart/2016/7/layout/BasicLinearProcessNumbered#1"/>
    <dgm:cxn modelId="{F640017D-6D0A-4410-A66B-828F2066B1C3}" type="presParOf" srcId="{869C0C7E-BD0C-4E5F-8D96-6B8EEC39B952}" destId="{11D9C427-A430-492A-BD3C-E4D081DA46F5}" srcOrd="8" destOrd="0" presId="urn:microsoft.com/office/officeart/2016/7/layout/BasicLinearProcessNumbered#1"/>
    <dgm:cxn modelId="{3F5AE0F2-FA72-4C37-BCFA-A61C660A8759}" type="presParOf" srcId="{11D9C427-A430-492A-BD3C-E4D081DA46F5}" destId="{4795DD00-81CA-4D89-AAC9-9CB098B4E837}" srcOrd="0" destOrd="0" presId="urn:microsoft.com/office/officeart/2016/7/layout/BasicLinearProcessNumbered#1"/>
    <dgm:cxn modelId="{D1D3C516-0A96-4C35-8949-341CF221BBD1}" type="presParOf" srcId="{11D9C427-A430-492A-BD3C-E4D081DA46F5}" destId="{06772805-3643-43C2-9C80-F43268C57C20}" srcOrd="1" destOrd="0" presId="urn:microsoft.com/office/officeart/2016/7/layout/BasicLinearProcessNumbered#1"/>
    <dgm:cxn modelId="{A39F6DBC-EC8C-42B3-9D5B-962E5C23F626}" type="presParOf" srcId="{11D9C427-A430-492A-BD3C-E4D081DA46F5}" destId="{77F59A8B-7684-4E29-B44F-B0F96367FE70}" srcOrd="2" destOrd="0" presId="urn:microsoft.com/office/officeart/2016/7/layout/BasicLinearProcessNumbered#1"/>
    <dgm:cxn modelId="{37B3E4C3-947D-462B-A3DF-A33AAEB8FA1C}" type="presParOf" srcId="{11D9C427-A430-492A-BD3C-E4D081DA46F5}" destId="{80C8596E-ABE7-41A1-8A35-72244067CF90}" srcOrd="3" destOrd="0" presId="urn:microsoft.com/office/officeart/2016/7/layout/BasicLinearProcessNumbered#1"/>
    <dgm:cxn modelId="{8E4F6350-00DD-4F94-94A5-C0D89F99C8D6}" type="presParOf" srcId="{869C0C7E-BD0C-4E5F-8D96-6B8EEC39B952}" destId="{220013FC-F7B6-4D9D-ACEA-82A5720653B0}" srcOrd="9" destOrd="0" presId="urn:microsoft.com/office/officeart/2016/7/layout/BasicLinearProcessNumbered#1"/>
    <dgm:cxn modelId="{9E6332A4-BA03-4A22-9092-50C220F9E5C9}" type="presParOf" srcId="{869C0C7E-BD0C-4E5F-8D96-6B8EEC39B952}" destId="{25D63BA9-CF90-4EAF-90AF-877081908FE8}" srcOrd="10" destOrd="0" presId="urn:microsoft.com/office/officeart/2016/7/layout/BasicLinearProcessNumbered#1"/>
    <dgm:cxn modelId="{09DB51C9-C1E5-4F5A-B8F8-1A0738E194F6}" type="presParOf" srcId="{25D63BA9-CF90-4EAF-90AF-877081908FE8}" destId="{9D12F1AB-5B76-4BC8-8ACE-48C6DB863EE2}" srcOrd="0" destOrd="0" presId="urn:microsoft.com/office/officeart/2016/7/layout/BasicLinearProcessNumbered#1"/>
    <dgm:cxn modelId="{FBEC2210-1BB2-4D43-B46C-1BE1A618FDC1}" type="presParOf" srcId="{25D63BA9-CF90-4EAF-90AF-877081908FE8}" destId="{A44BEEE5-CA8E-41B4-932A-56DC1D11599E}" srcOrd="1" destOrd="0" presId="urn:microsoft.com/office/officeart/2016/7/layout/BasicLinearProcessNumbered#1"/>
    <dgm:cxn modelId="{29D7B5B1-C4DE-4A41-9669-89A944A0865E}" type="presParOf" srcId="{25D63BA9-CF90-4EAF-90AF-877081908FE8}" destId="{63DF83C2-9FA2-43F9-9E63-039DD34EB30F}" srcOrd="2" destOrd="0" presId="urn:microsoft.com/office/officeart/2016/7/layout/BasicLinearProcessNumbered#1"/>
    <dgm:cxn modelId="{8C4A2CCA-7F22-4096-8D83-1805D9A552B4}" type="presParOf" srcId="{25D63BA9-CF90-4EAF-90AF-877081908FE8}" destId="{BDCE9982-54E9-43E4-AA8C-49E6D36AC846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5B3066-540F-4606-ADEC-65EB1C3E9627}" type="doc">
      <dgm:prSet loTypeId="urn:microsoft.com/office/officeart/2016/7/layout/BasicLinearProcessNumbered#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8ACE8E-34F4-43E6-BB2E-1809B1CC58DC}">
      <dgm:prSet custT="1"/>
      <dgm:spPr>
        <a:solidFill>
          <a:schemeClr val="accent1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dirty="0"/>
            <a:t>Map</a:t>
          </a:r>
        </a:p>
      </dgm:t>
    </dgm:pt>
    <dgm:pt modelId="{49F555B2-B165-4CB6-8578-DF4BCD791ABF}" type="parTrans" cxnId="{8327A44B-5326-4A8B-9B23-A3D3C09A16F3}">
      <dgm:prSet/>
      <dgm:spPr/>
      <dgm:t>
        <a:bodyPr/>
        <a:lstStyle/>
        <a:p>
          <a:endParaRPr lang="en-US"/>
        </a:p>
      </dgm:t>
    </dgm:pt>
    <dgm:pt modelId="{C54063C4-24CD-4834-9424-53756AE38C6B}" type="sibTrans" cxnId="{8327A44B-5326-4A8B-9B23-A3D3C09A16F3}">
      <dgm:prSet phldrT="1" phldr="0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/>
            <a:t>1</a:t>
          </a:r>
          <a:endParaRPr lang="en-US" dirty="0"/>
        </a:p>
      </dgm:t>
    </dgm:pt>
    <dgm:pt modelId="{0F6BA1FB-59E5-4F16-A7B4-1533BB1F09E4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300" b="0" i="0" u="none" dirty="0" err="1"/>
            <a:t>Representasi</a:t>
          </a:r>
          <a:r>
            <a:rPr lang="en-US" sz="1300" b="0" i="0" u="none" dirty="0"/>
            <a:t> Graf</a:t>
          </a:r>
        </a:p>
      </dgm:t>
    </dgm:pt>
    <dgm:pt modelId="{6A557BB1-C0DD-44CB-8745-CE5481476209}" type="parTrans" cxnId="{F0FA65E5-FB81-4E7A-9467-65363565F4A0}">
      <dgm:prSet/>
      <dgm:spPr/>
      <dgm:t>
        <a:bodyPr/>
        <a:lstStyle/>
        <a:p>
          <a:endParaRPr lang="en-US"/>
        </a:p>
      </dgm:t>
    </dgm:pt>
    <dgm:pt modelId="{7DBF5CB5-29DD-4671-A0F3-981D48571500}" type="sibTrans" cxnId="{F0FA65E5-FB81-4E7A-9467-65363565F4A0}">
      <dgm:prSet phldrT="2" phldr="0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/>
            <a:t>2</a:t>
          </a:r>
          <a:endParaRPr lang="en-US" dirty="0"/>
        </a:p>
      </dgm:t>
    </dgm:pt>
    <dgm:pt modelId="{1D096F01-AEA8-401D-8348-98E9A81F3CE0}">
      <dgm:prSet custT="1"/>
      <dgm:spPr>
        <a:solidFill>
          <a:schemeClr val="accent4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dirty="0"/>
            <a:t>Binary Tree</a:t>
          </a:r>
        </a:p>
      </dgm:t>
    </dgm:pt>
    <dgm:pt modelId="{AB9DA1CE-0370-48BB-8362-3A4CBF7FFB29}" type="parTrans" cxnId="{FD2381C0-DA6F-4859-90D6-313730044E7C}">
      <dgm:prSet/>
      <dgm:spPr/>
      <dgm:t>
        <a:bodyPr/>
        <a:lstStyle/>
        <a:p>
          <a:endParaRPr lang="en-US"/>
        </a:p>
      </dgm:t>
    </dgm:pt>
    <dgm:pt modelId="{6088456C-4B73-4948-985C-DD954DEF44EF}" type="sibTrans" cxnId="{FD2381C0-DA6F-4859-90D6-313730044E7C}">
      <dgm:prSet phldrT="4" phldr="0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/>
            <a:t>4</a:t>
          </a:r>
          <a:endParaRPr lang="en-US" dirty="0"/>
        </a:p>
      </dgm:t>
    </dgm:pt>
    <dgm:pt modelId="{DE16CBB4-D3F4-44AD-8379-3A5D78B889D5}">
      <dgm:prSet custT="1"/>
      <dgm:spPr>
        <a:solidFill>
          <a:schemeClr val="accent5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b="0" i="0" u="none" dirty="0"/>
            <a:t>Heap Tree dan Heap Sort</a:t>
          </a:r>
          <a:endParaRPr lang="en-US" sz="1400" dirty="0"/>
        </a:p>
      </dgm:t>
    </dgm:pt>
    <dgm:pt modelId="{917142D8-7514-46BB-B61D-8633F0189C31}" type="parTrans" cxnId="{058D75E7-8E09-41CE-ADFC-EEAD1556353B}">
      <dgm:prSet/>
      <dgm:spPr/>
      <dgm:t>
        <a:bodyPr/>
        <a:lstStyle/>
        <a:p>
          <a:endParaRPr lang="en-US"/>
        </a:p>
      </dgm:t>
    </dgm:pt>
    <dgm:pt modelId="{C2728830-9A00-4764-A9F1-670DDF9E57B3}" type="sibTrans" cxnId="{058D75E7-8E09-41CE-ADFC-EEAD1556353B}">
      <dgm:prSet phldrT="5" phldr="0"/>
      <dgm:spPr>
        <a:solidFill>
          <a:schemeClr val="accent5"/>
        </a:solidFill>
        <a:ln>
          <a:noFill/>
        </a:ln>
      </dgm:spPr>
      <dgm:t>
        <a:bodyPr/>
        <a:lstStyle/>
        <a:p>
          <a:r>
            <a:rPr lang="en-US"/>
            <a:t>5</a:t>
          </a:r>
          <a:endParaRPr lang="en-US" dirty="0"/>
        </a:p>
      </dgm:t>
    </dgm:pt>
    <dgm:pt modelId="{F7B81412-5EAE-488C-9259-0FA0EB0F090B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b="0" i="0" u="none" dirty="0"/>
            <a:t>Binary Search Tree</a:t>
          </a:r>
          <a:endParaRPr lang="en-US" sz="1400" dirty="0"/>
        </a:p>
      </dgm:t>
    </dgm:pt>
    <dgm:pt modelId="{C9E63F01-62A4-4331-A67D-7FE563CE9D07}" type="parTrans" cxnId="{AD7281BE-8A99-43C0-9016-4082EB985BF2}">
      <dgm:prSet/>
      <dgm:spPr/>
      <dgm:t>
        <a:bodyPr/>
        <a:lstStyle/>
        <a:p>
          <a:endParaRPr lang="en-US"/>
        </a:p>
      </dgm:t>
    </dgm:pt>
    <dgm:pt modelId="{32E76676-0672-4988-9FB1-308093FF8D5C}" type="sibTrans" cxnId="{AD7281BE-8A99-43C0-9016-4082EB985BF2}">
      <dgm:prSet phldrT="6" phldr="0"/>
      <dgm:spPr>
        <a:solidFill>
          <a:schemeClr val="accent6"/>
        </a:solidFill>
        <a:ln>
          <a:noFill/>
        </a:ln>
      </dgm:spPr>
      <dgm:t>
        <a:bodyPr/>
        <a:lstStyle/>
        <a:p>
          <a:r>
            <a:rPr lang="en-US"/>
            <a:t>6</a:t>
          </a:r>
          <a:endParaRPr lang="en-US" dirty="0"/>
        </a:p>
      </dgm:t>
    </dgm:pt>
    <dgm:pt modelId="{1FA898B6-FCDD-4391-9CB6-F16AF554C837}">
      <dgm:prSet custT="1"/>
      <dgm:spPr>
        <a:solidFill>
          <a:schemeClr val="accent6">
            <a:lumMod val="20000"/>
            <a:lumOff val="80000"/>
            <a:alpha val="90000"/>
          </a:schemeClr>
        </a:solidFill>
        <a:ln>
          <a:noFill/>
        </a:ln>
      </dgm:spPr>
      <dgm:t>
        <a:bodyPr/>
        <a:lstStyle/>
        <a:p>
          <a:r>
            <a:rPr lang="en-US" sz="1400" b="0" i="0" u="none" dirty="0"/>
            <a:t>Assessment 2</a:t>
          </a:r>
          <a:endParaRPr lang="en-US" sz="1400" dirty="0"/>
        </a:p>
      </dgm:t>
    </dgm:pt>
    <dgm:pt modelId="{F5A2D164-CE5C-49D8-BE46-F1F26DE7D17B}" type="parTrans" cxnId="{8AE5E31C-1402-408E-9B2C-25A90046ABA5}">
      <dgm:prSet/>
      <dgm:spPr/>
      <dgm:t>
        <a:bodyPr/>
        <a:lstStyle/>
        <a:p>
          <a:endParaRPr lang="en-US"/>
        </a:p>
      </dgm:t>
    </dgm:pt>
    <dgm:pt modelId="{464932B9-56C8-4B26-AB3F-7AB2F778F0EF}" type="sibTrans" cxnId="{8AE5E31C-1402-408E-9B2C-25A90046ABA5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EF659760-E7D0-4B1E-A46A-938EA7DBB97C}">
      <dgm:prSet/>
      <dgm:spPr/>
      <dgm:t>
        <a:bodyPr/>
        <a:lstStyle/>
        <a:p>
          <a:r>
            <a:rPr lang="en-US" b="0" i="0" u="none"/>
            <a:t>BSF dan DSF</a:t>
          </a:r>
          <a:endParaRPr lang="en-US" dirty="0"/>
        </a:p>
      </dgm:t>
    </dgm:pt>
    <dgm:pt modelId="{A00A8AEA-0D09-42A6-B9F0-997F05D003D0}" type="parTrans" cxnId="{09759080-6DCD-4345-8E85-6556275032BF}">
      <dgm:prSet/>
      <dgm:spPr/>
      <dgm:t>
        <a:bodyPr/>
        <a:lstStyle/>
        <a:p>
          <a:endParaRPr lang="en-US"/>
        </a:p>
      </dgm:t>
    </dgm:pt>
    <dgm:pt modelId="{D54620EF-9AAF-4E8E-A5CF-B475D283D050}" type="sibTrans" cxnId="{09759080-6DCD-4345-8E85-6556275032B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69C0C7E-BD0C-4E5F-8D96-6B8EEC39B952}" type="pres">
      <dgm:prSet presAssocID="{0F5B3066-540F-4606-ADEC-65EB1C3E9627}" presName="Name0" presStyleCnt="0">
        <dgm:presLayoutVars>
          <dgm:animLvl val="lvl"/>
          <dgm:resizeHandles val="exact"/>
        </dgm:presLayoutVars>
      </dgm:prSet>
      <dgm:spPr/>
    </dgm:pt>
    <dgm:pt modelId="{A1C50682-E81A-4719-9746-6B052BFB6DD3}" type="pres">
      <dgm:prSet presAssocID="{198ACE8E-34F4-43E6-BB2E-1809B1CC58DC}" presName="compositeNode" presStyleCnt="0">
        <dgm:presLayoutVars>
          <dgm:bulletEnabled val="1"/>
        </dgm:presLayoutVars>
      </dgm:prSet>
      <dgm:spPr/>
    </dgm:pt>
    <dgm:pt modelId="{1896CBD6-4A99-4E4A-A270-A70AEFBAAF7E}" type="pres">
      <dgm:prSet presAssocID="{198ACE8E-34F4-43E6-BB2E-1809B1CC58DC}" presName="bgRect" presStyleLbl="bgAccFollowNode1" presStyleIdx="0" presStyleCnt="7"/>
      <dgm:spPr/>
    </dgm:pt>
    <dgm:pt modelId="{9C3A7F13-9585-42DF-AD32-B56F82B123C8}" type="pres">
      <dgm:prSet presAssocID="{C54063C4-24CD-4834-9424-53756AE38C6B}" presName="sibTransNodeCircle" presStyleLbl="alignNode1" presStyleIdx="0" presStyleCnt="14">
        <dgm:presLayoutVars>
          <dgm:chMax val="0"/>
          <dgm:bulletEnabled/>
        </dgm:presLayoutVars>
      </dgm:prSet>
      <dgm:spPr/>
    </dgm:pt>
    <dgm:pt modelId="{923B2301-552B-45D2-9EF0-53A10AA17FC6}" type="pres">
      <dgm:prSet presAssocID="{198ACE8E-34F4-43E6-BB2E-1809B1CC58DC}" presName="bottomLine" presStyleLbl="alignNode1" presStyleIdx="1" presStyleCnt="14">
        <dgm:presLayoutVars/>
      </dgm:prSet>
      <dgm:spPr>
        <a:ln>
          <a:solidFill>
            <a:schemeClr val="accent1"/>
          </a:solidFill>
        </a:ln>
      </dgm:spPr>
    </dgm:pt>
    <dgm:pt modelId="{1636F17A-F9E0-460B-890B-A46A6E583FD1}" type="pres">
      <dgm:prSet presAssocID="{198ACE8E-34F4-43E6-BB2E-1809B1CC58DC}" presName="nodeText" presStyleLbl="bgAccFollowNode1" presStyleIdx="0" presStyleCnt="7">
        <dgm:presLayoutVars>
          <dgm:bulletEnabled val="1"/>
        </dgm:presLayoutVars>
      </dgm:prSet>
      <dgm:spPr/>
    </dgm:pt>
    <dgm:pt modelId="{CE18CCA6-9206-4DD7-BE09-5291C62117AB}" type="pres">
      <dgm:prSet presAssocID="{C54063C4-24CD-4834-9424-53756AE38C6B}" presName="sibTrans" presStyleCnt="0"/>
      <dgm:spPr/>
    </dgm:pt>
    <dgm:pt modelId="{B75A207A-E561-4A33-8860-3580568F46B8}" type="pres">
      <dgm:prSet presAssocID="{0F6BA1FB-59E5-4F16-A7B4-1533BB1F09E4}" presName="compositeNode" presStyleCnt="0">
        <dgm:presLayoutVars>
          <dgm:bulletEnabled val="1"/>
        </dgm:presLayoutVars>
      </dgm:prSet>
      <dgm:spPr/>
    </dgm:pt>
    <dgm:pt modelId="{02F7283A-0FC3-4AF1-AA94-0270DC0B1C33}" type="pres">
      <dgm:prSet presAssocID="{0F6BA1FB-59E5-4F16-A7B4-1533BB1F09E4}" presName="bgRect" presStyleLbl="bgAccFollowNode1" presStyleIdx="1" presStyleCnt="7"/>
      <dgm:spPr/>
    </dgm:pt>
    <dgm:pt modelId="{C08FC467-91FE-48BD-B243-273925C2B75A}" type="pres">
      <dgm:prSet presAssocID="{7DBF5CB5-29DD-4671-A0F3-981D48571500}" presName="sibTransNodeCircle" presStyleLbl="alignNode1" presStyleIdx="2" presStyleCnt="14">
        <dgm:presLayoutVars>
          <dgm:chMax val="0"/>
          <dgm:bulletEnabled/>
        </dgm:presLayoutVars>
      </dgm:prSet>
      <dgm:spPr/>
    </dgm:pt>
    <dgm:pt modelId="{DE393E47-CBB6-4D77-A342-C9AFD9FC8CB6}" type="pres">
      <dgm:prSet presAssocID="{0F6BA1FB-59E5-4F16-A7B4-1533BB1F09E4}" presName="bottomLine" presStyleLbl="alignNode1" presStyleIdx="3" presStyleCnt="14">
        <dgm:presLayoutVars/>
      </dgm:prSet>
      <dgm:spPr>
        <a:ln>
          <a:solidFill>
            <a:schemeClr val="accent2"/>
          </a:solidFill>
        </a:ln>
      </dgm:spPr>
    </dgm:pt>
    <dgm:pt modelId="{6209B655-7BD8-4C2E-802B-7A837190A817}" type="pres">
      <dgm:prSet presAssocID="{0F6BA1FB-59E5-4F16-A7B4-1533BB1F09E4}" presName="nodeText" presStyleLbl="bgAccFollowNode1" presStyleIdx="1" presStyleCnt="7">
        <dgm:presLayoutVars>
          <dgm:bulletEnabled val="1"/>
        </dgm:presLayoutVars>
      </dgm:prSet>
      <dgm:spPr/>
    </dgm:pt>
    <dgm:pt modelId="{44DA27FB-BF39-4511-84EF-E3EA3F12D2B6}" type="pres">
      <dgm:prSet presAssocID="{7DBF5CB5-29DD-4671-A0F3-981D48571500}" presName="sibTrans" presStyleCnt="0"/>
      <dgm:spPr/>
    </dgm:pt>
    <dgm:pt modelId="{48AF6151-80D7-4E22-91C1-D14A58A1B986}" type="pres">
      <dgm:prSet presAssocID="{EF659760-E7D0-4B1E-A46A-938EA7DBB97C}" presName="compositeNode" presStyleCnt="0">
        <dgm:presLayoutVars>
          <dgm:bulletEnabled val="1"/>
        </dgm:presLayoutVars>
      </dgm:prSet>
      <dgm:spPr/>
    </dgm:pt>
    <dgm:pt modelId="{9C9F0473-4143-47A6-BBE1-4565CB7A3B2B}" type="pres">
      <dgm:prSet presAssocID="{EF659760-E7D0-4B1E-A46A-938EA7DBB97C}" presName="bgRect" presStyleLbl="bgAccFollowNode1" presStyleIdx="2" presStyleCnt="7"/>
      <dgm:spPr/>
    </dgm:pt>
    <dgm:pt modelId="{2B413333-357A-42F3-9A7D-21371D902BC7}" type="pres">
      <dgm:prSet presAssocID="{D54620EF-9AAF-4E8E-A5CF-B475D283D050}" presName="sibTransNodeCircle" presStyleLbl="alignNode1" presStyleIdx="4" presStyleCnt="14">
        <dgm:presLayoutVars>
          <dgm:chMax val="0"/>
          <dgm:bulletEnabled/>
        </dgm:presLayoutVars>
      </dgm:prSet>
      <dgm:spPr/>
    </dgm:pt>
    <dgm:pt modelId="{6EC04845-5397-4F11-BA3F-8AB0707C2090}" type="pres">
      <dgm:prSet presAssocID="{EF659760-E7D0-4B1E-A46A-938EA7DBB97C}" presName="bottomLine" presStyleLbl="alignNode1" presStyleIdx="5" presStyleCnt="14">
        <dgm:presLayoutVars/>
      </dgm:prSet>
      <dgm:spPr/>
    </dgm:pt>
    <dgm:pt modelId="{637FA8AD-14D0-48D3-AB47-46E0CEAF0D40}" type="pres">
      <dgm:prSet presAssocID="{EF659760-E7D0-4B1E-A46A-938EA7DBB97C}" presName="nodeText" presStyleLbl="bgAccFollowNode1" presStyleIdx="2" presStyleCnt="7">
        <dgm:presLayoutVars>
          <dgm:bulletEnabled val="1"/>
        </dgm:presLayoutVars>
      </dgm:prSet>
      <dgm:spPr/>
    </dgm:pt>
    <dgm:pt modelId="{1C513B33-6BEE-4DA3-91DA-2744AA8F7947}" type="pres">
      <dgm:prSet presAssocID="{D54620EF-9AAF-4E8E-A5CF-B475D283D050}" presName="sibTrans" presStyleCnt="0"/>
      <dgm:spPr/>
    </dgm:pt>
    <dgm:pt modelId="{9ED209A7-CD15-4C32-9372-A0384698B942}" type="pres">
      <dgm:prSet presAssocID="{1D096F01-AEA8-401D-8348-98E9A81F3CE0}" presName="compositeNode" presStyleCnt="0">
        <dgm:presLayoutVars>
          <dgm:bulletEnabled val="1"/>
        </dgm:presLayoutVars>
      </dgm:prSet>
      <dgm:spPr/>
    </dgm:pt>
    <dgm:pt modelId="{B5DA272C-701A-4327-802B-15E4D04DF389}" type="pres">
      <dgm:prSet presAssocID="{1D096F01-AEA8-401D-8348-98E9A81F3CE0}" presName="bgRect" presStyleLbl="bgAccFollowNode1" presStyleIdx="3" presStyleCnt="7"/>
      <dgm:spPr/>
    </dgm:pt>
    <dgm:pt modelId="{4104A2F1-FB99-4C42-8067-46B8EEEC9610}" type="pres">
      <dgm:prSet presAssocID="{6088456C-4B73-4948-985C-DD954DEF44EF}" presName="sibTransNodeCircle" presStyleLbl="alignNode1" presStyleIdx="6" presStyleCnt="14">
        <dgm:presLayoutVars>
          <dgm:chMax val="0"/>
          <dgm:bulletEnabled/>
        </dgm:presLayoutVars>
      </dgm:prSet>
      <dgm:spPr/>
    </dgm:pt>
    <dgm:pt modelId="{2EB92C72-3528-4913-AFF6-FF0B4F338399}" type="pres">
      <dgm:prSet presAssocID="{1D096F01-AEA8-401D-8348-98E9A81F3CE0}" presName="bottomLine" presStyleLbl="alignNode1" presStyleIdx="7" presStyleCnt="14">
        <dgm:presLayoutVars/>
      </dgm:prSet>
      <dgm:spPr>
        <a:solidFill>
          <a:schemeClr val="accent4"/>
        </a:solidFill>
        <a:ln>
          <a:solidFill>
            <a:schemeClr val="accent4"/>
          </a:solidFill>
        </a:ln>
      </dgm:spPr>
    </dgm:pt>
    <dgm:pt modelId="{74E21D92-0946-4075-ABB7-F58F125D081F}" type="pres">
      <dgm:prSet presAssocID="{1D096F01-AEA8-401D-8348-98E9A81F3CE0}" presName="nodeText" presStyleLbl="bgAccFollowNode1" presStyleIdx="3" presStyleCnt="7">
        <dgm:presLayoutVars>
          <dgm:bulletEnabled val="1"/>
        </dgm:presLayoutVars>
      </dgm:prSet>
      <dgm:spPr/>
    </dgm:pt>
    <dgm:pt modelId="{E7F9CACB-FE98-4F37-853A-1B05B4BF4385}" type="pres">
      <dgm:prSet presAssocID="{6088456C-4B73-4948-985C-DD954DEF44EF}" presName="sibTrans" presStyleCnt="0"/>
      <dgm:spPr/>
    </dgm:pt>
    <dgm:pt modelId="{313C51D3-DB7E-4530-8AFA-F0AE0E26CE2D}" type="pres">
      <dgm:prSet presAssocID="{DE16CBB4-D3F4-44AD-8379-3A5D78B889D5}" presName="compositeNode" presStyleCnt="0">
        <dgm:presLayoutVars>
          <dgm:bulletEnabled val="1"/>
        </dgm:presLayoutVars>
      </dgm:prSet>
      <dgm:spPr/>
    </dgm:pt>
    <dgm:pt modelId="{549A837B-0FA3-4970-A9F9-3BD236350D3D}" type="pres">
      <dgm:prSet presAssocID="{DE16CBB4-D3F4-44AD-8379-3A5D78B889D5}" presName="bgRect" presStyleLbl="bgAccFollowNode1" presStyleIdx="4" presStyleCnt="7"/>
      <dgm:spPr/>
    </dgm:pt>
    <dgm:pt modelId="{AC6B335A-D8B4-46D8-93DE-B9EF1773F6AC}" type="pres">
      <dgm:prSet presAssocID="{C2728830-9A00-4764-A9F1-670DDF9E57B3}" presName="sibTransNodeCircle" presStyleLbl="alignNode1" presStyleIdx="8" presStyleCnt="14">
        <dgm:presLayoutVars>
          <dgm:chMax val="0"/>
          <dgm:bulletEnabled/>
        </dgm:presLayoutVars>
      </dgm:prSet>
      <dgm:spPr/>
    </dgm:pt>
    <dgm:pt modelId="{7B3E0A16-DB85-46CA-87D6-4D39F6DBFC52}" type="pres">
      <dgm:prSet presAssocID="{DE16CBB4-D3F4-44AD-8379-3A5D78B889D5}" presName="bottomLine" presStyleLbl="alignNode1" presStyleIdx="9" presStyleCnt="14">
        <dgm:presLayoutVars/>
      </dgm:prSet>
      <dgm:spPr>
        <a:ln>
          <a:solidFill>
            <a:schemeClr val="accent5"/>
          </a:solidFill>
        </a:ln>
      </dgm:spPr>
    </dgm:pt>
    <dgm:pt modelId="{B80B8360-3897-45DE-BD0A-F9CCC9BAC34F}" type="pres">
      <dgm:prSet presAssocID="{DE16CBB4-D3F4-44AD-8379-3A5D78B889D5}" presName="nodeText" presStyleLbl="bgAccFollowNode1" presStyleIdx="4" presStyleCnt="7">
        <dgm:presLayoutVars>
          <dgm:bulletEnabled val="1"/>
        </dgm:presLayoutVars>
      </dgm:prSet>
      <dgm:spPr/>
    </dgm:pt>
    <dgm:pt modelId="{4BE79C5F-B252-4C81-B7E8-356A6349584C}" type="pres">
      <dgm:prSet presAssocID="{C2728830-9A00-4764-A9F1-670DDF9E57B3}" presName="sibTrans" presStyleCnt="0"/>
      <dgm:spPr/>
    </dgm:pt>
    <dgm:pt modelId="{11D9C427-A430-492A-BD3C-E4D081DA46F5}" type="pres">
      <dgm:prSet presAssocID="{F7B81412-5EAE-488C-9259-0FA0EB0F090B}" presName="compositeNode" presStyleCnt="0">
        <dgm:presLayoutVars>
          <dgm:bulletEnabled val="1"/>
        </dgm:presLayoutVars>
      </dgm:prSet>
      <dgm:spPr/>
    </dgm:pt>
    <dgm:pt modelId="{4795DD00-81CA-4D89-AAC9-9CB098B4E837}" type="pres">
      <dgm:prSet presAssocID="{F7B81412-5EAE-488C-9259-0FA0EB0F090B}" presName="bgRect" presStyleLbl="bgAccFollowNode1" presStyleIdx="5" presStyleCnt="7"/>
      <dgm:spPr/>
    </dgm:pt>
    <dgm:pt modelId="{06772805-3643-43C2-9C80-F43268C57C20}" type="pres">
      <dgm:prSet presAssocID="{32E76676-0672-4988-9FB1-308093FF8D5C}" presName="sibTransNodeCircle" presStyleLbl="alignNode1" presStyleIdx="10" presStyleCnt="14">
        <dgm:presLayoutVars>
          <dgm:chMax val="0"/>
          <dgm:bulletEnabled/>
        </dgm:presLayoutVars>
      </dgm:prSet>
      <dgm:spPr/>
    </dgm:pt>
    <dgm:pt modelId="{77F59A8B-7684-4E29-B44F-B0F96367FE70}" type="pres">
      <dgm:prSet presAssocID="{F7B81412-5EAE-488C-9259-0FA0EB0F090B}" presName="bottomLine" presStyleLbl="alignNode1" presStyleIdx="11" presStyleCnt="14">
        <dgm:presLayoutVars/>
      </dgm:prSet>
      <dgm:spPr/>
    </dgm:pt>
    <dgm:pt modelId="{80C8596E-ABE7-41A1-8A35-72244067CF90}" type="pres">
      <dgm:prSet presAssocID="{F7B81412-5EAE-488C-9259-0FA0EB0F090B}" presName="nodeText" presStyleLbl="bgAccFollowNode1" presStyleIdx="5" presStyleCnt="7">
        <dgm:presLayoutVars>
          <dgm:bulletEnabled val="1"/>
        </dgm:presLayoutVars>
      </dgm:prSet>
      <dgm:spPr/>
    </dgm:pt>
    <dgm:pt modelId="{D42EBD35-34D9-4005-8447-E229F872478E}" type="pres">
      <dgm:prSet presAssocID="{32E76676-0672-4988-9FB1-308093FF8D5C}" presName="sibTrans" presStyleCnt="0"/>
      <dgm:spPr/>
    </dgm:pt>
    <dgm:pt modelId="{5BF0153E-8363-4E19-9DDA-042FAEAD8146}" type="pres">
      <dgm:prSet presAssocID="{1FA898B6-FCDD-4391-9CB6-F16AF554C837}" presName="compositeNode" presStyleCnt="0">
        <dgm:presLayoutVars>
          <dgm:bulletEnabled val="1"/>
        </dgm:presLayoutVars>
      </dgm:prSet>
      <dgm:spPr/>
    </dgm:pt>
    <dgm:pt modelId="{3FF21821-6B19-4EF2-9F40-7D6401788DC8}" type="pres">
      <dgm:prSet presAssocID="{1FA898B6-FCDD-4391-9CB6-F16AF554C837}" presName="bgRect" presStyleLbl="bgAccFollowNode1" presStyleIdx="6" presStyleCnt="7"/>
      <dgm:spPr/>
    </dgm:pt>
    <dgm:pt modelId="{7CCEE60D-A454-4AD1-80D5-CAA313EBFF35}" type="pres">
      <dgm:prSet presAssocID="{464932B9-56C8-4B26-AB3F-7AB2F778F0EF}" presName="sibTransNodeCircle" presStyleLbl="alignNode1" presStyleIdx="12" presStyleCnt="14">
        <dgm:presLayoutVars>
          <dgm:chMax val="0"/>
          <dgm:bulletEnabled/>
        </dgm:presLayoutVars>
      </dgm:prSet>
      <dgm:spPr/>
    </dgm:pt>
    <dgm:pt modelId="{7538CBA9-C7C7-40AC-9E1C-42C833B9B0E8}" type="pres">
      <dgm:prSet presAssocID="{1FA898B6-FCDD-4391-9CB6-F16AF554C837}" presName="bottomLine" presStyleLbl="alignNode1" presStyleIdx="13" presStyleCnt="14">
        <dgm:presLayoutVars/>
      </dgm:prSet>
      <dgm:spPr/>
    </dgm:pt>
    <dgm:pt modelId="{6DAF36F3-20D7-45B9-A76C-85B331756B1C}" type="pres">
      <dgm:prSet presAssocID="{1FA898B6-FCDD-4391-9CB6-F16AF554C837}" presName="nodeText" presStyleLbl="bgAccFollowNode1" presStyleIdx="6" presStyleCnt="7">
        <dgm:presLayoutVars>
          <dgm:bulletEnabled val="1"/>
        </dgm:presLayoutVars>
      </dgm:prSet>
      <dgm:spPr/>
    </dgm:pt>
  </dgm:ptLst>
  <dgm:cxnLst>
    <dgm:cxn modelId="{10EAB407-DDBC-4E09-A41B-36376F2BB005}" type="presOf" srcId="{32E76676-0672-4988-9FB1-308093FF8D5C}" destId="{06772805-3643-43C2-9C80-F43268C57C20}" srcOrd="0" destOrd="0" presId="urn:microsoft.com/office/officeart/2016/7/layout/BasicLinearProcessNumbered#1"/>
    <dgm:cxn modelId="{F47EB913-8831-49CC-ABE6-AB555FA6F993}" type="presOf" srcId="{6088456C-4B73-4948-985C-DD954DEF44EF}" destId="{4104A2F1-FB99-4C42-8067-46B8EEEC9610}" srcOrd="0" destOrd="0" presId="urn:microsoft.com/office/officeart/2016/7/layout/BasicLinearProcessNumbered#1"/>
    <dgm:cxn modelId="{F9A36F16-FEA0-40C3-91A8-2DDC7457F28F}" type="presOf" srcId="{EF659760-E7D0-4B1E-A46A-938EA7DBB97C}" destId="{9C9F0473-4143-47A6-BBE1-4565CB7A3B2B}" srcOrd="0" destOrd="0" presId="urn:microsoft.com/office/officeart/2016/7/layout/BasicLinearProcessNumbered#1"/>
    <dgm:cxn modelId="{8AE5E31C-1402-408E-9B2C-25A90046ABA5}" srcId="{0F5B3066-540F-4606-ADEC-65EB1C3E9627}" destId="{1FA898B6-FCDD-4391-9CB6-F16AF554C837}" srcOrd="6" destOrd="0" parTransId="{F5A2D164-CE5C-49D8-BE46-F1F26DE7D17B}" sibTransId="{464932B9-56C8-4B26-AB3F-7AB2F778F0EF}"/>
    <dgm:cxn modelId="{EB7FE821-06C9-4CFA-BBFF-63BF8C7F1444}" type="presOf" srcId="{198ACE8E-34F4-43E6-BB2E-1809B1CC58DC}" destId="{1896CBD6-4A99-4E4A-A270-A70AEFBAAF7E}" srcOrd="0" destOrd="0" presId="urn:microsoft.com/office/officeart/2016/7/layout/BasicLinearProcessNumbered#1"/>
    <dgm:cxn modelId="{9B21BC25-6F2C-47C2-8285-8E9BB26D02F7}" type="presOf" srcId="{DE16CBB4-D3F4-44AD-8379-3A5D78B889D5}" destId="{B80B8360-3897-45DE-BD0A-F9CCC9BAC34F}" srcOrd="1" destOrd="0" presId="urn:microsoft.com/office/officeart/2016/7/layout/BasicLinearProcessNumbered#1"/>
    <dgm:cxn modelId="{A7465026-5EB9-4359-B2CA-62409A490278}" type="presOf" srcId="{0F5B3066-540F-4606-ADEC-65EB1C3E9627}" destId="{869C0C7E-BD0C-4E5F-8D96-6B8EEC39B952}" srcOrd="0" destOrd="0" presId="urn:microsoft.com/office/officeart/2016/7/layout/BasicLinearProcessNumbered#1"/>
    <dgm:cxn modelId="{500C1428-BAD2-4EA1-AAAB-CD4D6F648C0B}" type="presOf" srcId="{0F6BA1FB-59E5-4F16-A7B4-1533BB1F09E4}" destId="{02F7283A-0FC3-4AF1-AA94-0270DC0B1C33}" srcOrd="0" destOrd="0" presId="urn:microsoft.com/office/officeart/2016/7/layout/BasicLinearProcessNumbered#1"/>
    <dgm:cxn modelId="{33D1FB3E-29B1-4763-93CD-6C34D7761341}" type="presOf" srcId="{EF659760-E7D0-4B1E-A46A-938EA7DBB97C}" destId="{637FA8AD-14D0-48D3-AB47-46E0CEAF0D40}" srcOrd="1" destOrd="0" presId="urn:microsoft.com/office/officeart/2016/7/layout/BasicLinearProcessNumbered#1"/>
    <dgm:cxn modelId="{619E3C68-1E17-487D-ABC8-EB727F4952A3}" type="presOf" srcId="{C54063C4-24CD-4834-9424-53756AE38C6B}" destId="{9C3A7F13-9585-42DF-AD32-B56F82B123C8}" srcOrd="0" destOrd="0" presId="urn:microsoft.com/office/officeart/2016/7/layout/BasicLinearProcessNumbered#1"/>
    <dgm:cxn modelId="{F4BF496B-2EAC-4B21-A290-8C4A35AC4213}" type="presOf" srcId="{7DBF5CB5-29DD-4671-A0F3-981D48571500}" destId="{C08FC467-91FE-48BD-B243-273925C2B75A}" srcOrd="0" destOrd="0" presId="urn:microsoft.com/office/officeart/2016/7/layout/BasicLinearProcessNumbered#1"/>
    <dgm:cxn modelId="{32F29D6B-8717-40AA-AB41-CDE85B6445F2}" type="presOf" srcId="{C2728830-9A00-4764-A9F1-670DDF9E57B3}" destId="{AC6B335A-D8B4-46D8-93DE-B9EF1773F6AC}" srcOrd="0" destOrd="0" presId="urn:microsoft.com/office/officeart/2016/7/layout/BasicLinearProcessNumbered#1"/>
    <dgm:cxn modelId="{8327A44B-5326-4A8B-9B23-A3D3C09A16F3}" srcId="{0F5B3066-540F-4606-ADEC-65EB1C3E9627}" destId="{198ACE8E-34F4-43E6-BB2E-1809B1CC58DC}" srcOrd="0" destOrd="0" parTransId="{49F555B2-B165-4CB6-8578-DF4BCD791ABF}" sibTransId="{C54063C4-24CD-4834-9424-53756AE38C6B}"/>
    <dgm:cxn modelId="{EF38696C-3284-4D81-8B6A-406B0A4B5478}" type="presOf" srcId="{DE16CBB4-D3F4-44AD-8379-3A5D78B889D5}" destId="{549A837B-0FA3-4970-A9F9-3BD236350D3D}" srcOrd="0" destOrd="0" presId="urn:microsoft.com/office/officeart/2016/7/layout/BasicLinearProcessNumbered#1"/>
    <dgm:cxn modelId="{2E8EE86D-D18A-48C5-817B-661FEDBE5EB5}" type="presOf" srcId="{0F6BA1FB-59E5-4F16-A7B4-1533BB1F09E4}" destId="{6209B655-7BD8-4C2E-802B-7A837190A817}" srcOrd="1" destOrd="0" presId="urn:microsoft.com/office/officeart/2016/7/layout/BasicLinearProcessNumbered#1"/>
    <dgm:cxn modelId="{7B7DC85A-1097-4B13-A457-5376A39A58E2}" type="presOf" srcId="{F7B81412-5EAE-488C-9259-0FA0EB0F090B}" destId="{80C8596E-ABE7-41A1-8A35-72244067CF90}" srcOrd="1" destOrd="0" presId="urn:microsoft.com/office/officeart/2016/7/layout/BasicLinearProcessNumbered#1"/>
    <dgm:cxn modelId="{09759080-6DCD-4345-8E85-6556275032BF}" srcId="{0F5B3066-540F-4606-ADEC-65EB1C3E9627}" destId="{EF659760-E7D0-4B1E-A46A-938EA7DBB97C}" srcOrd="2" destOrd="0" parTransId="{A00A8AEA-0D09-42A6-B9F0-997F05D003D0}" sibTransId="{D54620EF-9AAF-4E8E-A5CF-B475D283D050}"/>
    <dgm:cxn modelId="{9EB6E98C-5251-416C-9361-248AE7B5B8FF}" type="presOf" srcId="{464932B9-56C8-4B26-AB3F-7AB2F778F0EF}" destId="{7CCEE60D-A454-4AD1-80D5-CAA313EBFF35}" srcOrd="0" destOrd="0" presId="urn:microsoft.com/office/officeart/2016/7/layout/BasicLinearProcessNumbered#1"/>
    <dgm:cxn modelId="{DA1729B4-A0A4-4DC8-B11E-DD17A17B1DCA}" type="presOf" srcId="{1FA898B6-FCDD-4391-9CB6-F16AF554C837}" destId="{6DAF36F3-20D7-45B9-A76C-85B331756B1C}" srcOrd="1" destOrd="0" presId="urn:microsoft.com/office/officeart/2016/7/layout/BasicLinearProcessNumbered#1"/>
    <dgm:cxn modelId="{AA103CB4-BE4E-4C3C-8A8A-83391F2FB47F}" type="presOf" srcId="{1D096F01-AEA8-401D-8348-98E9A81F3CE0}" destId="{B5DA272C-701A-4327-802B-15E4D04DF389}" srcOrd="0" destOrd="0" presId="urn:microsoft.com/office/officeart/2016/7/layout/BasicLinearProcessNumbered#1"/>
    <dgm:cxn modelId="{451EA9B5-F1ED-4BC6-8C22-CD5C870E657E}" type="presOf" srcId="{F7B81412-5EAE-488C-9259-0FA0EB0F090B}" destId="{4795DD00-81CA-4D89-AAC9-9CB098B4E837}" srcOrd="0" destOrd="0" presId="urn:microsoft.com/office/officeart/2016/7/layout/BasicLinearProcessNumbered#1"/>
    <dgm:cxn modelId="{EC143BBE-149C-4B2B-96B6-7B3C8595B821}" type="presOf" srcId="{1D096F01-AEA8-401D-8348-98E9A81F3CE0}" destId="{74E21D92-0946-4075-ABB7-F58F125D081F}" srcOrd="1" destOrd="0" presId="urn:microsoft.com/office/officeart/2016/7/layout/BasicLinearProcessNumbered#1"/>
    <dgm:cxn modelId="{AD7281BE-8A99-43C0-9016-4082EB985BF2}" srcId="{0F5B3066-540F-4606-ADEC-65EB1C3E9627}" destId="{F7B81412-5EAE-488C-9259-0FA0EB0F090B}" srcOrd="5" destOrd="0" parTransId="{C9E63F01-62A4-4331-A67D-7FE563CE9D07}" sibTransId="{32E76676-0672-4988-9FB1-308093FF8D5C}"/>
    <dgm:cxn modelId="{FD2381C0-DA6F-4859-90D6-313730044E7C}" srcId="{0F5B3066-540F-4606-ADEC-65EB1C3E9627}" destId="{1D096F01-AEA8-401D-8348-98E9A81F3CE0}" srcOrd="3" destOrd="0" parTransId="{AB9DA1CE-0370-48BB-8362-3A4CBF7FFB29}" sibTransId="{6088456C-4B73-4948-985C-DD954DEF44EF}"/>
    <dgm:cxn modelId="{7AE1C3C6-E772-4B97-8363-839F576B2AD4}" type="presOf" srcId="{D54620EF-9AAF-4E8E-A5CF-B475D283D050}" destId="{2B413333-357A-42F3-9A7D-21371D902BC7}" srcOrd="0" destOrd="0" presId="urn:microsoft.com/office/officeart/2016/7/layout/BasicLinearProcessNumbered#1"/>
    <dgm:cxn modelId="{8CB3EED4-728A-4D4F-ACB4-5DD629623D8A}" type="presOf" srcId="{198ACE8E-34F4-43E6-BB2E-1809B1CC58DC}" destId="{1636F17A-F9E0-460B-890B-A46A6E583FD1}" srcOrd="1" destOrd="0" presId="urn:microsoft.com/office/officeart/2016/7/layout/BasicLinearProcessNumbered#1"/>
    <dgm:cxn modelId="{EDE1EDDE-FA27-44D4-B3F7-71A16569EC52}" type="presOf" srcId="{1FA898B6-FCDD-4391-9CB6-F16AF554C837}" destId="{3FF21821-6B19-4EF2-9F40-7D6401788DC8}" srcOrd="0" destOrd="0" presId="urn:microsoft.com/office/officeart/2016/7/layout/BasicLinearProcessNumbered#1"/>
    <dgm:cxn modelId="{F0FA65E5-FB81-4E7A-9467-65363565F4A0}" srcId="{0F5B3066-540F-4606-ADEC-65EB1C3E9627}" destId="{0F6BA1FB-59E5-4F16-A7B4-1533BB1F09E4}" srcOrd="1" destOrd="0" parTransId="{6A557BB1-C0DD-44CB-8745-CE5481476209}" sibTransId="{7DBF5CB5-29DD-4671-A0F3-981D48571500}"/>
    <dgm:cxn modelId="{058D75E7-8E09-41CE-ADFC-EEAD1556353B}" srcId="{0F5B3066-540F-4606-ADEC-65EB1C3E9627}" destId="{DE16CBB4-D3F4-44AD-8379-3A5D78B889D5}" srcOrd="4" destOrd="0" parTransId="{917142D8-7514-46BB-B61D-8633F0189C31}" sibTransId="{C2728830-9A00-4764-A9F1-670DDF9E57B3}"/>
    <dgm:cxn modelId="{6FD83AE8-DB7F-4EFE-8F0A-58735E6AEC64}" type="presParOf" srcId="{869C0C7E-BD0C-4E5F-8D96-6B8EEC39B952}" destId="{A1C50682-E81A-4719-9746-6B052BFB6DD3}" srcOrd="0" destOrd="0" presId="urn:microsoft.com/office/officeart/2016/7/layout/BasicLinearProcessNumbered#1"/>
    <dgm:cxn modelId="{AA17009A-379B-43BE-97BA-12B67036AD90}" type="presParOf" srcId="{A1C50682-E81A-4719-9746-6B052BFB6DD3}" destId="{1896CBD6-4A99-4E4A-A270-A70AEFBAAF7E}" srcOrd="0" destOrd="0" presId="urn:microsoft.com/office/officeart/2016/7/layout/BasicLinearProcessNumbered#1"/>
    <dgm:cxn modelId="{6D85C09F-1D0A-406F-9396-06638BA4FD92}" type="presParOf" srcId="{A1C50682-E81A-4719-9746-6B052BFB6DD3}" destId="{9C3A7F13-9585-42DF-AD32-B56F82B123C8}" srcOrd="1" destOrd="0" presId="urn:microsoft.com/office/officeart/2016/7/layout/BasicLinearProcessNumbered#1"/>
    <dgm:cxn modelId="{794669B6-74B7-439A-8EE2-238314813197}" type="presParOf" srcId="{A1C50682-E81A-4719-9746-6B052BFB6DD3}" destId="{923B2301-552B-45D2-9EF0-53A10AA17FC6}" srcOrd="2" destOrd="0" presId="urn:microsoft.com/office/officeart/2016/7/layout/BasicLinearProcessNumbered#1"/>
    <dgm:cxn modelId="{23ECCBA1-941D-4643-9618-18F560A80DAB}" type="presParOf" srcId="{A1C50682-E81A-4719-9746-6B052BFB6DD3}" destId="{1636F17A-F9E0-460B-890B-A46A6E583FD1}" srcOrd="3" destOrd="0" presId="urn:microsoft.com/office/officeart/2016/7/layout/BasicLinearProcessNumbered#1"/>
    <dgm:cxn modelId="{84426433-1E67-4D55-9D10-3C4CF150BF28}" type="presParOf" srcId="{869C0C7E-BD0C-4E5F-8D96-6B8EEC39B952}" destId="{CE18CCA6-9206-4DD7-BE09-5291C62117AB}" srcOrd="1" destOrd="0" presId="urn:microsoft.com/office/officeart/2016/7/layout/BasicLinearProcessNumbered#1"/>
    <dgm:cxn modelId="{16E156BA-CA11-45E4-B5EA-B4F3067B424F}" type="presParOf" srcId="{869C0C7E-BD0C-4E5F-8D96-6B8EEC39B952}" destId="{B75A207A-E561-4A33-8860-3580568F46B8}" srcOrd="2" destOrd="0" presId="urn:microsoft.com/office/officeart/2016/7/layout/BasicLinearProcessNumbered#1"/>
    <dgm:cxn modelId="{63957AA2-61FB-47C5-9B97-06D23CB5FDF5}" type="presParOf" srcId="{B75A207A-E561-4A33-8860-3580568F46B8}" destId="{02F7283A-0FC3-4AF1-AA94-0270DC0B1C33}" srcOrd="0" destOrd="0" presId="urn:microsoft.com/office/officeart/2016/7/layout/BasicLinearProcessNumbered#1"/>
    <dgm:cxn modelId="{3099F022-A87D-4FA3-8BC3-9575F846BC44}" type="presParOf" srcId="{B75A207A-E561-4A33-8860-3580568F46B8}" destId="{C08FC467-91FE-48BD-B243-273925C2B75A}" srcOrd="1" destOrd="0" presId="urn:microsoft.com/office/officeart/2016/7/layout/BasicLinearProcessNumbered#1"/>
    <dgm:cxn modelId="{A2E37B9F-7D4B-49D4-AF46-9A540F2ACE59}" type="presParOf" srcId="{B75A207A-E561-4A33-8860-3580568F46B8}" destId="{DE393E47-CBB6-4D77-A342-C9AFD9FC8CB6}" srcOrd="2" destOrd="0" presId="urn:microsoft.com/office/officeart/2016/7/layout/BasicLinearProcessNumbered#1"/>
    <dgm:cxn modelId="{3374E4EC-7EA8-47C5-B2E6-92A2F8FDFB7F}" type="presParOf" srcId="{B75A207A-E561-4A33-8860-3580568F46B8}" destId="{6209B655-7BD8-4C2E-802B-7A837190A817}" srcOrd="3" destOrd="0" presId="urn:microsoft.com/office/officeart/2016/7/layout/BasicLinearProcessNumbered#1"/>
    <dgm:cxn modelId="{64EBAD3F-E38B-4135-AAA2-C165246599F7}" type="presParOf" srcId="{869C0C7E-BD0C-4E5F-8D96-6B8EEC39B952}" destId="{44DA27FB-BF39-4511-84EF-E3EA3F12D2B6}" srcOrd="3" destOrd="0" presId="urn:microsoft.com/office/officeart/2016/7/layout/BasicLinearProcessNumbered#1"/>
    <dgm:cxn modelId="{7FF6E450-8E01-40F2-9A1D-2BEBDE306202}" type="presParOf" srcId="{869C0C7E-BD0C-4E5F-8D96-6B8EEC39B952}" destId="{48AF6151-80D7-4E22-91C1-D14A58A1B986}" srcOrd="4" destOrd="0" presId="urn:microsoft.com/office/officeart/2016/7/layout/BasicLinearProcessNumbered#1"/>
    <dgm:cxn modelId="{A755B808-9357-4AD3-81C8-8CAF1E804EBD}" type="presParOf" srcId="{48AF6151-80D7-4E22-91C1-D14A58A1B986}" destId="{9C9F0473-4143-47A6-BBE1-4565CB7A3B2B}" srcOrd="0" destOrd="0" presId="urn:microsoft.com/office/officeart/2016/7/layout/BasicLinearProcessNumbered#1"/>
    <dgm:cxn modelId="{DCABC73B-F2E7-4FDC-A58A-1E1E05F972DB}" type="presParOf" srcId="{48AF6151-80D7-4E22-91C1-D14A58A1B986}" destId="{2B413333-357A-42F3-9A7D-21371D902BC7}" srcOrd="1" destOrd="0" presId="urn:microsoft.com/office/officeart/2016/7/layout/BasicLinearProcessNumbered#1"/>
    <dgm:cxn modelId="{0540627D-A478-4849-922C-FD84C0B6DD39}" type="presParOf" srcId="{48AF6151-80D7-4E22-91C1-D14A58A1B986}" destId="{6EC04845-5397-4F11-BA3F-8AB0707C2090}" srcOrd="2" destOrd="0" presId="urn:microsoft.com/office/officeart/2016/7/layout/BasicLinearProcessNumbered#1"/>
    <dgm:cxn modelId="{41337DD6-5D5A-4A90-A38D-EF94816001CF}" type="presParOf" srcId="{48AF6151-80D7-4E22-91C1-D14A58A1B986}" destId="{637FA8AD-14D0-48D3-AB47-46E0CEAF0D40}" srcOrd="3" destOrd="0" presId="urn:microsoft.com/office/officeart/2016/7/layout/BasicLinearProcessNumbered#1"/>
    <dgm:cxn modelId="{4CA91715-2A3C-4129-A39C-3EE32C757EE6}" type="presParOf" srcId="{869C0C7E-BD0C-4E5F-8D96-6B8EEC39B952}" destId="{1C513B33-6BEE-4DA3-91DA-2744AA8F7947}" srcOrd="5" destOrd="0" presId="urn:microsoft.com/office/officeart/2016/7/layout/BasicLinearProcessNumbered#1"/>
    <dgm:cxn modelId="{C047657C-4647-4043-950A-E8F7F675767E}" type="presParOf" srcId="{869C0C7E-BD0C-4E5F-8D96-6B8EEC39B952}" destId="{9ED209A7-CD15-4C32-9372-A0384698B942}" srcOrd="6" destOrd="0" presId="urn:microsoft.com/office/officeart/2016/7/layout/BasicLinearProcessNumbered#1"/>
    <dgm:cxn modelId="{0F5F3613-D3F0-4FA7-ACBA-C61DDC0B6FCC}" type="presParOf" srcId="{9ED209A7-CD15-4C32-9372-A0384698B942}" destId="{B5DA272C-701A-4327-802B-15E4D04DF389}" srcOrd="0" destOrd="0" presId="urn:microsoft.com/office/officeart/2016/7/layout/BasicLinearProcessNumbered#1"/>
    <dgm:cxn modelId="{AB7A54D4-8E23-4583-8E98-345042A04591}" type="presParOf" srcId="{9ED209A7-CD15-4C32-9372-A0384698B942}" destId="{4104A2F1-FB99-4C42-8067-46B8EEEC9610}" srcOrd="1" destOrd="0" presId="urn:microsoft.com/office/officeart/2016/7/layout/BasicLinearProcessNumbered#1"/>
    <dgm:cxn modelId="{06C75B26-0F3E-41ED-839F-4D64199F4461}" type="presParOf" srcId="{9ED209A7-CD15-4C32-9372-A0384698B942}" destId="{2EB92C72-3528-4913-AFF6-FF0B4F338399}" srcOrd="2" destOrd="0" presId="urn:microsoft.com/office/officeart/2016/7/layout/BasicLinearProcessNumbered#1"/>
    <dgm:cxn modelId="{AAB9864E-92C0-4EA3-9F0E-6EB52D100EBE}" type="presParOf" srcId="{9ED209A7-CD15-4C32-9372-A0384698B942}" destId="{74E21D92-0946-4075-ABB7-F58F125D081F}" srcOrd="3" destOrd="0" presId="urn:microsoft.com/office/officeart/2016/7/layout/BasicLinearProcessNumbered#1"/>
    <dgm:cxn modelId="{13ED127B-27D7-4A94-8FC0-60DF0BA87D27}" type="presParOf" srcId="{869C0C7E-BD0C-4E5F-8D96-6B8EEC39B952}" destId="{E7F9CACB-FE98-4F37-853A-1B05B4BF4385}" srcOrd="7" destOrd="0" presId="urn:microsoft.com/office/officeart/2016/7/layout/BasicLinearProcessNumbered#1"/>
    <dgm:cxn modelId="{4B61CEE5-C2BB-4897-9CE0-A1A15D162F44}" type="presParOf" srcId="{869C0C7E-BD0C-4E5F-8D96-6B8EEC39B952}" destId="{313C51D3-DB7E-4530-8AFA-F0AE0E26CE2D}" srcOrd="8" destOrd="0" presId="urn:microsoft.com/office/officeart/2016/7/layout/BasicLinearProcessNumbered#1"/>
    <dgm:cxn modelId="{9B85DE27-B7E4-402F-BE27-E3C3985E9A79}" type="presParOf" srcId="{313C51D3-DB7E-4530-8AFA-F0AE0E26CE2D}" destId="{549A837B-0FA3-4970-A9F9-3BD236350D3D}" srcOrd="0" destOrd="0" presId="urn:microsoft.com/office/officeart/2016/7/layout/BasicLinearProcessNumbered#1"/>
    <dgm:cxn modelId="{9D5D9389-D124-429A-8F96-49696F6F4EF9}" type="presParOf" srcId="{313C51D3-DB7E-4530-8AFA-F0AE0E26CE2D}" destId="{AC6B335A-D8B4-46D8-93DE-B9EF1773F6AC}" srcOrd="1" destOrd="0" presId="urn:microsoft.com/office/officeart/2016/7/layout/BasicLinearProcessNumbered#1"/>
    <dgm:cxn modelId="{AEF2A504-6850-4ED8-81A9-8B6F7FF43DCD}" type="presParOf" srcId="{313C51D3-DB7E-4530-8AFA-F0AE0E26CE2D}" destId="{7B3E0A16-DB85-46CA-87D6-4D39F6DBFC52}" srcOrd="2" destOrd="0" presId="urn:microsoft.com/office/officeart/2016/7/layout/BasicLinearProcessNumbered#1"/>
    <dgm:cxn modelId="{25F27692-3F46-46F7-BF34-29BD99560D08}" type="presParOf" srcId="{313C51D3-DB7E-4530-8AFA-F0AE0E26CE2D}" destId="{B80B8360-3897-45DE-BD0A-F9CCC9BAC34F}" srcOrd="3" destOrd="0" presId="urn:microsoft.com/office/officeart/2016/7/layout/BasicLinearProcessNumbered#1"/>
    <dgm:cxn modelId="{4796AC81-FE2B-441F-A0B6-C344625F6E96}" type="presParOf" srcId="{869C0C7E-BD0C-4E5F-8D96-6B8EEC39B952}" destId="{4BE79C5F-B252-4C81-B7E8-356A6349584C}" srcOrd="9" destOrd="0" presId="urn:microsoft.com/office/officeart/2016/7/layout/BasicLinearProcessNumbered#1"/>
    <dgm:cxn modelId="{F640017D-6D0A-4410-A66B-828F2066B1C3}" type="presParOf" srcId="{869C0C7E-BD0C-4E5F-8D96-6B8EEC39B952}" destId="{11D9C427-A430-492A-BD3C-E4D081DA46F5}" srcOrd="10" destOrd="0" presId="urn:microsoft.com/office/officeart/2016/7/layout/BasicLinearProcessNumbered#1"/>
    <dgm:cxn modelId="{3F5AE0F2-FA72-4C37-BCFA-A61C660A8759}" type="presParOf" srcId="{11D9C427-A430-492A-BD3C-E4D081DA46F5}" destId="{4795DD00-81CA-4D89-AAC9-9CB098B4E837}" srcOrd="0" destOrd="0" presId="urn:microsoft.com/office/officeart/2016/7/layout/BasicLinearProcessNumbered#1"/>
    <dgm:cxn modelId="{D1D3C516-0A96-4C35-8949-341CF221BBD1}" type="presParOf" srcId="{11D9C427-A430-492A-BD3C-E4D081DA46F5}" destId="{06772805-3643-43C2-9C80-F43268C57C20}" srcOrd="1" destOrd="0" presId="urn:microsoft.com/office/officeart/2016/7/layout/BasicLinearProcessNumbered#1"/>
    <dgm:cxn modelId="{A39F6DBC-EC8C-42B3-9D5B-962E5C23F626}" type="presParOf" srcId="{11D9C427-A430-492A-BD3C-E4D081DA46F5}" destId="{77F59A8B-7684-4E29-B44F-B0F96367FE70}" srcOrd="2" destOrd="0" presId="urn:microsoft.com/office/officeart/2016/7/layout/BasicLinearProcessNumbered#1"/>
    <dgm:cxn modelId="{37B3E4C3-947D-462B-A3DF-A33AAEB8FA1C}" type="presParOf" srcId="{11D9C427-A430-492A-BD3C-E4D081DA46F5}" destId="{80C8596E-ABE7-41A1-8A35-72244067CF90}" srcOrd="3" destOrd="0" presId="urn:microsoft.com/office/officeart/2016/7/layout/BasicLinearProcessNumbered#1"/>
    <dgm:cxn modelId="{D8ABD622-A478-4973-81FB-35918DC5FC0A}" type="presParOf" srcId="{869C0C7E-BD0C-4E5F-8D96-6B8EEC39B952}" destId="{D42EBD35-34D9-4005-8447-E229F872478E}" srcOrd="11" destOrd="0" presId="urn:microsoft.com/office/officeart/2016/7/layout/BasicLinearProcessNumbered#1"/>
    <dgm:cxn modelId="{506083C6-4C30-4F2F-9767-484CAEEE55A8}" type="presParOf" srcId="{869C0C7E-BD0C-4E5F-8D96-6B8EEC39B952}" destId="{5BF0153E-8363-4E19-9DDA-042FAEAD8146}" srcOrd="12" destOrd="0" presId="urn:microsoft.com/office/officeart/2016/7/layout/BasicLinearProcessNumbered#1"/>
    <dgm:cxn modelId="{9AAADF45-0DEB-4D87-B66E-3D41426D3B4F}" type="presParOf" srcId="{5BF0153E-8363-4E19-9DDA-042FAEAD8146}" destId="{3FF21821-6B19-4EF2-9F40-7D6401788DC8}" srcOrd="0" destOrd="0" presId="urn:microsoft.com/office/officeart/2016/7/layout/BasicLinearProcessNumbered#1"/>
    <dgm:cxn modelId="{F5D37765-93F7-40D2-B80A-68398B73B782}" type="presParOf" srcId="{5BF0153E-8363-4E19-9DDA-042FAEAD8146}" destId="{7CCEE60D-A454-4AD1-80D5-CAA313EBFF35}" srcOrd="1" destOrd="0" presId="urn:microsoft.com/office/officeart/2016/7/layout/BasicLinearProcessNumbered#1"/>
    <dgm:cxn modelId="{01FBAE42-173A-42B4-A5C8-B3BA95D9522E}" type="presParOf" srcId="{5BF0153E-8363-4E19-9DDA-042FAEAD8146}" destId="{7538CBA9-C7C7-40AC-9E1C-42C833B9B0E8}" srcOrd="2" destOrd="0" presId="urn:microsoft.com/office/officeart/2016/7/layout/BasicLinearProcessNumbered#1"/>
    <dgm:cxn modelId="{72DDB287-D987-4154-ACF5-9DF2BE7168DB}" type="presParOf" srcId="{5BF0153E-8363-4E19-9DDA-042FAEAD8146}" destId="{6DAF36F3-20D7-45B9-A76C-85B331756B1C}" srcOrd="3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38F18-07B8-41D8-8BD9-9F8514E8F9C4}">
      <dsp:nvSpPr>
        <dsp:cNvPr id="0" name=""/>
        <dsp:cNvSpPr/>
      </dsp:nvSpPr>
      <dsp:spPr>
        <a:xfrm>
          <a:off x="1984115" y="781460"/>
          <a:ext cx="1828799" cy="1828799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6F95BB-E9D9-40E2-AB9F-99D5F69BA82A}">
      <dsp:nvSpPr>
        <dsp:cNvPr id="0" name=""/>
        <dsp:cNvSpPr/>
      </dsp:nvSpPr>
      <dsp:spPr>
        <a:xfrm>
          <a:off x="1703902" y="2951374"/>
          <a:ext cx="2389225" cy="48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800" b="0" kern="1200" dirty="0">
              <a:solidFill>
                <a:schemeClr val="tx1"/>
              </a:solidFill>
            </a:rPr>
            <a:t>RIM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b="0" kern="1200" dirty="0">
              <a:solidFill>
                <a:schemeClr val="tx1"/>
              </a:solidFill>
              <a:latin typeface="+mn-lt"/>
            </a:rPr>
            <a:t>48-03, 48-04</a:t>
          </a:r>
        </a:p>
      </dsp:txBody>
      <dsp:txXfrm>
        <a:off x="1703902" y="2951374"/>
        <a:ext cx="2389225" cy="487484"/>
      </dsp:txXfrm>
    </dsp:sp>
    <dsp:sp modelId="{1223E777-77CB-4A9A-BF21-12B513842696}">
      <dsp:nvSpPr>
        <dsp:cNvPr id="0" name=""/>
        <dsp:cNvSpPr/>
      </dsp:nvSpPr>
      <dsp:spPr>
        <a:xfrm>
          <a:off x="1703902" y="3417023"/>
          <a:ext cx="2389225" cy="60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A8E640-7EB5-4EF2-8C83-19A3E5328324}">
      <dsp:nvSpPr>
        <dsp:cNvPr id="0" name=""/>
        <dsp:cNvSpPr/>
      </dsp:nvSpPr>
      <dsp:spPr>
        <a:xfrm>
          <a:off x="4791456" y="781460"/>
          <a:ext cx="1828799" cy="1828799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5F495-3DD9-41C8-99AE-150A333447D0}">
      <dsp:nvSpPr>
        <dsp:cNvPr id="0" name=""/>
        <dsp:cNvSpPr/>
      </dsp:nvSpPr>
      <dsp:spPr>
        <a:xfrm>
          <a:off x="4511243" y="2951374"/>
          <a:ext cx="2389225" cy="48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800" b="0" kern="1200" dirty="0">
              <a:solidFill>
                <a:schemeClr val="tx1"/>
              </a:solidFill>
            </a:rPr>
            <a:t>CAH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b="0" kern="1200" dirty="0">
              <a:solidFill>
                <a:schemeClr val="tx1"/>
              </a:solidFill>
              <a:latin typeface="+mn-lt"/>
            </a:rPr>
            <a:t>48-01, 48-02</a:t>
          </a:r>
        </a:p>
      </dsp:txBody>
      <dsp:txXfrm>
        <a:off x="4511243" y="2951374"/>
        <a:ext cx="2389225" cy="487484"/>
      </dsp:txXfrm>
    </dsp:sp>
    <dsp:sp modelId="{5A7600AF-A34B-4D03-B3D6-B3C760AE8E06}">
      <dsp:nvSpPr>
        <dsp:cNvPr id="0" name=""/>
        <dsp:cNvSpPr/>
      </dsp:nvSpPr>
      <dsp:spPr>
        <a:xfrm>
          <a:off x="4554703" y="3373469"/>
          <a:ext cx="2389225" cy="60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F58BE6-A536-4292-AF73-47ADB551DE1D}">
      <dsp:nvSpPr>
        <dsp:cNvPr id="0" name=""/>
        <dsp:cNvSpPr/>
      </dsp:nvSpPr>
      <dsp:spPr>
        <a:xfrm>
          <a:off x="7671246" y="853909"/>
          <a:ext cx="1683900" cy="168390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9483F-954E-4C79-9D3E-85F08B4F7E19}">
      <dsp:nvSpPr>
        <dsp:cNvPr id="0" name=""/>
        <dsp:cNvSpPr/>
      </dsp:nvSpPr>
      <dsp:spPr>
        <a:xfrm>
          <a:off x="7318583" y="2864250"/>
          <a:ext cx="2389225" cy="487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 spc="20">
              <a:latin typeface="+mj-lt"/>
            </a:defRPr>
          </a:pPr>
          <a:r>
            <a:rPr lang="en-US" sz="2800" b="0" kern="1200" spc="20" dirty="0">
              <a:solidFill>
                <a:prstClr val="black"/>
              </a:solidFill>
              <a:latin typeface="Tw Cen MT"/>
              <a:ea typeface="+mn-ea"/>
              <a:cs typeface="+mn-cs"/>
            </a:rPr>
            <a:t>Dearest Asprak</a:t>
          </a:r>
        </a:p>
      </dsp:txBody>
      <dsp:txXfrm>
        <a:off x="7318583" y="2864250"/>
        <a:ext cx="2389225" cy="487484"/>
      </dsp:txXfrm>
    </dsp:sp>
    <dsp:sp modelId="{C9881F4A-6B04-42E3-B847-22C31F4EBF4F}">
      <dsp:nvSpPr>
        <dsp:cNvPr id="0" name=""/>
        <dsp:cNvSpPr/>
      </dsp:nvSpPr>
      <dsp:spPr>
        <a:xfrm>
          <a:off x="7318583" y="3417023"/>
          <a:ext cx="2389225" cy="603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1244" y="740228"/>
          <a:ext cx="1568164" cy="2195430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60" tIns="330200" rIns="122260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Running Modul</a:t>
          </a:r>
          <a:endParaRPr lang="en-US" sz="1400" kern="1200" dirty="0"/>
        </a:p>
      </dsp:txBody>
      <dsp:txXfrm>
        <a:off x="1244" y="1574492"/>
        <a:ext cx="1568164" cy="1317258"/>
      </dsp:txXfrm>
    </dsp:sp>
    <dsp:sp modelId="{9C3A7F13-9585-42DF-AD32-B56F82B123C8}">
      <dsp:nvSpPr>
        <dsp:cNvPr id="0" name=""/>
        <dsp:cNvSpPr/>
      </dsp:nvSpPr>
      <dsp:spPr>
        <a:xfrm>
          <a:off x="456012" y="959771"/>
          <a:ext cx="658629" cy="658629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349" tIns="12700" rIns="51349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</a:t>
          </a:r>
          <a:endParaRPr lang="en-US" sz="3100" kern="1200" dirty="0"/>
        </a:p>
      </dsp:txBody>
      <dsp:txXfrm>
        <a:off x="552466" y="1056225"/>
        <a:ext cx="465721" cy="465721"/>
      </dsp:txXfrm>
    </dsp:sp>
    <dsp:sp modelId="{923B2301-552B-45D2-9EF0-53A10AA17FC6}">
      <dsp:nvSpPr>
        <dsp:cNvPr id="0" name=""/>
        <dsp:cNvSpPr/>
      </dsp:nvSpPr>
      <dsp:spPr>
        <a:xfrm>
          <a:off x="1244" y="2935587"/>
          <a:ext cx="1568164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7283A-0FC3-4AF1-AA94-0270DC0B1C33}">
      <dsp:nvSpPr>
        <dsp:cNvPr id="0" name=""/>
        <dsp:cNvSpPr/>
      </dsp:nvSpPr>
      <dsp:spPr>
        <a:xfrm>
          <a:off x="1726225" y="740228"/>
          <a:ext cx="1568164" cy="219543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60" tIns="330200" rIns="122260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/>
            <a:t>Tipe Data </a:t>
          </a:r>
          <a:r>
            <a:rPr lang="en-US" sz="1300" b="0" i="0" u="none" kern="1200" dirty="0" err="1"/>
            <a:t>Bentukan</a:t>
          </a:r>
          <a:endParaRPr lang="en-US" sz="1300" b="0" i="0" u="none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 err="1"/>
            <a:t>Generik</a:t>
          </a:r>
          <a:endParaRPr lang="en-US" sz="1300" kern="1200" dirty="0"/>
        </a:p>
      </dsp:txBody>
      <dsp:txXfrm>
        <a:off x="1726225" y="1574492"/>
        <a:ext cx="1568164" cy="1317258"/>
      </dsp:txXfrm>
    </dsp:sp>
    <dsp:sp modelId="{C08FC467-91FE-48BD-B243-273925C2B75A}">
      <dsp:nvSpPr>
        <dsp:cNvPr id="0" name=""/>
        <dsp:cNvSpPr/>
      </dsp:nvSpPr>
      <dsp:spPr>
        <a:xfrm>
          <a:off x="2180993" y="959771"/>
          <a:ext cx="658629" cy="658629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349" tIns="12700" rIns="51349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</a:t>
          </a:r>
          <a:endParaRPr lang="en-US" sz="3100" kern="1200" dirty="0"/>
        </a:p>
      </dsp:txBody>
      <dsp:txXfrm>
        <a:off x="2277447" y="1056225"/>
        <a:ext cx="465721" cy="465721"/>
      </dsp:txXfrm>
    </dsp:sp>
    <dsp:sp modelId="{DE393E47-CBB6-4D77-A342-C9AFD9FC8CB6}">
      <dsp:nvSpPr>
        <dsp:cNvPr id="0" name=""/>
        <dsp:cNvSpPr/>
      </dsp:nvSpPr>
      <dsp:spPr>
        <a:xfrm>
          <a:off x="1726225" y="2935587"/>
          <a:ext cx="1568164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A272C-701A-4327-802B-15E4D04DF389}">
      <dsp:nvSpPr>
        <dsp:cNvPr id="0" name=""/>
        <dsp:cNvSpPr/>
      </dsp:nvSpPr>
      <dsp:spPr>
        <a:xfrm>
          <a:off x="3451207" y="740228"/>
          <a:ext cx="1568164" cy="2195430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60" tIns="330200" rIns="122260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Singly Linked List</a:t>
          </a:r>
        </a:p>
      </dsp:txBody>
      <dsp:txXfrm>
        <a:off x="3451207" y="1574492"/>
        <a:ext cx="1568164" cy="1317258"/>
      </dsp:txXfrm>
    </dsp:sp>
    <dsp:sp modelId="{4104A2F1-FB99-4C42-8067-46B8EEEC9610}">
      <dsp:nvSpPr>
        <dsp:cNvPr id="0" name=""/>
        <dsp:cNvSpPr/>
      </dsp:nvSpPr>
      <dsp:spPr>
        <a:xfrm>
          <a:off x="3905974" y="959771"/>
          <a:ext cx="658629" cy="658629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349" tIns="12700" rIns="51349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</a:t>
          </a:r>
          <a:endParaRPr lang="en-US" sz="3100" kern="1200" dirty="0"/>
        </a:p>
      </dsp:txBody>
      <dsp:txXfrm>
        <a:off x="4002428" y="1056225"/>
        <a:ext cx="465721" cy="465721"/>
      </dsp:txXfrm>
    </dsp:sp>
    <dsp:sp modelId="{2EB92C72-3528-4913-AFF6-FF0B4F338399}">
      <dsp:nvSpPr>
        <dsp:cNvPr id="0" name=""/>
        <dsp:cNvSpPr/>
      </dsp:nvSpPr>
      <dsp:spPr>
        <a:xfrm>
          <a:off x="3451207" y="2935587"/>
          <a:ext cx="1568164" cy="7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A837B-0FA3-4970-A9F9-3BD236350D3D}">
      <dsp:nvSpPr>
        <dsp:cNvPr id="0" name=""/>
        <dsp:cNvSpPr/>
      </dsp:nvSpPr>
      <dsp:spPr>
        <a:xfrm>
          <a:off x="5176188" y="740228"/>
          <a:ext cx="1568164" cy="2195430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60" tIns="330200" rIns="122260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Doubly Linked List</a:t>
          </a:r>
          <a:endParaRPr lang="en-US" sz="1400" kern="1200" dirty="0"/>
        </a:p>
      </dsp:txBody>
      <dsp:txXfrm>
        <a:off x="5176188" y="1574492"/>
        <a:ext cx="1568164" cy="1317258"/>
      </dsp:txXfrm>
    </dsp:sp>
    <dsp:sp modelId="{AC6B335A-D8B4-46D8-93DE-B9EF1773F6AC}">
      <dsp:nvSpPr>
        <dsp:cNvPr id="0" name=""/>
        <dsp:cNvSpPr/>
      </dsp:nvSpPr>
      <dsp:spPr>
        <a:xfrm>
          <a:off x="5630956" y="959771"/>
          <a:ext cx="658629" cy="658629"/>
        </a:xfrm>
        <a:prstGeom prst="ellips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349" tIns="12700" rIns="51349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4</a:t>
          </a:r>
          <a:endParaRPr lang="en-US" sz="3100" kern="1200" dirty="0"/>
        </a:p>
      </dsp:txBody>
      <dsp:txXfrm>
        <a:off x="5727410" y="1056225"/>
        <a:ext cx="465721" cy="465721"/>
      </dsp:txXfrm>
    </dsp:sp>
    <dsp:sp modelId="{7B3E0A16-DB85-46CA-87D6-4D39F6DBFC52}">
      <dsp:nvSpPr>
        <dsp:cNvPr id="0" name=""/>
        <dsp:cNvSpPr/>
      </dsp:nvSpPr>
      <dsp:spPr>
        <a:xfrm>
          <a:off x="5176188" y="2935587"/>
          <a:ext cx="1568164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5DD00-81CA-4D89-AAC9-9CB098B4E837}">
      <dsp:nvSpPr>
        <dsp:cNvPr id="0" name=""/>
        <dsp:cNvSpPr/>
      </dsp:nvSpPr>
      <dsp:spPr>
        <a:xfrm>
          <a:off x="6901169" y="740228"/>
          <a:ext cx="1568164" cy="2195430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60" tIns="330200" rIns="122260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Stack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Queue</a:t>
          </a:r>
          <a:endParaRPr lang="en-US" sz="1400" kern="1200" dirty="0"/>
        </a:p>
      </dsp:txBody>
      <dsp:txXfrm>
        <a:off x="6901169" y="1574492"/>
        <a:ext cx="1568164" cy="1317258"/>
      </dsp:txXfrm>
    </dsp:sp>
    <dsp:sp modelId="{06772805-3643-43C2-9C80-F43268C57C20}">
      <dsp:nvSpPr>
        <dsp:cNvPr id="0" name=""/>
        <dsp:cNvSpPr/>
      </dsp:nvSpPr>
      <dsp:spPr>
        <a:xfrm>
          <a:off x="7355937" y="959771"/>
          <a:ext cx="658629" cy="658629"/>
        </a:xfrm>
        <a:prstGeom prst="ellips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349" tIns="12700" rIns="51349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5</a:t>
          </a:r>
          <a:endParaRPr lang="en-US" sz="3100" kern="1200" dirty="0"/>
        </a:p>
      </dsp:txBody>
      <dsp:txXfrm>
        <a:off x="7452391" y="1056225"/>
        <a:ext cx="465721" cy="465721"/>
      </dsp:txXfrm>
    </dsp:sp>
    <dsp:sp modelId="{77F59A8B-7684-4E29-B44F-B0F96367FE70}">
      <dsp:nvSpPr>
        <dsp:cNvPr id="0" name=""/>
        <dsp:cNvSpPr/>
      </dsp:nvSpPr>
      <dsp:spPr>
        <a:xfrm>
          <a:off x="6901169" y="2935587"/>
          <a:ext cx="1568164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2F1AB-5B76-4BC8-8ACE-48C6DB863EE2}">
      <dsp:nvSpPr>
        <dsp:cNvPr id="0" name=""/>
        <dsp:cNvSpPr/>
      </dsp:nvSpPr>
      <dsp:spPr>
        <a:xfrm>
          <a:off x="8626150" y="740228"/>
          <a:ext cx="1568164" cy="2195430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60" tIns="330200" rIns="122260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Assessment 1</a:t>
          </a:r>
        </a:p>
      </dsp:txBody>
      <dsp:txXfrm>
        <a:off x="8626150" y="1574492"/>
        <a:ext cx="1568164" cy="1317258"/>
      </dsp:txXfrm>
    </dsp:sp>
    <dsp:sp modelId="{A44BEEE5-CA8E-41B4-932A-56DC1D11599E}">
      <dsp:nvSpPr>
        <dsp:cNvPr id="0" name=""/>
        <dsp:cNvSpPr/>
      </dsp:nvSpPr>
      <dsp:spPr>
        <a:xfrm>
          <a:off x="9080918" y="959771"/>
          <a:ext cx="658629" cy="65862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349" tIns="12700" rIns="51349" bIns="1270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6</a:t>
          </a:r>
        </a:p>
      </dsp:txBody>
      <dsp:txXfrm>
        <a:off x="9177372" y="1056225"/>
        <a:ext cx="465721" cy="465721"/>
      </dsp:txXfrm>
    </dsp:sp>
    <dsp:sp modelId="{63DF83C2-9FA2-43F9-9E63-039DD34EB30F}">
      <dsp:nvSpPr>
        <dsp:cNvPr id="0" name=""/>
        <dsp:cNvSpPr/>
      </dsp:nvSpPr>
      <dsp:spPr>
        <a:xfrm>
          <a:off x="8626150" y="2935587"/>
          <a:ext cx="1568164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6CBD6-4A99-4E4A-A270-A70AEFBAAF7E}">
      <dsp:nvSpPr>
        <dsp:cNvPr id="0" name=""/>
        <dsp:cNvSpPr/>
      </dsp:nvSpPr>
      <dsp:spPr>
        <a:xfrm>
          <a:off x="8960" y="900529"/>
          <a:ext cx="1339162" cy="1874828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06" tIns="330200" rIns="10440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Map</a:t>
          </a:r>
        </a:p>
      </dsp:txBody>
      <dsp:txXfrm>
        <a:off x="8960" y="1612964"/>
        <a:ext cx="1339162" cy="1124896"/>
      </dsp:txXfrm>
    </dsp:sp>
    <dsp:sp modelId="{9C3A7F13-9585-42DF-AD32-B56F82B123C8}">
      <dsp:nvSpPr>
        <dsp:cNvPr id="0" name=""/>
        <dsp:cNvSpPr/>
      </dsp:nvSpPr>
      <dsp:spPr>
        <a:xfrm>
          <a:off x="397318" y="1088012"/>
          <a:ext cx="562448" cy="562448"/>
        </a:xfrm>
        <a:prstGeom prst="ellipse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51" tIns="12700" rIns="43851" bIns="127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</a:t>
          </a:r>
          <a:endParaRPr lang="en-US" sz="2600" kern="1200" dirty="0"/>
        </a:p>
      </dsp:txBody>
      <dsp:txXfrm>
        <a:off x="479687" y="1170381"/>
        <a:ext cx="397710" cy="397710"/>
      </dsp:txXfrm>
    </dsp:sp>
    <dsp:sp modelId="{923B2301-552B-45D2-9EF0-53A10AA17FC6}">
      <dsp:nvSpPr>
        <dsp:cNvPr id="0" name=""/>
        <dsp:cNvSpPr/>
      </dsp:nvSpPr>
      <dsp:spPr>
        <a:xfrm>
          <a:off x="8960" y="2775286"/>
          <a:ext cx="1339162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7283A-0FC3-4AF1-AA94-0270DC0B1C33}">
      <dsp:nvSpPr>
        <dsp:cNvPr id="0" name=""/>
        <dsp:cNvSpPr/>
      </dsp:nvSpPr>
      <dsp:spPr>
        <a:xfrm>
          <a:off x="1482040" y="900529"/>
          <a:ext cx="1339162" cy="1874828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06" tIns="330200" rIns="104406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u="none" kern="1200" dirty="0" err="1"/>
            <a:t>Representasi</a:t>
          </a:r>
          <a:r>
            <a:rPr lang="en-US" sz="1300" b="0" i="0" u="none" kern="1200" dirty="0"/>
            <a:t> Graf</a:t>
          </a:r>
        </a:p>
      </dsp:txBody>
      <dsp:txXfrm>
        <a:off x="1482040" y="1612964"/>
        <a:ext cx="1339162" cy="1124896"/>
      </dsp:txXfrm>
    </dsp:sp>
    <dsp:sp modelId="{C08FC467-91FE-48BD-B243-273925C2B75A}">
      <dsp:nvSpPr>
        <dsp:cNvPr id="0" name=""/>
        <dsp:cNvSpPr/>
      </dsp:nvSpPr>
      <dsp:spPr>
        <a:xfrm>
          <a:off x="1870397" y="1088012"/>
          <a:ext cx="562448" cy="562448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51" tIns="12700" rIns="43851" bIns="127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</a:t>
          </a:r>
          <a:endParaRPr lang="en-US" sz="2600" kern="1200" dirty="0"/>
        </a:p>
      </dsp:txBody>
      <dsp:txXfrm>
        <a:off x="1952766" y="1170381"/>
        <a:ext cx="397710" cy="397710"/>
      </dsp:txXfrm>
    </dsp:sp>
    <dsp:sp modelId="{DE393E47-CBB6-4D77-A342-C9AFD9FC8CB6}">
      <dsp:nvSpPr>
        <dsp:cNvPr id="0" name=""/>
        <dsp:cNvSpPr/>
      </dsp:nvSpPr>
      <dsp:spPr>
        <a:xfrm>
          <a:off x="1482040" y="2775286"/>
          <a:ext cx="1339162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F0473-4143-47A6-BBE1-4565CB7A3B2B}">
      <dsp:nvSpPr>
        <dsp:cNvPr id="0" name=""/>
        <dsp:cNvSpPr/>
      </dsp:nvSpPr>
      <dsp:spPr>
        <a:xfrm>
          <a:off x="2955119" y="900529"/>
          <a:ext cx="1339162" cy="187482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06" tIns="330200" rIns="104406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/>
            <a:t>BSF dan DSF</a:t>
          </a:r>
          <a:endParaRPr lang="en-US" sz="1600" kern="1200" dirty="0"/>
        </a:p>
      </dsp:txBody>
      <dsp:txXfrm>
        <a:off x="2955119" y="1612964"/>
        <a:ext cx="1339162" cy="1124896"/>
      </dsp:txXfrm>
    </dsp:sp>
    <dsp:sp modelId="{2B413333-357A-42F3-9A7D-21371D902BC7}">
      <dsp:nvSpPr>
        <dsp:cNvPr id="0" name=""/>
        <dsp:cNvSpPr/>
      </dsp:nvSpPr>
      <dsp:spPr>
        <a:xfrm>
          <a:off x="3343476" y="1088012"/>
          <a:ext cx="562448" cy="56244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51" tIns="12700" rIns="43851" bIns="127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</a:t>
          </a:r>
        </a:p>
      </dsp:txBody>
      <dsp:txXfrm>
        <a:off x="3425845" y="1170381"/>
        <a:ext cx="397710" cy="397710"/>
      </dsp:txXfrm>
    </dsp:sp>
    <dsp:sp modelId="{6EC04845-5397-4F11-BA3F-8AB0707C2090}">
      <dsp:nvSpPr>
        <dsp:cNvPr id="0" name=""/>
        <dsp:cNvSpPr/>
      </dsp:nvSpPr>
      <dsp:spPr>
        <a:xfrm>
          <a:off x="2955119" y="2775286"/>
          <a:ext cx="1339162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A272C-701A-4327-802B-15E4D04DF389}">
      <dsp:nvSpPr>
        <dsp:cNvPr id="0" name=""/>
        <dsp:cNvSpPr/>
      </dsp:nvSpPr>
      <dsp:spPr>
        <a:xfrm>
          <a:off x="4428198" y="900529"/>
          <a:ext cx="1339162" cy="1874828"/>
        </a:xfrm>
        <a:prstGeom prst="rect">
          <a:avLst/>
        </a:prstGeom>
        <a:solidFill>
          <a:schemeClr val="accent4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06" tIns="330200" rIns="10440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Binary Tree</a:t>
          </a:r>
        </a:p>
      </dsp:txBody>
      <dsp:txXfrm>
        <a:off x="4428198" y="1612964"/>
        <a:ext cx="1339162" cy="1124896"/>
      </dsp:txXfrm>
    </dsp:sp>
    <dsp:sp modelId="{4104A2F1-FB99-4C42-8067-46B8EEEC9610}">
      <dsp:nvSpPr>
        <dsp:cNvPr id="0" name=""/>
        <dsp:cNvSpPr/>
      </dsp:nvSpPr>
      <dsp:spPr>
        <a:xfrm>
          <a:off x="4816555" y="1088012"/>
          <a:ext cx="562448" cy="562448"/>
        </a:xfrm>
        <a:prstGeom prst="ellipse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51" tIns="12700" rIns="43851" bIns="127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4</a:t>
          </a:r>
          <a:endParaRPr lang="en-US" sz="2600" kern="1200" dirty="0"/>
        </a:p>
      </dsp:txBody>
      <dsp:txXfrm>
        <a:off x="4898924" y="1170381"/>
        <a:ext cx="397710" cy="397710"/>
      </dsp:txXfrm>
    </dsp:sp>
    <dsp:sp modelId="{2EB92C72-3528-4913-AFF6-FF0B4F338399}">
      <dsp:nvSpPr>
        <dsp:cNvPr id="0" name=""/>
        <dsp:cNvSpPr/>
      </dsp:nvSpPr>
      <dsp:spPr>
        <a:xfrm>
          <a:off x="4428198" y="2775286"/>
          <a:ext cx="1339162" cy="7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A837B-0FA3-4970-A9F9-3BD236350D3D}">
      <dsp:nvSpPr>
        <dsp:cNvPr id="0" name=""/>
        <dsp:cNvSpPr/>
      </dsp:nvSpPr>
      <dsp:spPr>
        <a:xfrm>
          <a:off x="5901277" y="900529"/>
          <a:ext cx="1339162" cy="1874828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06" tIns="330200" rIns="10440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Heap Tree dan Heap Sort</a:t>
          </a:r>
          <a:endParaRPr lang="en-US" sz="1400" kern="1200" dirty="0"/>
        </a:p>
      </dsp:txBody>
      <dsp:txXfrm>
        <a:off x="5901277" y="1612964"/>
        <a:ext cx="1339162" cy="1124896"/>
      </dsp:txXfrm>
    </dsp:sp>
    <dsp:sp modelId="{AC6B335A-D8B4-46D8-93DE-B9EF1773F6AC}">
      <dsp:nvSpPr>
        <dsp:cNvPr id="0" name=""/>
        <dsp:cNvSpPr/>
      </dsp:nvSpPr>
      <dsp:spPr>
        <a:xfrm>
          <a:off x="6289634" y="1088012"/>
          <a:ext cx="562448" cy="562448"/>
        </a:xfrm>
        <a:prstGeom prst="ellipse">
          <a:avLst/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51" tIns="12700" rIns="43851" bIns="127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5</a:t>
          </a:r>
          <a:endParaRPr lang="en-US" sz="2600" kern="1200" dirty="0"/>
        </a:p>
      </dsp:txBody>
      <dsp:txXfrm>
        <a:off x="6372003" y="1170381"/>
        <a:ext cx="397710" cy="397710"/>
      </dsp:txXfrm>
    </dsp:sp>
    <dsp:sp modelId="{7B3E0A16-DB85-46CA-87D6-4D39F6DBFC52}">
      <dsp:nvSpPr>
        <dsp:cNvPr id="0" name=""/>
        <dsp:cNvSpPr/>
      </dsp:nvSpPr>
      <dsp:spPr>
        <a:xfrm>
          <a:off x="5901277" y="2775286"/>
          <a:ext cx="1339162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5DD00-81CA-4D89-AAC9-9CB098B4E837}">
      <dsp:nvSpPr>
        <dsp:cNvPr id="0" name=""/>
        <dsp:cNvSpPr/>
      </dsp:nvSpPr>
      <dsp:spPr>
        <a:xfrm>
          <a:off x="7374356" y="900529"/>
          <a:ext cx="1339162" cy="1874828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06" tIns="330200" rIns="10440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Binary Search Tree</a:t>
          </a:r>
          <a:endParaRPr lang="en-US" sz="1400" kern="1200" dirty="0"/>
        </a:p>
      </dsp:txBody>
      <dsp:txXfrm>
        <a:off x="7374356" y="1612964"/>
        <a:ext cx="1339162" cy="1124896"/>
      </dsp:txXfrm>
    </dsp:sp>
    <dsp:sp modelId="{06772805-3643-43C2-9C80-F43268C57C20}">
      <dsp:nvSpPr>
        <dsp:cNvPr id="0" name=""/>
        <dsp:cNvSpPr/>
      </dsp:nvSpPr>
      <dsp:spPr>
        <a:xfrm>
          <a:off x="7762714" y="1088012"/>
          <a:ext cx="562448" cy="562448"/>
        </a:xfrm>
        <a:prstGeom prst="ellipse">
          <a:avLst/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51" tIns="12700" rIns="43851" bIns="127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6</a:t>
          </a:r>
          <a:endParaRPr lang="en-US" sz="2600" kern="1200" dirty="0"/>
        </a:p>
      </dsp:txBody>
      <dsp:txXfrm>
        <a:off x="7845083" y="1170381"/>
        <a:ext cx="397710" cy="397710"/>
      </dsp:txXfrm>
    </dsp:sp>
    <dsp:sp modelId="{77F59A8B-7684-4E29-B44F-B0F96367FE70}">
      <dsp:nvSpPr>
        <dsp:cNvPr id="0" name=""/>
        <dsp:cNvSpPr/>
      </dsp:nvSpPr>
      <dsp:spPr>
        <a:xfrm>
          <a:off x="7374356" y="2775286"/>
          <a:ext cx="1339162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21821-6B19-4EF2-9F40-7D6401788DC8}">
      <dsp:nvSpPr>
        <dsp:cNvPr id="0" name=""/>
        <dsp:cNvSpPr/>
      </dsp:nvSpPr>
      <dsp:spPr>
        <a:xfrm>
          <a:off x="8847436" y="900529"/>
          <a:ext cx="1339162" cy="1874828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06" tIns="330200" rIns="10440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 dirty="0"/>
            <a:t>Assessment 2</a:t>
          </a:r>
          <a:endParaRPr lang="en-US" sz="1400" kern="1200" dirty="0"/>
        </a:p>
      </dsp:txBody>
      <dsp:txXfrm>
        <a:off x="8847436" y="1612964"/>
        <a:ext cx="1339162" cy="1124896"/>
      </dsp:txXfrm>
    </dsp:sp>
    <dsp:sp modelId="{7CCEE60D-A454-4AD1-80D5-CAA313EBFF35}">
      <dsp:nvSpPr>
        <dsp:cNvPr id="0" name=""/>
        <dsp:cNvSpPr/>
      </dsp:nvSpPr>
      <dsp:spPr>
        <a:xfrm>
          <a:off x="9235793" y="1088012"/>
          <a:ext cx="562448" cy="5624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51" tIns="12700" rIns="43851" bIns="127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7</a:t>
          </a:r>
        </a:p>
      </dsp:txBody>
      <dsp:txXfrm>
        <a:off x="9318162" y="1170381"/>
        <a:ext cx="397710" cy="397710"/>
      </dsp:txXfrm>
    </dsp:sp>
    <dsp:sp modelId="{7538CBA9-C7C7-40AC-9E1C-42C833B9B0E8}">
      <dsp:nvSpPr>
        <dsp:cNvPr id="0" name=""/>
        <dsp:cNvSpPr/>
      </dsp:nvSpPr>
      <dsp:spPr>
        <a:xfrm>
          <a:off x="8847436" y="2775286"/>
          <a:ext cx="1339162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9/1/layout/PeoplePortraitsList">
  <dgm:title val="People Portrait List"/>
  <dgm:desc val="People Portrait List"/>
  <dgm:catLst>
    <dgm:cat type="list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/>
      <dgm:constr type="w" for="ch" forName="compNode" refType="h" refFor="ch" refForName="compNode" fact="0.55"/>
      <dgm:constr type="w" for="ch" forName="sibTrans" refType="w" refFor="ch" refForName="compNode" fact="0.175"/>
      <dgm:constr type="primFontSz" for="des" forName="nameTx" val="18"/>
      <dgm:constr type="primFontSz" for="des" forName="desTx" refType="primFontSz" refFor="des" refForName="nameTx" op="lte" fact="0.75"/>
      <dgm:constr type="h" for="des" forName="topSpace" op="equ"/>
      <dgm:constr type="h" for="des" forName="compNode" op="equ"/>
      <dgm:constr type="h" for="des" forName="photoElip" op="equ"/>
      <dgm:constr type="w" for="des" forName="photoElip" op="equ"/>
      <dgm:constr type="l" for="des" forName="photoElip" op="equ"/>
      <dgm:constr type="h" for="des" forName="iconSpace" op="equ"/>
      <dgm:constr type="h" for="des" forName="nameTx" op="equ"/>
      <dgm:constr type="h" for="des" forName="txSpace" op="equ"/>
      <dgm:constr type="h" for="des" forName="desTx" op="equ"/>
      <dgm:constr type="h" for="des" forName="bottSpace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topSpace" refType="w"/>
          <dgm:constr type="h" for="ch" forName="topSpace" refType="h" fact="0.187"/>
          <dgm:constr type="l" for="ch" forName="topSpace"/>
          <dgm:constr type="w" for="ch" forName="photoElip" refType="h" refFor="ch" refForName="photoElip"/>
          <dgm:constr type="h" for="ch" forName="photoElip" val="46.775"/>
          <dgm:constr type="t" for="ch" forName="photoElip" refType="b" refFor="ch" refForName="topSpace"/>
          <dgm:constr type="ctrX" for="ch" forName="photoElip" refType="w" fact="0.5"/>
          <dgm:constr type="w" for="ch" forName="iconSpace" refType="w"/>
          <dgm:constr type="h" for="ch" forName="iconSpace" refType="h" fact="0.075"/>
          <dgm:constr type="l" for="ch" forName="iconSpace"/>
          <dgm:constr type="t" for="ch" forName="iconSpace" refType="b" refFor="ch" refForName="photoElip"/>
          <dgm:constr type="w" for="ch" forName="nameTx" refType="w"/>
          <dgm:constr type="h" for="ch" forName="nameTx" refType="h" fact="0.112"/>
          <dgm:constr type="l" for="ch" forName="nameTx"/>
          <dgm:constr type="t" for="ch" forName="nameTx" refType="b" refFor="ch" refForName="iconSpace"/>
          <dgm:constr type="h" for="ch" forName="txSpace" refType="h" fact="0.015"/>
          <dgm:constr type="w" for="ch" forName="txSpace" refType="w"/>
          <dgm:constr type="l" for="ch" forName="txSpace"/>
          <dgm:constr type="t" for="ch" forName="txSpace" refType="b" refFor="ch" refForName="nameTx"/>
          <dgm:constr type="w" for="ch" forName="desTx" refType="w"/>
          <dgm:constr type="l" for="ch" forName="desTx"/>
          <dgm:constr type="h" for="ch" forName="desTx" refType="h" fact="0.13875"/>
          <dgm:constr type="t" for="ch" forName="desTx" refType="b" refFor="ch" refForName="txSpace"/>
          <dgm:constr type="w" for="ch" forName="bottSpace" refType="w"/>
          <dgm:constr type="h" for="ch" forName="bottSpace" refType="h" fact="0.067"/>
          <dgm:constr type="l" for="ch" forName="bottSpace"/>
          <dgm:constr type="t" for="ch" forName="bottSpace" refType="b" refFor="ch" refForName="desTx"/>
        </dgm:constrLst>
        <dgm:ruleLst>
          <dgm:rule type="h" val="INF" fact="NaN" max="NaN"/>
        </dgm:ruleLst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hotoElip" styleLbl="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nameTx" styleLbl="revTx">
          <dgm:varLst>
            <dgm:chMax val="0"/>
            <dgm:chPref val="0"/>
          </dgm:varLst>
          <dgm:alg type="tx">
            <dgm:param type="txAnchorVert" val="t"/>
            <dgm:param type="txAnchorHorzCh" val="ct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HorzCh" val="ct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13"/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13" fact="NaN" max="NaN"/>
            <dgm:rule type="h" val="INF" fact="NaN" max="NaN"/>
          </dgm:ruleLst>
        </dgm:layoutNode>
        <dgm:layoutNode name="bott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 algn="ctr">
          <a:lnSpc>
            <a:spcPct val="100000"/>
          </a:lnSpc>
          <a:defRPr b="1" spc="20">
            <a:latin typeface="+mj-lt"/>
          </a:defRPr>
        </a:lvl1pPr>
        <a:lvl2pPr algn="ctr">
          <a:lnSpc>
            <a:spcPct val="100000"/>
          </a:lnSpc>
          <a:defRPr>
            <a:latin typeface="+mj-lt"/>
          </a:defRPr>
        </a:lvl2pPr>
        <a:lvl3pPr algn="ctr">
          <a:buNone/>
          <a:defRPr i="1">
            <a:latin typeface="+mj-lt"/>
          </a:defRPr>
        </a:lvl3pPr>
        <a:lvl4pPr algn="ctr">
          <a:buNone/>
          <a:defRPr i="1">
            <a:latin typeface="+mj-lt"/>
          </a:defRPr>
        </a:lvl4pPr>
        <a:lvl5pPr algn="ctr">
          <a:buNone/>
          <a:defRPr i="1">
            <a:latin typeface="+mj-lt"/>
          </a:defRPr>
        </a:lvl5pPr>
        <a:lvl6pPr algn="ctr">
          <a:buNone/>
          <a:defRPr i="1">
            <a:latin typeface="+mj-lt"/>
          </a:defRPr>
        </a:lvl6pPr>
        <a:lvl7pPr algn="ctr">
          <a:buNone/>
          <a:defRPr i="1">
            <a:latin typeface="+mj-lt"/>
          </a:defRPr>
        </a:lvl7pPr>
        <a:lvl8pPr algn="ctr">
          <a:buNone/>
          <a:defRPr i="1">
            <a:latin typeface="+mj-lt"/>
          </a:defRPr>
        </a:lvl8pPr>
        <a:lvl9pPr algn="ctr">
          <a:buNone/>
          <a:defRPr i="1">
            <a:latin typeface="+mj-lt"/>
          </a:defRPr>
        </a:lvl9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AB8E97A3-458B-4459-8849-EF3A8D885423}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{95F9FFCB-1BFC-4B36-BE44-D6A1469F21C3}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{A69863A3-5EBF-4CAE-AA51-83CA76DE20BB}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20/2/2023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Running Modul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20/2/2023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Running Modul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20/2/2023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Running Modul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20/2/2023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Running Modul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20/2/2023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Running Modul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20/2/2023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Running Modul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20/2/2023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Running Modul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Running Modul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844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20/2/2023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Running Modul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20/2/2023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Running Modul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20/2/2023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Running Modul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20/2/2023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Running Modul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20/2/2023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Running Modul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20/2/2023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Running Modul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20/2/2023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Running Modul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20/2/2023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Running Modul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  <p:sldLayoutId id="214748378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FF"/>
                </a:solidFill>
              </a:rPr>
              <a:t>Implementasi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Struktur</a:t>
            </a:r>
            <a:r>
              <a:rPr lang="en-US" dirty="0">
                <a:solidFill>
                  <a:srgbClr val="FFFFFF"/>
                </a:solidFill>
              </a:rPr>
              <a:t>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Running Modul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/>
              <a:t>20/2/2023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/>
              <a:t>Running Modul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10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 ISD</a:t>
            </a:r>
          </a:p>
          <a:p>
            <a:r>
              <a:rPr lang="en-US" sz="1800" dirty="0"/>
              <a:t>Genap 2024/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Deskripsi</a:t>
            </a:r>
            <a:r>
              <a:rPr lang="en-US" dirty="0"/>
              <a:t> Mata Kuliah</a:t>
            </a:r>
          </a:p>
          <a:p>
            <a:pPr marL="0" indent="0">
              <a:buNone/>
            </a:pPr>
            <a:r>
              <a:rPr lang="en-US" dirty="0"/>
              <a:t>The Team</a:t>
            </a:r>
          </a:p>
          <a:p>
            <a:pPr marL="0" indent="0">
              <a:buNone/>
            </a:pPr>
            <a:r>
              <a:rPr lang="en-US" dirty="0" err="1"/>
              <a:t>Silabus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Penilaian</a:t>
            </a:r>
          </a:p>
          <a:p>
            <a:pPr marL="0" indent="0">
              <a:buNone/>
            </a:pPr>
            <a:r>
              <a:rPr lang="en-US" dirty="0"/>
              <a:t>Aturan Perkuliahan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20/2/2023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Running Modul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Praktikum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1325880"/>
          </a:xfrm>
        </p:spPr>
        <p:txBody>
          <a:bodyPr/>
          <a:lstStyle/>
          <a:p>
            <a:r>
              <a:rPr lang="en-ID" sz="1800" dirty="0" err="1">
                <a:effectLst/>
                <a:latin typeface="Calibri Light" panose="020F0302020204030204" pitchFamily="34" charset="0"/>
                <a:ea typeface="Times" panose="02020603050405020304" pitchFamily="18" charset="0"/>
              </a:rPr>
              <a:t>Dilakukan</a:t>
            </a:r>
            <a:r>
              <a:rPr lang="en-ID" sz="1800" dirty="0">
                <a:effectLst/>
                <a:latin typeface="Calibri Light" panose="020F0302020204030204" pitchFamily="34" charset="0"/>
                <a:ea typeface="Times" panose="02020603050405020304" pitchFamily="18" charset="0"/>
              </a:rPr>
              <a:t> di lab, </a:t>
            </a:r>
            <a:r>
              <a:rPr lang="en-ID" sz="1800" dirty="0" err="1">
                <a:effectLst/>
                <a:latin typeface="Calibri Light" panose="020F0302020204030204" pitchFamily="34" charset="0"/>
                <a:ea typeface="Times" panose="02020603050405020304" pitchFamily="18" charset="0"/>
              </a:rPr>
              <a:t>sesuai</a:t>
            </a:r>
            <a:r>
              <a:rPr lang="en-ID" sz="1800" dirty="0">
                <a:effectLst/>
                <a:latin typeface="Calibri Light" panose="020F0302020204030204" pitchFamily="34" charset="0"/>
                <a:ea typeface="Times" panose="02020603050405020304" pitchFamily="18" charset="0"/>
              </a:rPr>
              <a:t> jam </a:t>
            </a:r>
            <a:r>
              <a:rPr lang="en-ID" sz="1800" dirty="0" err="1">
                <a:effectLst/>
                <a:latin typeface="Calibri Light" panose="020F0302020204030204" pitchFamily="34" charset="0"/>
                <a:ea typeface="Times" panose="02020603050405020304" pitchFamily="18" charset="0"/>
              </a:rPr>
              <a:t>tiap</a:t>
            </a:r>
            <a:r>
              <a:rPr lang="en-ID" sz="1800" dirty="0">
                <a:effectLst/>
                <a:latin typeface="Calibri Light" panose="020F0302020204030204" pitchFamily="34" charset="0"/>
                <a:ea typeface="Times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 Light" panose="020F0302020204030204" pitchFamily="34" charset="0"/>
                <a:ea typeface="Times" panose="02020603050405020304" pitchFamily="18" charset="0"/>
              </a:rPr>
              <a:t>kelas</a:t>
            </a:r>
            <a:endParaRPr lang="en-ID" sz="1800" dirty="0">
              <a:effectLst/>
              <a:latin typeface="Calibri Light" panose="020F0302020204030204" pitchFamily="34" charset="0"/>
              <a:ea typeface="Times" panose="02020603050405020304" pitchFamily="18" charset="0"/>
            </a:endParaRPr>
          </a:p>
        </p:txBody>
      </p:sp>
      <p:pic>
        <p:nvPicPr>
          <p:cNvPr id="11" name="Picture Placeholder 10" descr="boy looking at map on the wall">
            <a:extLst>
              <a:ext uri="{FF2B5EF4-FFF2-40B4-BE49-F238E27FC236}">
                <a16:creationId xmlns:a16="http://schemas.microsoft.com/office/drawing/2014/main" id="{759DD474-D676-41A6-A2FB-30B2078418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72" b="72"/>
          <a:stretch/>
        </p:blipFill>
        <p:spPr/>
      </p:pic>
      <p:pic>
        <p:nvPicPr>
          <p:cNvPr id="13" name="Picture Placeholder 12" descr="boy playing with space ship toys">
            <a:extLst>
              <a:ext uri="{FF2B5EF4-FFF2-40B4-BE49-F238E27FC236}">
                <a16:creationId xmlns:a16="http://schemas.microsoft.com/office/drawing/2014/main" id="{D624A4F8-65E3-4A17-A439-FE80714CDE5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20/2/2023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Running Modul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9061B0-DF4F-53D2-51B2-55AA7236E0D6}"/>
              </a:ext>
            </a:extLst>
          </p:cNvPr>
          <p:cNvSpPr txBox="1">
            <a:spLocks/>
          </p:cNvSpPr>
          <p:nvPr/>
        </p:nvSpPr>
        <p:spPr>
          <a:xfrm>
            <a:off x="713232" y="3429000"/>
            <a:ext cx="3328416" cy="8444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KODE MK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GBK1GAB4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0975572-A783-7F61-BD3B-C0A8DD7958DF}"/>
              </a:ext>
            </a:extLst>
          </p:cNvPr>
          <p:cNvSpPr txBox="1">
            <a:spLocks/>
          </p:cNvSpPr>
          <p:nvPr/>
        </p:nvSpPr>
        <p:spPr>
          <a:xfrm>
            <a:off x="710184" y="4549360"/>
            <a:ext cx="2871216" cy="844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Teori : 2 SKS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2 x 50 menit, 1/ pekan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4313094-0D50-1E05-7646-87A1032A74F8}"/>
              </a:ext>
            </a:extLst>
          </p:cNvPr>
          <p:cNvSpPr txBox="1">
            <a:spLocks/>
          </p:cNvSpPr>
          <p:nvPr/>
        </p:nvSpPr>
        <p:spPr>
          <a:xfrm>
            <a:off x="4038600" y="4545024"/>
            <a:ext cx="2959359" cy="8444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Praktik : 2 SKS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2 x 100 menit, 1/ pekan</a:t>
            </a: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AA74-F89F-48A1-B941-897EC05BA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graphicFrame>
        <p:nvGraphicFramePr>
          <p:cNvPr id="5" name="Content Placeholder 2" descr="Team Smart Art Graphic&#10;">
            <a:extLst>
              <a:ext uri="{FF2B5EF4-FFF2-40B4-BE49-F238E27FC236}">
                <a16:creationId xmlns:a16="http://schemas.microsoft.com/office/drawing/2014/main" id="{9C6D4AB6-2821-496B-916D-DC02A2DBB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450654"/>
              </p:ext>
            </p:extLst>
          </p:nvPr>
        </p:nvGraphicFramePr>
        <p:xfrm>
          <a:off x="393192" y="1463040"/>
          <a:ext cx="11411712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933A4BE-531E-4A62-A55C-06E08818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20/2/2023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FD21CE-7A2D-4CB5-AC11-6E5CB7F7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Running Modul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C87077-3DA0-43A0-9187-E1AACEF3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535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Outcome (CLO)</a:t>
            </a:r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Running Modul</a:t>
            </a:r>
            <a:endParaRPr lang="en-US" dirty="0"/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CLO 1</a:t>
            </a:r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600" dirty="0" err="1"/>
              <a:t>Struktur</a:t>
            </a:r>
            <a:r>
              <a:rPr lang="en-US" sz="1600" dirty="0"/>
              <a:t> Data Linear</a:t>
            </a:r>
          </a:p>
          <a:p>
            <a:pPr lvl="1"/>
            <a:r>
              <a:rPr lang="en-US" sz="1400" dirty="0"/>
              <a:t>ADT</a:t>
            </a:r>
          </a:p>
          <a:p>
            <a:pPr lvl="1"/>
            <a:r>
              <a:rPr lang="en-US" sz="1400" dirty="0" err="1"/>
              <a:t>ArrayList</a:t>
            </a:r>
            <a:endParaRPr lang="en-US" sz="1400" dirty="0"/>
          </a:p>
          <a:p>
            <a:pPr lvl="1"/>
            <a:r>
              <a:rPr lang="en-US" sz="1400" dirty="0"/>
              <a:t>LinkedList</a:t>
            </a:r>
          </a:p>
          <a:p>
            <a:pPr lvl="1"/>
            <a:r>
              <a:rPr lang="en-US" sz="1400" dirty="0"/>
              <a:t>Stack</a:t>
            </a:r>
          </a:p>
          <a:p>
            <a:pPr lvl="1"/>
            <a:r>
              <a:rPr lang="en-US" sz="1400" dirty="0"/>
              <a:t>Queue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000" dirty="0"/>
              <a:t>CLO 2</a:t>
            </a:r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/>
          <a:srcRect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sz="2000" dirty="0"/>
              <a:t>CLO 3</a:t>
            </a:r>
            <a:endParaRPr lang="en-US" sz="2000" dirty="0"/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 t="85" b="85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1600" dirty="0"/>
              <a:t>Hash</a:t>
            </a:r>
          </a:p>
          <a:p>
            <a:r>
              <a:rPr lang="en-US" sz="1600" dirty="0"/>
              <a:t>Map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78A0A39-3526-F4C4-869E-C76587A5A9D2}"/>
              </a:ext>
            </a:extLst>
          </p:cNvPr>
          <p:cNvSpPr txBox="1">
            <a:spLocks/>
          </p:cNvSpPr>
          <p:nvPr/>
        </p:nvSpPr>
        <p:spPr>
          <a:xfrm>
            <a:off x="4709160" y="3950208"/>
            <a:ext cx="2848636" cy="220675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/>
              <a:t>Struktur</a:t>
            </a:r>
            <a:r>
              <a:rPr lang="en-US" sz="1600" dirty="0"/>
              <a:t> Data Non-Linear</a:t>
            </a:r>
          </a:p>
          <a:p>
            <a:pPr lvl="1"/>
            <a:r>
              <a:rPr lang="en-US" sz="1400" dirty="0"/>
              <a:t>Graf</a:t>
            </a:r>
          </a:p>
          <a:p>
            <a:pPr lvl="1"/>
            <a:r>
              <a:rPr lang="en-US" sz="1400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Silabus</a:t>
            </a:r>
            <a:endParaRPr lang="en-US" dirty="0"/>
          </a:p>
        </p:txBody>
      </p:sp>
      <p:graphicFrame>
        <p:nvGraphicFramePr>
          <p:cNvPr id="4" name="Content Placeholder 4" descr="timeline SmartArt graphic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7891737"/>
              </p:ext>
            </p:extLst>
          </p:nvPr>
        </p:nvGraphicFramePr>
        <p:xfrm>
          <a:off x="996696" y="1581912"/>
          <a:ext cx="10195560" cy="367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CA0A681-9019-541E-5093-FCA9BC02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9496" y="6356350"/>
            <a:ext cx="1545336" cy="365125"/>
          </a:xfrm>
        </p:spPr>
        <p:txBody>
          <a:bodyPr/>
          <a:lstStyle/>
          <a:p>
            <a:pPr lvl="0"/>
            <a:r>
              <a:rPr lang="en-US" noProof="0"/>
              <a:t>20/2/2023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3C6AD7A-3500-4A27-A068-ADF68672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6048" y="6356350"/>
            <a:ext cx="4114800" cy="365125"/>
          </a:xfrm>
        </p:spPr>
        <p:txBody>
          <a:bodyPr/>
          <a:lstStyle/>
          <a:p>
            <a:pPr lvl="0"/>
            <a:r>
              <a:rPr lang="en-US" noProof="0"/>
              <a:t>Running Modul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264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6DAA-1ACF-4343-A637-D55C4A5D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Silabus</a:t>
            </a:r>
            <a:endParaRPr lang="en-US" dirty="0"/>
          </a:p>
        </p:txBody>
      </p:sp>
      <p:graphicFrame>
        <p:nvGraphicFramePr>
          <p:cNvPr id="4" name="Content Placeholder 4" descr="timeline SmartArt graphic&#10;">
            <a:extLst>
              <a:ext uri="{FF2B5EF4-FFF2-40B4-BE49-F238E27FC236}">
                <a16:creationId xmlns:a16="http://schemas.microsoft.com/office/drawing/2014/main" id="{E246B7D8-C843-490A-A5BB-04DFA74A3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751965"/>
              </p:ext>
            </p:extLst>
          </p:nvPr>
        </p:nvGraphicFramePr>
        <p:xfrm>
          <a:off x="996696" y="1581912"/>
          <a:ext cx="10195560" cy="3675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B6466-CC56-4078-BB0C-7A0D5CB3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A404B-E2EE-AE85-ADAF-F441D26B1C2A}"/>
              </a:ext>
            </a:extLst>
          </p:cNvPr>
          <p:cNvSpPr txBox="1"/>
          <p:nvPr/>
        </p:nvSpPr>
        <p:spPr>
          <a:xfrm>
            <a:off x="1184987" y="4954555"/>
            <a:ext cx="750181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Note: Sesudah Assessment 2 diadakan Remedial (aturan menyusul)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1D677E-2DBC-96E4-C1F2-3941DE69A765}"/>
              </a:ext>
            </a:extLst>
          </p:cNvPr>
          <p:cNvSpPr txBox="1">
            <a:spLocks/>
          </p:cNvSpPr>
          <p:nvPr/>
        </p:nvSpPr>
        <p:spPr>
          <a:xfrm>
            <a:off x="838200" y="6310312"/>
            <a:ext cx="154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20/2/2023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1369A8B-FF6C-10E9-164C-1F05D94A8AA9}"/>
              </a:ext>
            </a:extLst>
          </p:cNvPr>
          <p:cNvSpPr txBox="1">
            <a:spLocks/>
          </p:cNvSpPr>
          <p:nvPr/>
        </p:nvSpPr>
        <p:spPr>
          <a:xfrm>
            <a:off x="4037076" y="63103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cap="none" spc="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A7FE4AB-8363-C045-B8E0-58C9714F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Running Modul</a:t>
            </a:r>
          </a:p>
        </p:txBody>
      </p:sp>
    </p:spTree>
    <p:extLst>
      <p:ext uri="{BB962C8B-B14F-4D97-AF65-F5344CB8AC3E}">
        <p14:creationId xmlns:p14="http://schemas.microsoft.com/office/powerpoint/2010/main" val="3333933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Penilaian</a:t>
            </a: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3054" y="537891"/>
            <a:ext cx="767542" cy="767542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01493"/>
              </p:ext>
            </p:extLst>
          </p:nvPr>
        </p:nvGraphicFramePr>
        <p:xfrm>
          <a:off x="1159668" y="1601227"/>
          <a:ext cx="9872664" cy="2301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399098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Komponen Praktikum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Keaktifan</a:t>
                      </a:r>
                      <a:r>
                        <a:rPr lang="en-US" sz="2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1843887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Jurnal : 70%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Keaktifan</a:t>
                      </a:r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: 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Dilihat saat praktikum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Penilaian bisa </a:t>
                      </a:r>
                      <a:r>
                        <a:rPr lang="en-US" sz="2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berasal</a:t>
                      </a:r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dari</a:t>
                      </a:r>
                      <a:r>
                        <a:rPr lang="en-US" sz="2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Asprak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078FC5F-3812-9B2A-DD19-A9C2E1C803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/>
          <a:p>
            <a:pPr lvl="0"/>
            <a:r>
              <a:rPr lang="en-US" noProof="0"/>
              <a:t>20/2/2023</a:t>
            </a:r>
            <a:endParaRPr lang="en-US" noProof="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7366077-9469-3DAA-6B24-7DDEE5AC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55440" y="6356350"/>
            <a:ext cx="4114800" cy="365125"/>
          </a:xfrm>
        </p:spPr>
        <p:txBody>
          <a:bodyPr/>
          <a:lstStyle/>
          <a:p>
            <a:pPr lvl="0"/>
            <a:r>
              <a:rPr lang="en-US" noProof="0"/>
              <a:t>Running Modul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6CD4A8-94B4-A4F5-5981-93081A58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404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en-US" dirty="0">
                <a:latin typeface="Rockwell" panose="02060603020205020403" pitchFamily="18" charset="0"/>
              </a:rPr>
              <a:t>Aturan Praktikum</a:t>
            </a:r>
          </a:p>
        </p:txBody>
      </p:sp>
      <p:pic>
        <p:nvPicPr>
          <p:cNvPr id="7" name="Graphic 6" descr="Sun">
            <a:extLst>
              <a:ext uri="{FF2B5EF4-FFF2-40B4-BE49-F238E27FC236}">
                <a16:creationId xmlns:a16="http://schemas.microsoft.com/office/drawing/2014/main" id="{6314C98B-D1E0-4291-8DE1-BABBB730A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7040" y="452120"/>
            <a:ext cx="914400" cy="914400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932652"/>
              </p:ext>
            </p:extLst>
          </p:nvPr>
        </p:nvGraphicFramePr>
        <p:xfrm>
          <a:off x="1140144" y="1587500"/>
          <a:ext cx="9872664" cy="411930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Aturan Awal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Kesepakatan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dirty="0"/>
                        <a:t>Aturan kelas sama dengan saat teori (greetings, </a:t>
                      </a:r>
                      <a:r>
                        <a:rPr lang="en-US" dirty="0" err="1"/>
                        <a:t>toleransi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keterlambatan</a:t>
                      </a:r>
                      <a:r>
                        <a:rPr lang="en-US" dirty="0"/>
                        <a:t>, ….)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Sesi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bersama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dosen: 70 – 80 menit di awal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Istirahat: 20 – 30 menit 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tergantung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kesepakatan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saat itu)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Modul, jurnal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serta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pengumpulannya via LMS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Sesi mengerjakan jurnal : 80 – 100 menit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akhir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Any other?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0B19B7C-F427-F836-921C-76BDBB57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/>
          <a:p>
            <a:pPr lvl="0"/>
            <a:r>
              <a:rPr lang="en-US" noProof="0"/>
              <a:t>20/2/2023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2878A-2B35-1EE8-ED1C-EFF85394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6697" y="6356350"/>
            <a:ext cx="4114800" cy="365125"/>
          </a:xfrm>
        </p:spPr>
        <p:txBody>
          <a:bodyPr/>
          <a:lstStyle/>
          <a:p>
            <a:pPr lvl="0"/>
            <a:r>
              <a:rPr lang="en-US" noProof="0"/>
              <a:t>Running Modul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A5467-8DED-F186-0EC7-B71F8C4B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93</TotalTime>
  <Words>275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Avenir Next LT Pro</vt:lpstr>
      <vt:lpstr>Calibri</vt:lpstr>
      <vt:lpstr>Calibri Light</vt:lpstr>
      <vt:lpstr>Rockwell</vt:lpstr>
      <vt:lpstr>Tahoma</vt:lpstr>
      <vt:lpstr>Tw Cen MT</vt:lpstr>
      <vt:lpstr>Wingdings</vt:lpstr>
      <vt:lpstr>ShapesVTI</vt:lpstr>
      <vt:lpstr>Implementasi Struktur Data</vt:lpstr>
      <vt:lpstr>Agenda</vt:lpstr>
      <vt:lpstr>Praktikum</vt:lpstr>
      <vt:lpstr>The Team</vt:lpstr>
      <vt:lpstr>Course Learning Outcome (CLO)</vt:lpstr>
      <vt:lpstr>Silabus</vt:lpstr>
      <vt:lpstr>Silabus</vt:lpstr>
      <vt:lpstr>Penilaian</vt:lpstr>
      <vt:lpstr>Aturan Praktikum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Struktur Data</dc:title>
  <dc:creator>CAHYANA</dc:creator>
  <cp:lastModifiedBy>CAHYANA</cp:lastModifiedBy>
  <cp:revision>16</cp:revision>
  <dcterms:created xsi:type="dcterms:W3CDTF">2023-02-16T14:01:32Z</dcterms:created>
  <dcterms:modified xsi:type="dcterms:W3CDTF">2025-02-11T07:38:34Z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