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project - 1min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6313d831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a6313d831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~7min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6313d831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6313d831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~7min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6313d831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6313d831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~9min </a:t>
            </a: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Overall, is the approach you took promising? What different approach or variant of this approach is better?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6313d831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a6313d831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6313d831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6313d831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6313d831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6313d831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6313d831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6313d831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 - ~2min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6313d831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6313d831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have you incorporated the feedback since the beta release? </a:t>
            </a:r>
            <a:r>
              <a:rPr lang="en"/>
              <a:t>~3min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6313d831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6313d831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~3min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6313d831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6313d831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~3min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6313d831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6313d831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~7min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6313d831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a6313d831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Singapore to ease Covid measures, reopen borders and drop outdoor mask mandate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6313d831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6313d831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~7min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@ SINGAPORE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THROUGH RESEARCH ON IT DEVELOPMENT IN SINGAPORE THROUGH COVID PERIOD.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MUZHI ZHANG - UNIVERSITY OF SAN FRANCISCO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50" y="1945625"/>
            <a:ext cx="4368751" cy="301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625" y="1945625"/>
            <a:ext cx="3829243" cy="30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ow IT labor market behaves during Covid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4275275" y="3940700"/>
            <a:ext cx="8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MATCH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3" name="Google Shape;153;p22"/>
          <p:cNvCxnSpPr/>
          <p:nvPr/>
        </p:nvCxnSpPr>
        <p:spPr>
          <a:xfrm flipH="1">
            <a:off x="3685100" y="4103325"/>
            <a:ext cx="590400" cy="4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2"/>
          <p:cNvCxnSpPr/>
          <p:nvPr/>
        </p:nvCxnSpPr>
        <p:spPr>
          <a:xfrm>
            <a:off x="5069375" y="4179850"/>
            <a:ext cx="3060900" cy="2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5" y="1853850"/>
            <a:ext cx="4009877" cy="3158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IT companies recently moved to Singapore.</a:t>
            </a:r>
            <a:endParaRPr/>
          </a:p>
        </p:txBody>
      </p:sp>
      <p:cxnSp>
        <p:nvCxnSpPr>
          <p:cNvPr id="161" name="Google Shape;161;p23"/>
          <p:cNvCxnSpPr>
            <a:endCxn id="162" idx="1"/>
          </p:cNvCxnSpPr>
          <p:nvPr/>
        </p:nvCxnSpPr>
        <p:spPr>
          <a:xfrm flipH="1" rot="10800000">
            <a:off x="3473725" y="2773575"/>
            <a:ext cx="1987800" cy="7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3"/>
          <p:cNvCxnSpPr>
            <a:endCxn id="162" idx="1"/>
          </p:cNvCxnSpPr>
          <p:nvPr/>
        </p:nvCxnSpPr>
        <p:spPr>
          <a:xfrm flipH="1" rot="10800000">
            <a:off x="2206825" y="2773575"/>
            <a:ext cx="3254700" cy="17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3"/>
          <p:cNvSpPr txBox="1"/>
          <p:nvPr/>
        </p:nvSpPr>
        <p:spPr>
          <a:xfrm>
            <a:off x="5461525" y="2142525"/>
            <a:ext cx="295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Not large in amount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Not headquarter, just office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Matched expectation: No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Matched previous slide: Yes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Application of grouped bar chart -&gt; promising.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Separate legends with different type under different title -&gt; promising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Things that would do different: stay away from industry report research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approach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98700"/>
            <a:ext cx="4529172" cy="316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00" y="1798700"/>
            <a:ext cx="4368751" cy="316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Ask real Singaporeans: how they feel?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More company info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More </a:t>
            </a:r>
            <a:r>
              <a:rPr lang="en" sz="1800"/>
              <a:t>interactive</a:t>
            </a:r>
            <a:r>
              <a:rPr lang="en" sz="1800"/>
              <a:t> method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529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44"/>
              <a:t>https://mzhang78usfca.github.io/IT-SG/</a:t>
            </a:r>
            <a:endParaRPr sz="30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022" y="1721700"/>
            <a:ext cx="3165950" cy="31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r>
              <a:rPr lang="en"/>
              <a:t>: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out how good Singapore’s Covid control was, compared with other countries. And why it is attractive for some companies.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out how IT labor market (or overall labor market) behaves during  Covid influence.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out if IT companies recently moved to Singapore.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incorporated the feedback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Finish professor’s </a:t>
            </a:r>
            <a:r>
              <a:rPr lang="en" sz="1800"/>
              <a:t>suggested</a:t>
            </a:r>
            <a:r>
              <a:rPr lang="en" sz="1800"/>
              <a:t> improvement during code review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Finish improvement from classmates that were marked as “actionable”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See if anything else can be done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done after Beta Release (success)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Tons of minor changes</a:t>
            </a:r>
            <a:endParaRPr sz="18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Front page name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All axis tag increase font size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Labor number format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Labor legend moving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Company y axis moving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Company legend moving</a:t>
            </a:r>
            <a:endParaRPr sz="1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Added next/prev button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Altered stacked bar chart to grouped bar chart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done after Beta Release (in progress)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Dynamic Tooltip: Still have bug with filter interactive code. </a:t>
            </a:r>
            <a:r>
              <a:rPr lang="en" sz="1800"/>
              <a:t>Investigating.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20175"/>
            <a:ext cx="4497198" cy="310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ow good Singapore’s Covid control was?</a:t>
            </a:r>
            <a:endParaRPr/>
          </a:p>
        </p:txBody>
      </p:sp>
      <p:cxnSp>
        <p:nvCxnSpPr>
          <p:cNvPr id="124" name="Google Shape;124;p19"/>
          <p:cNvCxnSpPr/>
          <p:nvPr/>
        </p:nvCxnSpPr>
        <p:spPr>
          <a:xfrm flipH="1" rot="10800000">
            <a:off x="4432525" y="2888550"/>
            <a:ext cx="1339200" cy="17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9"/>
          <p:cNvCxnSpPr/>
          <p:nvPr/>
        </p:nvCxnSpPr>
        <p:spPr>
          <a:xfrm flipH="1" rot="10800000">
            <a:off x="2006200" y="2706825"/>
            <a:ext cx="3727200" cy="14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9"/>
          <p:cNvSpPr txBox="1"/>
          <p:nvPr/>
        </p:nvSpPr>
        <p:spPr>
          <a:xfrm>
            <a:off x="5876800" y="2372075"/>
            <a:ext cx="254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Maximum and minimum of death cases/population ratio lower than other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countries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Matched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expectation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Yes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83" y="2094650"/>
            <a:ext cx="4042986" cy="279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good Singapore’s Covid control was?</a:t>
            </a:r>
            <a:endParaRPr/>
          </a:p>
        </p:txBody>
      </p:sp>
      <p:cxnSp>
        <p:nvCxnSpPr>
          <p:cNvPr id="133" name="Google Shape;133;p20"/>
          <p:cNvCxnSpPr/>
          <p:nvPr/>
        </p:nvCxnSpPr>
        <p:spPr>
          <a:xfrm flipH="1" rot="10800000">
            <a:off x="3175525" y="2888675"/>
            <a:ext cx="2596200" cy="7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0"/>
          <p:cNvCxnSpPr/>
          <p:nvPr/>
        </p:nvCxnSpPr>
        <p:spPr>
          <a:xfrm flipH="1" rot="10800000">
            <a:off x="1615500" y="2706925"/>
            <a:ext cx="41178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0"/>
          <p:cNvSpPr txBox="1"/>
          <p:nvPr/>
        </p:nvSpPr>
        <p:spPr>
          <a:xfrm>
            <a:off x="5876800" y="2372075"/>
            <a:ext cx="2541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Peak of confirmed cases are not lower though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Matched expectation: No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However, there was when Singapore reopened borders and dropped outdoor mask mandate.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Still came with low death rate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00" y="1853850"/>
            <a:ext cx="4360062" cy="3137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good Singapore’s Covid control was?</a:t>
            </a:r>
            <a:endParaRPr/>
          </a:p>
        </p:txBody>
      </p:sp>
      <p:cxnSp>
        <p:nvCxnSpPr>
          <p:cNvPr id="142" name="Google Shape;142;p21"/>
          <p:cNvCxnSpPr/>
          <p:nvPr/>
        </p:nvCxnSpPr>
        <p:spPr>
          <a:xfrm flipH="1" rot="10800000">
            <a:off x="1884250" y="3146950"/>
            <a:ext cx="3692100" cy="14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1"/>
          <p:cNvCxnSpPr/>
          <p:nvPr/>
        </p:nvCxnSpPr>
        <p:spPr>
          <a:xfrm>
            <a:off x="3108575" y="2419900"/>
            <a:ext cx="2624700" cy="2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1"/>
          <p:cNvSpPr txBox="1"/>
          <p:nvPr/>
        </p:nvSpPr>
        <p:spPr>
          <a:xfrm>
            <a:off x="5876800" y="2372075"/>
            <a:ext cx="254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Very high vaccine rate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Lot more higher than other developed countries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Matched expectation: Yes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