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eb914b9b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eb914b9b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eb914b9b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eb914b9b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eb914b9b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eb914b9b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eb914b9b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eb914b9b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eb914b9b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eb914b9b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eb914b9b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eb914b9b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eb914b9b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eb914b9b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eb914b9b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eb914b9b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eb914b9b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eb914b9b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c003261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c003261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7bef1c7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7bef1c7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eb914b9b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eb914b9b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eb914b9b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eb914b9b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eb914b9b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eb914b9b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eb914b9b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eb914b9b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eb914b9b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eb914b9b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eb914b9b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eb914b9b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eb914b9b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eb914b9b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eb914b9b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eb914b9b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eb914b9b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eb914b9b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eb914b9b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eb914b9b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c00326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c00326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ebff7a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ebff7a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bytes is not 4?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eb914b9b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eb914b9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bytes is not 4?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c003261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c003261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c003261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c003261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eb914b9b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eb914b9b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eb914b9b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eb914b9b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eb914b9b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eb914b9b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eb914b9b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eb914b9b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c00326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c00326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c003261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c003261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c003261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c003261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eb914b9b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eb914b9b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eb914b9b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eb914b9b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eb914b9b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eb914b9b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CSE 3100 Exam 2 Review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Child: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dup2(3,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150925"/>
            <a:ext cx="41624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Child: close(3)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122350"/>
            <a:ext cx="41719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Child: close(4)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141413"/>
            <a:ext cx="41624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Parent: dup2(4,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155700"/>
            <a:ext cx="41338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Parent: dup2(4,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155700"/>
            <a:ext cx="41529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Parent: close(4)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155700"/>
            <a:ext cx="41529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Parent: close(3)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165225"/>
            <a:ext cx="4133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does this system do?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165225"/>
            <a:ext cx="4133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does this system do?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have redirected the output of the parent to the write end of the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also have redirected the input of the child to the read end of the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 call to printf() in the parent will write to the child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 call of scanf() in the child will read what was written by the parent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Read/Write to Pipes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Read: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Takes the file descriptor, the buffer to read into, and a number representing the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number of bytes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being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read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Outputs the number of bytes read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result of read is stored in the buffer (not the return value)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Write: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Takes the file descriptor, the buffer containing what is being written, and the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number of bytes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being written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Outputs the number of bytes written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Note: a buffer can be an array or the address of any scalar type - AS LONG AS IT IS A POINTER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Common issues: wrong buffer size, misuse of strlen() if writing to a file descriptor, misuse of sizeof when finding the size of the individual items read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Forking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You will NOT have to call fork() on the exam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fork() returns a process ID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 the child, process ID is 0 (child is not aware it is a child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 the parent, process ID is the child’s process ID in the parent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fork() clones a process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Duplicates address space (stack, heap statics, executable code)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Duplicates file descriptor table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After forking, anything done independently in each process will not occur in the other process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NOTE: Anything that happens in either process occurs independently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Cloned processes are not automatically synchronized to occur in a specific order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Re-emphasis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third parameter in read() and write() is the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item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being written-to/read-from a file descriptor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har buff[10];</a:t>
            </a:r>
            <a:endParaRPr>
              <a:solidFill>
                <a:srgbClr val="FFF2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write(fd, buff, </a:t>
            </a:r>
            <a:r>
              <a:rPr b="1"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10*sizeof(char)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2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or</a:t>
            </a:r>
            <a:r>
              <a:rPr lang="en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int buff;</a:t>
            </a:r>
            <a:endParaRPr>
              <a:solidFill>
                <a:srgbClr val="FFF2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read(fd, &amp;buff, </a:t>
            </a:r>
            <a:r>
              <a:rPr b="1"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sizeof(int)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FFF2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Macros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Quick notes on macros: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Macros are defined with #define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..., and are often noted with all capital letters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MAXLEN 1000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Macros REPLACE the location where they are referenced in the code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They are NOT variables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Therefore, they DO NOT have an address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What’s wrong with this code?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do we fix this?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325" y="1903213"/>
            <a:ext cx="5735350" cy="1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149775" y="2181588"/>
            <a:ext cx="1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75" y="1763775"/>
            <a:ext cx="5167850" cy="1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What’s wrong with this code?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do we fix this?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74" y="2246924"/>
            <a:ext cx="5059450" cy="1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49775" y="2181588"/>
            <a:ext cx="1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38" y="1913800"/>
            <a:ext cx="5530325" cy="13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What’s wrong with this code?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do we fix this?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00" y="1656763"/>
            <a:ext cx="4260400" cy="1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149775" y="2181588"/>
            <a:ext cx="1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38" y="1788550"/>
            <a:ext cx="4525925" cy="1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What’s wrong with this code?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do we fix this?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88" y="2151675"/>
            <a:ext cx="5428632" cy="8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149775" y="2181588"/>
            <a:ext cx="1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675" y="1645900"/>
            <a:ext cx="5738650" cy="18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 Death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parent is expected to reap its child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 the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parent dies first, the OS reaps the child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 only occurs when the child finishes running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use waitpid to reap a process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Waits until the child process terminates until continuing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Parameters: the ID of the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process, the ADDRESS of the exit status integer, and 0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Returns the process ID of the process that died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Note: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 a process is left waiting to read from a pipe, then it will never terminate - VERY BAD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 is good practice to close all necessary pipe ends whenever possible to avoid this state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13" y="1414625"/>
            <a:ext cx="5382174" cy="31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/>
        </p:nvSpPr>
        <p:spPr>
          <a:xfrm>
            <a:off x="450050" y="85725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What’s wrong with this code?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50050" y="4667250"/>
            <a:ext cx="80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do we fix this?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Mistakes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2176463"/>
            <a:ext cx="53816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128575" y="2181588"/>
            <a:ext cx="175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exec family of functions calls a shell command based on the parameters that are passed in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 differs from function to function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Refer to the man pages for information on a specific function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Calling exec completely guts your process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None of your code after the exec call should occur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The file descriptors are what remains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can use pipe redirections to stdin and stdout to write to a process running an exec call and read the result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Remember: set up pipes correctly BEFORE calling exec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 of a Pipe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 all file descriptors referring to the write end of a pipe have been closed, then an attempt to read from the pipe will see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end-of-file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and read() will return 0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 way the read end of the pipe knows when to stop reading from the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here we can close the read end so that it isn’t trying to read for eternity, unable to die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example program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Exam 2 Review Session Folder in HuskyCT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</a:t>
            </a:r>
            <a:r>
              <a:rPr i="1" lang="en"/>
              <a:t>digits.c </a:t>
            </a:r>
            <a:r>
              <a:rPr lang="en"/>
              <a:t>and setup your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code along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Solutions will be posted after the review session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Extra Notes: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Again, DO NOT CALL FORK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 is highly recommended that you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run your code locally rather than submit to gradescope to test your code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 takes a long time for gradescope to run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PLEASE make sure your code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compiles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Recommendation: each time you have compiled code, copy it into a notepad so that if your changes are unrecoverable, you always have compiled code to submit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 Review Feedback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Please give us feedback to improve future exam reviews!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(also we need feedback to get credit as TAs, thank you! :D)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63" y="1876425"/>
            <a:ext cx="18192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use pipe() to create a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Input: an array of 2 integers - these will serve as our read file descriptor (index 0) and our write file descriptor (index 1)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: A return status (0 for success, -1 for error)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Pipes provide us with a means of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between processes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set up our pipes BEFORE we fork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Remember: all file descriptors and memory data are cloned when calling fork, allowing the child process to know what pipes are established by the parent.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Pipes act like containers of water, where bytes serve as drops of water: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can pour a certain amount of bytes into the write end of a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Those bytes will sit in the pipe until emptied out by the read end of the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this reason, it is important that we keep a close eye on our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buffer size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or alternatively, the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number of bytes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written to and read from the pipe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Redirecting Pipes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We use dup2 to redirect pipes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Parameters: the file descriptor that we are redirecting to, the file descriptor that we are redirecting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Access these values from the array which we passed to pipe()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How dup2 works: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a call to dup2(fd1, fd2)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dup2 closes fd2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up2 then scans the file descriptor table from top to bottom until it finds a closed file descriptor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■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 should be the file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descriptor of fd2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dup2 then redirects fd1 to fd2, so we can now read from fd2 to read what was contained in fd1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NOTE: we still need to close fd1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RECOMMENDATION: draw your pipes and file descriptors to avoid bugs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Dup2 Diagram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488" y="1161325"/>
            <a:ext cx="24930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62" y="1161325"/>
            <a:ext cx="2875813" cy="3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7" y="1161325"/>
            <a:ext cx="4162426" cy="33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Child: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dup2(3,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155700"/>
            <a:ext cx="41624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