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 Light"/>
      <p:regular r:id="rId12"/>
      <p:bold r:id="rId13"/>
    </p:embeddedFont>
    <p:embeddedFont>
      <p:font typeface="Bebas Neue"/>
      <p:regular r:id="rId14"/>
    </p:embeddedFont>
    <p:embeddedFont>
      <p:font typeface="Overpass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Overpass ExtraLight"/>
      <p:regular r:id="rId23"/>
      <p:bold r:id="rId24"/>
      <p:italic r:id="rId25"/>
      <p:boldItalic r:id="rId26"/>
    </p:embeddedFont>
    <p:embeddedFont>
      <p:font typeface="Overpass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verpassLight-boldItalic.fntdata"/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OverpassExtraLight-bold.fntdata"/><Relationship Id="rId23" Type="http://schemas.openxmlformats.org/officeDocument/2006/relationships/font" Target="fonts/OverpassExtraLight-regular.fntdata"/><Relationship Id="rId26" Type="http://schemas.openxmlformats.org/officeDocument/2006/relationships/font" Target="fonts/OverpassExtraLight-boldItalic.fntdata"/><Relationship Id="rId25" Type="http://schemas.openxmlformats.org/officeDocument/2006/relationships/font" Target="fonts/OverpassExtraLight-italic.fntdata"/><Relationship Id="rId28" Type="http://schemas.openxmlformats.org/officeDocument/2006/relationships/font" Target="fonts/OverpassLight-bold.fntdata"/><Relationship Id="rId27" Type="http://schemas.openxmlformats.org/officeDocument/2006/relationships/font" Target="fonts/OverpassLight-regular.fntdata"/><Relationship Id="rId29" Type="http://schemas.openxmlformats.org/officeDocument/2006/relationships/font" Target="fonts/Overpass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Light-bold.fntdata"/><Relationship Id="rId12" Type="http://schemas.openxmlformats.org/officeDocument/2006/relationships/font" Target="fonts/RobotoSlabLight-regular.fntdata"/><Relationship Id="rId15" Type="http://schemas.openxmlformats.org/officeDocument/2006/relationships/font" Target="fonts/Overpass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Overpass-italic.fntdata"/><Relationship Id="rId16" Type="http://schemas.openxmlformats.org/officeDocument/2006/relationships/font" Target="fonts/Overpass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Overpas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7d29277cd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7d29277cd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96ebedc0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96ebedc0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6e7fc04e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6e7fc04e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6e7fc04e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6e7fc04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6e7fc04e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6e7fc04e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7a667ef0f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7a667ef0f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16125" y="2561775"/>
            <a:ext cx="9281100" cy="14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2061788" y="723875"/>
            <a:ext cx="50190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2" type="title"/>
          </p:nvPr>
        </p:nvSpPr>
        <p:spPr>
          <a:xfrm>
            <a:off x="2485555" y="2871475"/>
            <a:ext cx="41676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>
            <a:off x="107975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9040374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625275" y="374693"/>
            <a:ext cx="38520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2042990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588790" y="1916625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3" type="subTitle"/>
          </p:nvPr>
        </p:nvSpPr>
        <p:spPr>
          <a:xfrm>
            <a:off x="1465040" y="2195840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4" type="title"/>
          </p:nvPr>
        </p:nvSpPr>
        <p:spPr>
          <a:xfrm>
            <a:off x="4542225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5" type="subTitle"/>
          </p:nvPr>
        </p:nvSpPr>
        <p:spPr>
          <a:xfrm>
            <a:off x="4088025" y="190870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6" type="subTitle"/>
          </p:nvPr>
        </p:nvSpPr>
        <p:spPr>
          <a:xfrm>
            <a:off x="3852975" y="2195840"/>
            <a:ext cx="23445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7" type="title"/>
          </p:nvPr>
        </p:nvSpPr>
        <p:spPr>
          <a:xfrm>
            <a:off x="6994306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8" type="subTitle"/>
          </p:nvPr>
        </p:nvSpPr>
        <p:spPr>
          <a:xfrm>
            <a:off x="6541456" y="1908693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9" type="subTitle"/>
          </p:nvPr>
        </p:nvSpPr>
        <p:spPr>
          <a:xfrm>
            <a:off x="6343756" y="2195840"/>
            <a:ext cx="2267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13" type="title"/>
          </p:nvPr>
        </p:nvSpPr>
        <p:spPr>
          <a:xfrm>
            <a:off x="2042990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4" type="subTitle"/>
          </p:nvPr>
        </p:nvSpPr>
        <p:spPr>
          <a:xfrm>
            <a:off x="1588790" y="3830925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5" type="subTitle"/>
          </p:nvPr>
        </p:nvSpPr>
        <p:spPr>
          <a:xfrm>
            <a:off x="1465040" y="4089824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6" type="title"/>
          </p:nvPr>
        </p:nvSpPr>
        <p:spPr>
          <a:xfrm>
            <a:off x="4542225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7" type="subTitle"/>
          </p:nvPr>
        </p:nvSpPr>
        <p:spPr>
          <a:xfrm>
            <a:off x="4089375" y="3830925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8" type="subTitle"/>
          </p:nvPr>
        </p:nvSpPr>
        <p:spPr>
          <a:xfrm>
            <a:off x="3919575" y="4091377"/>
            <a:ext cx="221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19" type="title"/>
          </p:nvPr>
        </p:nvSpPr>
        <p:spPr>
          <a:xfrm>
            <a:off x="6994306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20" type="subTitle"/>
          </p:nvPr>
        </p:nvSpPr>
        <p:spPr>
          <a:xfrm>
            <a:off x="6541456" y="3830925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1" type="subTitle"/>
          </p:nvPr>
        </p:nvSpPr>
        <p:spPr>
          <a:xfrm>
            <a:off x="6371656" y="4091377"/>
            <a:ext cx="221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50" y="2074046"/>
            <a:ext cx="9144000" cy="101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>
            <a:off x="107975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9040374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2646000" y="2214851"/>
            <a:ext cx="38520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hasCustomPrompt="1" idx="2" type="title"/>
          </p:nvPr>
        </p:nvSpPr>
        <p:spPr>
          <a:xfrm>
            <a:off x="2179558" y="591141"/>
            <a:ext cx="23409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2179558" y="1185101"/>
            <a:ext cx="23409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3" type="subTitle"/>
          </p:nvPr>
        </p:nvSpPr>
        <p:spPr>
          <a:xfrm>
            <a:off x="2179558" y="1480453"/>
            <a:ext cx="2340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8" name="Google Shape;98;p14"/>
          <p:cNvSpPr txBox="1"/>
          <p:nvPr>
            <p:ph hasCustomPrompt="1" idx="4" type="title"/>
          </p:nvPr>
        </p:nvSpPr>
        <p:spPr>
          <a:xfrm>
            <a:off x="4623144" y="591141"/>
            <a:ext cx="23409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 txBox="1"/>
          <p:nvPr>
            <p:ph idx="5" type="subTitle"/>
          </p:nvPr>
        </p:nvSpPr>
        <p:spPr>
          <a:xfrm>
            <a:off x="4623144" y="1177178"/>
            <a:ext cx="23409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6" type="subTitle"/>
          </p:nvPr>
        </p:nvSpPr>
        <p:spPr>
          <a:xfrm>
            <a:off x="4621344" y="1480453"/>
            <a:ext cx="23445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hasCustomPrompt="1" idx="7" type="title"/>
          </p:nvPr>
        </p:nvSpPr>
        <p:spPr>
          <a:xfrm>
            <a:off x="2179558" y="3241327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idx="8" type="subTitle"/>
          </p:nvPr>
        </p:nvSpPr>
        <p:spPr>
          <a:xfrm>
            <a:off x="2179558" y="3848406"/>
            <a:ext cx="2340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9" type="subTitle"/>
          </p:nvPr>
        </p:nvSpPr>
        <p:spPr>
          <a:xfrm>
            <a:off x="2179558" y="4132855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13" type="title"/>
          </p:nvPr>
        </p:nvSpPr>
        <p:spPr>
          <a:xfrm>
            <a:off x="4623144" y="3241327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idx="14" type="subTitle"/>
          </p:nvPr>
        </p:nvSpPr>
        <p:spPr>
          <a:xfrm>
            <a:off x="4623144" y="3848406"/>
            <a:ext cx="2340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5" type="subTitle"/>
          </p:nvPr>
        </p:nvSpPr>
        <p:spPr>
          <a:xfrm>
            <a:off x="4623144" y="4132855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5905875" y="874075"/>
            <a:ext cx="32757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-72675" y="2002900"/>
            <a:ext cx="4198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hasCustomPrompt="1" type="title"/>
          </p:nvPr>
        </p:nvSpPr>
        <p:spPr>
          <a:xfrm>
            <a:off x="4454300" y="961363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/>
          <p:nvPr>
            <p:ph idx="2" type="title"/>
          </p:nvPr>
        </p:nvSpPr>
        <p:spPr>
          <a:xfrm>
            <a:off x="4454300" y="1954962"/>
            <a:ext cx="4321500" cy="12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4454300" y="3158539"/>
            <a:ext cx="3834000" cy="6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9042625" y="882362"/>
            <a:ext cx="2400" cy="111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101785" y="2015050"/>
            <a:ext cx="2400" cy="111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hasCustomPrompt="1" type="title"/>
          </p:nvPr>
        </p:nvSpPr>
        <p:spPr>
          <a:xfrm>
            <a:off x="1067805" y="2016996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/>
          <p:nvPr>
            <p:ph idx="2" type="title"/>
          </p:nvPr>
        </p:nvSpPr>
        <p:spPr>
          <a:xfrm>
            <a:off x="2704980" y="1687479"/>
            <a:ext cx="43215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5990546" y="2017000"/>
            <a:ext cx="1936500" cy="11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6"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27060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6_1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13225" y="394185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4577950" y="1147025"/>
            <a:ext cx="4587000" cy="283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hasCustomPrompt="1" type="title"/>
          </p:nvPr>
        </p:nvSpPr>
        <p:spPr>
          <a:xfrm>
            <a:off x="583481" y="1624250"/>
            <a:ext cx="38589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044325" y="1437700"/>
            <a:ext cx="2985000" cy="22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4724000" y="2937140"/>
            <a:ext cx="20931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2" type="subTitle"/>
          </p:nvPr>
        </p:nvSpPr>
        <p:spPr>
          <a:xfrm>
            <a:off x="4724000" y="1702013"/>
            <a:ext cx="37158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3740500" y="1865638"/>
            <a:ext cx="5473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9042625" y="1877800"/>
            <a:ext cx="2400" cy="111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3"/>
          <p:cNvSpPr txBox="1"/>
          <p:nvPr>
            <p:ph hasCustomPrompt="1" type="title"/>
          </p:nvPr>
        </p:nvSpPr>
        <p:spPr>
          <a:xfrm>
            <a:off x="2052200" y="2001425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2" type="title"/>
          </p:nvPr>
        </p:nvSpPr>
        <p:spPr>
          <a:xfrm>
            <a:off x="4454300" y="1753298"/>
            <a:ext cx="43215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468205" y="3131645"/>
            <a:ext cx="3834000" cy="6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3180600" y="-56625"/>
            <a:ext cx="2782800" cy="52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3180600" y="294790"/>
            <a:ext cx="27828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945404" y="2847226"/>
            <a:ext cx="1837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2" type="subTitle"/>
          </p:nvPr>
        </p:nvSpPr>
        <p:spPr>
          <a:xfrm>
            <a:off x="698504" y="3158786"/>
            <a:ext cx="2084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3" type="subTitle"/>
          </p:nvPr>
        </p:nvSpPr>
        <p:spPr>
          <a:xfrm>
            <a:off x="6315342" y="2847219"/>
            <a:ext cx="19200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4" type="subTitle"/>
          </p:nvPr>
        </p:nvSpPr>
        <p:spPr>
          <a:xfrm>
            <a:off x="6315342" y="3150291"/>
            <a:ext cx="2082300" cy="11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625300" y="1217725"/>
            <a:ext cx="3892200" cy="3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2" type="subTitle"/>
          </p:nvPr>
        </p:nvSpPr>
        <p:spPr>
          <a:xfrm>
            <a:off x="4571998" y="1217725"/>
            <a:ext cx="3804300" cy="3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699000" y="428125"/>
            <a:ext cx="77460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5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699000" y="428125"/>
            <a:ext cx="77460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2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_1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699000" y="744746"/>
            <a:ext cx="21150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3167950" y="1501134"/>
            <a:ext cx="5967900" cy="21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54060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4367289" y="2334485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2" type="subTitle"/>
          </p:nvPr>
        </p:nvSpPr>
        <p:spPr>
          <a:xfrm>
            <a:off x="3868989" y="270716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3" type="subTitle"/>
          </p:nvPr>
        </p:nvSpPr>
        <p:spPr>
          <a:xfrm>
            <a:off x="6574025" y="2334485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4" type="subTitle"/>
          </p:nvPr>
        </p:nvSpPr>
        <p:spPr>
          <a:xfrm>
            <a:off x="6075725" y="270716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ONLY_3_2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 rot="5400000">
            <a:off x="2171625" y="1555375"/>
            <a:ext cx="5160600" cy="203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7"/>
          <p:cNvGrpSpPr/>
          <p:nvPr/>
        </p:nvGrpSpPr>
        <p:grpSpPr>
          <a:xfrm flipH="1">
            <a:off x="3732313" y="101275"/>
            <a:ext cx="5282613" cy="4935100"/>
            <a:chOff x="101561" y="101275"/>
            <a:chExt cx="4473000" cy="4935100"/>
          </a:xfrm>
        </p:grpSpPr>
        <p:cxnSp>
          <p:nvCxnSpPr>
            <p:cNvPr id="169" name="Google Shape;169;p27"/>
            <p:cNvCxnSpPr/>
            <p:nvPr/>
          </p:nvCxnSpPr>
          <p:spPr>
            <a:xfrm rot="10800000">
              <a:off x="103276" y="3441000"/>
              <a:ext cx="0" cy="158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7"/>
            <p:cNvCxnSpPr/>
            <p:nvPr/>
          </p:nvCxnSpPr>
          <p:spPr>
            <a:xfrm rot="10800000">
              <a:off x="101561" y="5036375"/>
              <a:ext cx="447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7"/>
            <p:cNvCxnSpPr/>
            <p:nvPr/>
          </p:nvCxnSpPr>
          <p:spPr>
            <a:xfrm rot="10800000">
              <a:off x="101561" y="101275"/>
              <a:ext cx="447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7"/>
            <p:cNvCxnSpPr/>
            <p:nvPr/>
          </p:nvCxnSpPr>
          <p:spPr>
            <a:xfrm rot="10800000">
              <a:off x="103284" y="115475"/>
              <a:ext cx="0" cy="174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" name="Google Shape;173;p2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13225" y="5395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3814725" y="539500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2" type="subTitle"/>
          </p:nvPr>
        </p:nvSpPr>
        <p:spPr>
          <a:xfrm>
            <a:off x="3814725" y="91219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3" type="subTitle"/>
          </p:nvPr>
        </p:nvSpPr>
        <p:spPr>
          <a:xfrm>
            <a:off x="3814725" y="2039536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3814725" y="2412230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5" type="subTitle"/>
          </p:nvPr>
        </p:nvSpPr>
        <p:spPr>
          <a:xfrm>
            <a:off x="3814725" y="3539400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6" type="subTitle"/>
          </p:nvPr>
        </p:nvSpPr>
        <p:spPr>
          <a:xfrm>
            <a:off x="3814725" y="391209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ONLY_3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-25974" y="1501134"/>
            <a:ext cx="5967900" cy="21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6391941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1433564" y="2334485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2" type="subTitle"/>
          </p:nvPr>
        </p:nvSpPr>
        <p:spPr>
          <a:xfrm>
            <a:off x="935264" y="270568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3" type="subTitle"/>
          </p:nvPr>
        </p:nvSpPr>
        <p:spPr>
          <a:xfrm>
            <a:off x="3892018" y="2327453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4" type="subTitle"/>
          </p:nvPr>
        </p:nvSpPr>
        <p:spPr>
          <a:xfrm>
            <a:off x="3393718" y="270568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TITLE_ONLY_3_1_1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01550" y="109375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 rot="5400000">
            <a:off x="2171625" y="1555375"/>
            <a:ext cx="5160600" cy="203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6391941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3814725" y="537500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2" type="subTitle"/>
          </p:nvPr>
        </p:nvSpPr>
        <p:spPr>
          <a:xfrm>
            <a:off x="3814725" y="90870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3" type="subTitle"/>
          </p:nvPr>
        </p:nvSpPr>
        <p:spPr>
          <a:xfrm>
            <a:off x="3814725" y="2150549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4" type="subTitle"/>
          </p:nvPr>
        </p:nvSpPr>
        <p:spPr>
          <a:xfrm>
            <a:off x="3814725" y="2531948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5" type="subTitle"/>
          </p:nvPr>
        </p:nvSpPr>
        <p:spPr>
          <a:xfrm>
            <a:off x="3814725" y="3770513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6" type="subTitle"/>
          </p:nvPr>
        </p:nvSpPr>
        <p:spPr>
          <a:xfrm>
            <a:off x="3814725" y="4151913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625300" y="323675"/>
            <a:ext cx="78054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621575" y="1228437"/>
            <a:ext cx="78783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2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type="title"/>
          </p:nvPr>
        </p:nvSpPr>
        <p:spPr>
          <a:xfrm>
            <a:off x="625300" y="323675"/>
            <a:ext cx="78054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type="title"/>
          </p:nvPr>
        </p:nvSpPr>
        <p:spPr>
          <a:xfrm>
            <a:off x="4876902" y="1200650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1_1_1"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713227" y="310900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_1_1_1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713227" y="539500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_ONLY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89900" y="2183550"/>
            <a:ext cx="2270700" cy="7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3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TITLE_ONLY_2_3"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0" y="1234075"/>
            <a:ext cx="2906400" cy="267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0" name="Google Shape;220;p36"/>
          <p:cNvCxnSpPr/>
          <p:nvPr/>
        </p:nvCxnSpPr>
        <p:spPr>
          <a:xfrm>
            <a:off x="103800" y="1235275"/>
            <a:ext cx="0" cy="268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6"/>
          <p:cNvSpPr txBox="1"/>
          <p:nvPr>
            <p:ph type="title"/>
          </p:nvPr>
        </p:nvSpPr>
        <p:spPr>
          <a:xfrm>
            <a:off x="713225" y="2183550"/>
            <a:ext cx="2270700" cy="7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TITLE_ONLY_2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609547" y="378511"/>
            <a:ext cx="39468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TITLE_ONLY_2_2_1"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713225" y="353950"/>
            <a:ext cx="7726800" cy="7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TITLE_ONLY_2_1"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 txBox="1"/>
          <p:nvPr>
            <p:ph type="title"/>
          </p:nvPr>
        </p:nvSpPr>
        <p:spPr>
          <a:xfrm>
            <a:off x="491400" y="1929600"/>
            <a:ext cx="22677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TITLE_ONLY_2_1_1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 txBox="1"/>
          <p:nvPr>
            <p:ph type="title"/>
          </p:nvPr>
        </p:nvSpPr>
        <p:spPr>
          <a:xfrm>
            <a:off x="6172200" y="420540"/>
            <a:ext cx="22677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3189572" y="-61450"/>
            <a:ext cx="6166500" cy="52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233850" y="1794300"/>
            <a:ext cx="27828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4153278" y="3146801"/>
            <a:ext cx="1837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3906378" y="3458361"/>
            <a:ext cx="2084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6374237" y="580394"/>
            <a:ext cx="19200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6374239" y="883466"/>
            <a:ext cx="2082300" cy="11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TITLE_ONLY_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/>
          <p:nvPr/>
        </p:nvSpPr>
        <p:spPr>
          <a:xfrm>
            <a:off x="2897" y="-49925"/>
            <a:ext cx="9144000" cy="5208300"/>
          </a:xfrm>
          <a:prstGeom prst="rect">
            <a:avLst/>
          </a:prstGeom>
          <a:solidFill>
            <a:schemeClr val="dk1">
              <a:alpha val="648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/>
          <p:nvPr/>
        </p:nvSpPr>
        <p:spPr>
          <a:xfrm>
            <a:off x="2724150" y="0"/>
            <a:ext cx="3695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8" name="Google Shape;238;p41"/>
          <p:cNvCxnSpPr/>
          <p:nvPr/>
        </p:nvCxnSpPr>
        <p:spPr>
          <a:xfrm>
            <a:off x="2703648" y="106200"/>
            <a:ext cx="381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41"/>
          <p:cNvCxnSpPr/>
          <p:nvPr/>
        </p:nvCxnSpPr>
        <p:spPr>
          <a:xfrm>
            <a:off x="2703648" y="5037300"/>
            <a:ext cx="381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1"/>
          <p:cNvSpPr txBox="1"/>
          <p:nvPr>
            <p:ph type="title"/>
          </p:nvPr>
        </p:nvSpPr>
        <p:spPr>
          <a:xfrm>
            <a:off x="2724150" y="354084"/>
            <a:ext cx="3695700" cy="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8">
  <p:cSld name="TITLE_ONLY_4_1"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 txBox="1"/>
          <p:nvPr>
            <p:ph type="title"/>
          </p:nvPr>
        </p:nvSpPr>
        <p:spPr>
          <a:xfrm>
            <a:off x="713225" y="682725"/>
            <a:ext cx="2084100" cy="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678626" y="323575"/>
            <a:ext cx="7795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" type="subTitle"/>
          </p:nvPr>
        </p:nvSpPr>
        <p:spPr>
          <a:xfrm>
            <a:off x="1129018" y="1419022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2" type="subTitle"/>
          </p:nvPr>
        </p:nvSpPr>
        <p:spPr>
          <a:xfrm>
            <a:off x="1005268" y="1701365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8" name="Google Shape;248;p43"/>
          <p:cNvSpPr txBox="1"/>
          <p:nvPr>
            <p:ph idx="3" type="subTitle"/>
          </p:nvPr>
        </p:nvSpPr>
        <p:spPr>
          <a:xfrm>
            <a:off x="3549953" y="141422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4" type="subTitle"/>
          </p:nvPr>
        </p:nvSpPr>
        <p:spPr>
          <a:xfrm>
            <a:off x="3426503" y="1701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0" name="Google Shape;250;p43"/>
          <p:cNvSpPr txBox="1"/>
          <p:nvPr>
            <p:ph idx="5" type="subTitle"/>
          </p:nvPr>
        </p:nvSpPr>
        <p:spPr>
          <a:xfrm>
            <a:off x="6059184" y="1414222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6" type="subTitle"/>
          </p:nvPr>
        </p:nvSpPr>
        <p:spPr>
          <a:xfrm>
            <a:off x="5883984" y="1701365"/>
            <a:ext cx="2222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2" name="Google Shape;252;p43"/>
          <p:cNvSpPr txBox="1"/>
          <p:nvPr>
            <p:ph idx="7" type="subTitle"/>
          </p:nvPr>
        </p:nvSpPr>
        <p:spPr>
          <a:xfrm>
            <a:off x="1129018" y="2684950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" name="Google Shape;253;p43"/>
          <p:cNvSpPr txBox="1"/>
          <p:nvPr>
            <p:ph idx="8" type="subTitle"/>
          </p:nvPr>
        </p:nvSpPr>
        <p:spPr>
          <a:xfrm>
            <a:off x="1005268" y="2947812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4" name="Google Shape;254;p43"/>
          <p:cNvSpPr txBox="1"/>
          <p:nvPr>
            <p:ph idx="9" type="subTitle"/>
          </p:nvPr>
        </p:nvSpPr>
        <p:spPr>
          <a:xfrm>
            <a:off x="3551303" y="2684950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43"/>
          <p:cNvSpPr txBox="1"/>
          <p:nvPr>
            <p:ph idx="13" type="subTitle"/>
          </p:nvPr>
        </p:nvSpPr>
        <p:spPr>
          <a:xfrm>
            <a:off x="3426503" y="2949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6" name="Google Shape;256;p43"/>
          <p:cNvSpPr txBox="1"/>
          <p:nvPr>
            <p:ph idx="14" type="subTitle"/>
          </p:nvPr>
        </p:nvSpPr>
        <p:spPr>
          <a:xfrm>
            <a:off x="6059184" y="2684950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15" type="subTitle"/>
          </p:nvPr>
        </p:nvSpPr>
        <p:spPr>
          <a:xfrm>
            <a:off x="5934384" y="2949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8" name="Google Shape;258;p4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4_1"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2397750" y="323575"/>
            <a:ext cx="6076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44"/>
          <p:cNvSpPr txBox="1"/>
          <p:nvPr>
            <p:ph idx="1" type="subTitle"/>
          </p:nvPr>
        </p:nvSpPr>
        <p:spPr>
          <a:xfrm>
            <a:off x="3201193" y="1571422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44"/>
          <p:cNvSpPr txBox="1"/>
          <p:nvPr>
            <p:ph idx="2" type="subTitle"/>
          </p:nvPr>
        </p:nvSpPr>
        <p:spPr>
          <a:xfrm>
            <a:off x="3201193" y="1853765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3" type="subTitle"/>
          </p:nvPr>
        </p:nvSpPr>
        <p:spPr>
          <a:xfrm>
            <a:off x="6341184" y="156662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44"/>
          <p:cNvSpPr txBox="1"/>
          <p:nvPr>
            <p:ph idx="4" type="subTitle"/>
          </p:nvPr>
        </p:nvSpPr>
        <p:spPr>
          <a:xfrm>
            <a:off x="6341184" y="18537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44"/>
          <p:cNvSpPr txBox="1"/>
          <p:nvPr>
            <p:ph idx="5" type="subTitle"/>
          </p:nvPr>
        </p:nvSpPr>
        <p:spPr>
          <a:xfrm>
            <a:off x="6341184" y="2665518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44"/>
          <p:cNvSpPr txBox="1"/>
          <p:nvPr>
            <p:ph idx="6" type="subTitle"/>
          </p:nvPr>
        </p:nvSpPr>
        <p:spPr>
          <a:xfrm>
            <a:off x="6341184" y="2952661"/>
            <a:ext cx="2222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44"/>
          <p:cNvSpPr txBox="1"/>
          <p:nvPr>
            <p:ph idx="7" type="subTitle"/>
          </p:nvPr>
        </p:nvSpPr>
        <p:spPr>
          <a:xfrm>
            <a:off x="3201193" y="2670711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44"/>
          <p:cNvSpPr txBox="1"/>
          <p:nvPr>
            <p:ph idx="8" type="subTitle"/>
          </p:nvPr>
        </p:nvSpPr>
        <p:spPr>
          <a:xfrm>
            <a:off x="3201193" y="2954334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44"/>
          <p:cNvSpPr txBox="1"/>
          <p:nvPr>
            <p:ph idx="9" type="subTitle"/>
          </p:nvPr>
        </p:nvSpPr>
        <p:spPr>
          <a:xfrm>
            <a:off x="3201193" y="3785607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44"/>
          <p:cNvSpPr txBox="1"/>
          <p:nvPr>
            <p:ph idx="13" type="subTitle"/>
          </p:nvPr>
        </p:nvSpPr>
        <p:spPr>
          <a:xfrm>
            <a:off x="3201193" y="4070783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44"/>
          <p:cNvSpPr txBox="1"/>
          <p:nvPr>
            <p:ph idx="14" type="subTitle"/>
          </p:nvPr>
        </p:nvSpPr>
        <p:spPr>
          <a:xfrm>
            <a:off x="6341184" y="3787383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" name="Google Shape;272;p44"/>
          <p:cNvSpPr txBox="1"/>
          <p:nvPr>
            <p:ph idx="15" type="subTitle"/>
          </p:nvPr>
        </p:nvSpPr>
        <p:spPr>
          <a:xfrm>
            <a:off x="6341184" y="4072559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4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/>
          <p:nvPr/>
        </p:nvSpPr>
        <p:spPr>
          <a:xfrm>
            <a:off x="2766683" y="357561"/>
            <a:ext cx="5559600" cy="44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45"/>
          <p:cNvSpPr txBox="1"/>
          <p:nvPr>
            <p:ph idx="1" type="subTitle"/>
          </p:nvPr>
        </p:nvSpPr>
        <p:spPr>
          <a:xfrm>
            <a:off x="3845043" y="1000523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7" name="Google Shape;277;p45"/>
          <p:cNvSpPr txBox="1"/>
          <p:nvPr>
            <p:ph idx="2" type="subTitle"/>
          </p:nvPr>
        </p:nvSpPr>
        <p:spPr>
          <a:xfrm>
            <a:off x="3845043" y="1263389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45"/>
          <p:cNvSpPr txBox="1"/>
          <p:nvPr>
            <p:ph idx="3" type="subTitle"/>
          </p:nvPr>
        </p:nvSpPr>
        <p:spPr>
          <a:xfrm>
            <a:off x="3845043" y="30882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45"/>
          <p:cNvSpPr txBox="1"/>
          <p:nvPr>
            <p:ph idx="4" type="subTitle"/>
          </p:nvPr>
        </p:nvSpPr>
        <p:spPr>
          <a:xfrm>
            <a:off x="6411818" y="1263378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45"/>
          <p:cNvSpPr txBox="1"/>
          <p:nvPr>
            <p:ph idx="5" type="subTitle"/>
          </p:nvPr>
        </p:nvSpPr>
        <p:spPr>
          <a:xfrm>
            <a:off x="6411068" y="999173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45"/>
          <p:cNvSpPr txBox="1"/>
          <p:nvPr>
            <p:ph idx="6" type="subTitle"/>
          </p:nvPr>
        </p:nvSpPr>
        <p:spPr>
          <a:xfrm>
            <a:off x="3845043" y="3350418"/>
            <a:ext cx="16494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45"/>
          <p:cNvSpPr txBox="1"/>
          <p:nvPr>
            <p:ph idx="7" type="subTitle"/>
          </p:nvPr>
        </p:nvSpPr>
        <p:spPr>
          <a:xfrm>
            <a:off x="6411818" y="30882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p45"/>
          <p:cNvSpPr txBox="1"/>
          <p:nvPr>
            <p:ph idx="8" type="subTitle"/>
          </p:nvPr>
        </p:nvSpPr>
        <p:spPr>
          <a:xfrm>
            <a:off x="6411818" y="3351760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45"/>
          <p:cNvSpPr txBox="1"/>
          <p:nvPr>
            <p:ph type="title"/>
          </p:nvPr>
        </p:nvSpPr>
        <p:spPr>
          <a:xfrm>
            <a:off x="696450" y="1555800"/>
            <a:ext cx="1857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4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4116250" y="2066300"/>
            <a:ext cx="52089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6"/>
          <p:cNvSpPr txBox="1"/>
          <p:nvPr>
            <p:ph idx="1" type="subTitle"/>
          </p:nvPr>
        </p:nvSpPr>
        <p:spPr>
          <a:xfrm>
            <a:off x="1617018" y="695723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0" name="Google Shape;290;p46"/>
          <p:cNvSpPr txBox="1"/>
          <p:nvPr>
            <p:ph idx="2" type="subTitle"/>
          </p:nvPr>
        </p:nvSpPr>
        <p:spPr>
          <a:xfrm>
            <a:off x="1617018" y="958589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46"/>
          <p:cNvSpPr txBox="1"/>
          <p:nvPr>
            <p:ph idx="3" type="subTitle"/>
          </p:nvPr>
        </p:nvSpPr>
        <p:spPr>
          <a:xfrm>
            <a:off x="1617018" y="33930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46"/>
          <p:cNvSpPr txBox="1"/>
          <p:nvPr>
            <p:ph idx="4" type="subTitle"/>
          </p:nvPr>
        </p:nvSpPr>
        <p:spPr>
          <a:xfrm>
            <a:off x="1617018" y="3655218"/>
            <a:ext cx="16494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46"/>
          <p:cNvSpPr txBox="1"/>
          <p:nvPr>
            <p:ph idx="5" type="subTitle"/>
          </p:nvPr>
        </p:nvSpPr>
        <p:spPr>
          <a:xfrm>
            <a:off x="1617018" y="2047268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4" name="Google Shape;294;p46"/>
          <p:cNvSpPr txBox="1"/>
          <p:nvPr>
            <p:ph idx="6" type="subTitle"/>
          </p:nvPr>
        </p:nvSpPr>
        <p:spPr>
          <a:xfrm>
            <a:off x="1617018" y="2310740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46"/>
          <p:cNvSpPr txBox="1"/>
          <p:nvPr>
            <p:ph type="title"/>
          </p:nvPr>
        </p:nvSpPr>
        <p:spPr>
          <a:xfrm>
            <a:off x="4571475" y="2238025"/>
            <a:ext cx="38685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7"/>
          <p:cNvSpPr txBox="1"/>
          <p:nvPr>
            <p:ph idx="1" type="subTitle"/>
          </p:nvPr>
        </p:nvSpPr>
        <p:spPr>
          <a:xfrm>
            <a:off x="4800600" y="740624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" name="Google Shape;299;p47"/>
          <p:cNvSpPr txBox="1"/>
          <p:nvPr>
            <p:ph idx="2" type="subTitle"/>
          </p:nvPr>
        </p:nvSpPr>
        <p:spPr>
          <a:xfrm>
            <a:off x="4800600" y="1098397"/>
            <a:ext cx="34050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47"/>
          <p:cNvSpPr txBox="1"/>
          <p:nvPr>
            <p:ph idx="3" type="subTitle"/>
          </p:nvPr>
        </p:nvSpPr>
        <p:spPr>
          <a:xfrm>
            <a:off x="4800600" y="3611735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4" type="subTitle"/>
          </p:nvPr>
        </p:nvSpPr>
        <p:spPr>
          <a:xfrm>
            <a:off x="4800600" y="2060915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5" type="subTitle"/>
          </p:nvPr>
        </p:nvSpPr>
        <p:spPr>
          <a:xfrm>
            <a:off x="4800600" y="1698951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6" type="subTitle"/>
          </p:nvPr>
        </p:nvSpPr>
        <p:spPr>
          <a:xfrm>
            <a:off x="4800600" y="3970871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type="title"/>
          </p:nvPr>
        </p:nvSpPr>
        <p:spPr>
          <a:xfrm>
            <a:off x="603150" y="1892800"/>
            <a:ext cx="20442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47"/>
          <p:cNvSpPr txBox="1"/>
          <p:nvPr>
            <p:ph idx="7" type="subTitle"/>
          </p:nvPr>
        </p:nvSpPr>
        <p:spPr>
          <a:xfrm>
            <a:off x="4800600" y="3020457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47"/>
          <p:cNvSpPr txBox="1"/>
          <p:nvPr>
            <p:ph idx="8" type="subTitle"/>
          </p:nvPr>
        </p:nvSpPr>
        <p:spPr>
          <a:xfrm>
            <a:off x="4800600" y="2658653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1_1_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8"/>
          <p:cNvSpPr txBox="1"/>
          <p:nvPr>
            <p:ph idx="1" type="subTitle"/>
          </p:nvPr>
        </p:nvSpPr>
        <p:spPr>
          <a:xfrm>
            <a:off x="1440172" y="1904975"/>
            <a:ext cx="14640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2" type="subTitle"/>
          </p:nvPr>
        </p:nvSpPr>
        <p:spPr>
          <a:xfrm>
            <a:off x="713225" y="2262750"/>
            <a:ext cx="21912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48"/>
          <p:cNvSpPr txBox="1"/>
          <p:nvPr>
            <p:ph idx="3" type="subTitle"/>
          </p:nvPr>
        </p:nvSpPr>
        <p:spPr>
          <a:xfrm>
            <a:off x="6220767" y="3388835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48"/>
          <p:cNvSpPr txBox="1"/>
          <p:nvPr>
            <p:ph idx="4" type="subTitle"/>
          </p:nvPr>
        </p:nvSpPr>
        <p:spPr>
          <a:xfrm>
            <a:off x="6220767" y="2266940"/>
            <a:ext cx="219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48"/>
          <p:cNvSpPr txBox="1"/>
          <p:nvPr>
            <p:ph idx="5" type="subTitle"/>
          </p:nvPr>
        </p:nvSpPr>
        <p:spPr>
          <a:xfrm>
            <a:off x="6220767" y="1904976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48"/>
          <p:cNvSpPr txBox="1"/>
          <p:nvPr>
            <p:ph idx="6" type="subTitle"/>
          </p:nvPr>
        </p:nvSpPr>
        <p:spPr>
          <a:xfrm>
            <a:off x="6220767" y="3747971"/>
            <a:ext cx="219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48"/>
          <p:cNvSpPr txBox="1"/>
          <p:nvPr>
            <p:ph type="title"/>
          </p:nvPr>
        </p:nvSpPr>
        <p:spPr>
          <a:xfrm>
            <a:off x="1928825" y="377276"/>
            <a:ext cx="52863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48"/>
          <p:cNvSpPr txBox="1"/>
          <p:nvPr>
            <p:ph idx="7" type="subTitle"/>
          </p:nvPr>
        </p:nvSpPr>
        <p:spPr>
          <a:xfrm>
            <a:off x="715348" y="3751475"/>
            <a:ext cx="2188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7" name="Google Shape;317;p48"/>
          <p:cNvSpPr txBox="1"/>
          <p:nvPr>
            <p:ph idx="8" type="subTitle"/>
          </p:nvPr>
        </p:nvSpPr>
        <p:spPr>
          <a:xfrm>
            <a:off x="1438823" y="3389675"/>
            <a:ext cx="14655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2">
  <p:cSld name="CUSTOM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49"/>
          <p:cNvSpPr txBox="1"/>
          <p:nvPr>
            <p:ph idx="1" type="subTitle"/>
          </p:nvPr>
        </p:nvSpPr>
        <p:spPr>
          <a:xfrm>
            <a:off x="3878479" y="3404434"/>
            <a:ext cx="13806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" name="Google Shape;321;p49"/>
          <p:cNvSpPr txBox="1"/>
          <p:nvPr>
            <p:ph idx="2" type="subTitle"/>
          </p:nvPr>
        </p:nvSpPr>
        <p:spPr>
          <a:xfrm>
            <a:off x="3718125" y="3707075"/>
            <a:ext cx="1701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49"/>
          <p:cNvSpPr txBox="1"/>
          <p:nvPr>
            <p:ph idx="3" type="subTitle"/>
          </p:nvPr>
        </p:nvSpPr>
        <p:spPr>
          <a:xfrm>
            <a:off x="1160379" y="340443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49"/>
          <p:cNvSpPr txBox="1"/>
          <p:nvPr>
            <p:ph idx="4" type="subTitle"/>
          </p:nvPr>
        </p:nvSpPr>
        <p:spPr>
          <a:xfrm>
            <a:off x="6443575" y="3707075"/>
            <a:ext cx="1701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9"/>
          <p:cNvSpPr txBox="1"/>
          <p:nvPr>
            <p:ph idx="5" type="subTitle"/>
          </p:nvPr>
        </p:nvSpPr>
        <p:spPr>
          <a:xfrm>
            <a:off x="6607154" y="3403984"/>
            <a:ext cx="13806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49"/>
          <p:cNvSpPr txBox="1"/>
          <p:nvPr>
            <p:ph idx="6" type="subTitle"/>
          </p:nvPr>
        </p:nvSpPr>
        <p:spPr>
          <a:xfrm>
            <a:off x="999200" y="3707075"/>
            <a:ext cx="1701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9"/>
          <p:cNvSpPr txBox="1"/>
          <p:nvPr>
            <p:ph type="title"/>
          </p:nvPr>
        </p:nvSpPr>
        <p:spPr>
          <a:xfrm>
            <a:off x="1092825" y="316735"/>
            <a:ext cx="69519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" name="Google Shape;327;p4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49"/>
          <p:cNvGrpSpPr/>
          <p:nvPr/>
        </p:nvGrpSpPr>
        <p:grpSpPr>
          <a:xfrm>
            <a:off x="101550" y="2571913"/>
            <a:ext cx="8941926" cy="2465867"/>
            <a:chOff x="101550" y="4001975"/>
            <a:chExt cx="8941926" cy="1035600"/>
          </a:xfrm>
        </p:grpSpPr>
        <p:cxnSp>
          <p:nvCxnSpPr>
            <p:cNvPr id="329" name="Google Shape;329;p4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4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4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3">
  <p:cSld name="CUSTOM_1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idx="1" type="subTitle"/>
          </p:nvPr>
        </p:nvSpPr>
        <p:spPr>
          <a:xfrm>
            <a:off x="4371899" y="2231747"/>
            <a:ext cx="13806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4" name="Google Shape;334;p50"/>
          <p:cNvSpPr txBox="1"/>
          <p:nvPr>
            <p:ph idx="2" type="subTitle"/>
          </p:nvPr>
        </p:nvSpPr>
        <p:spPr>
          <a:xfrm>
            <a:off x="4240062" y="2534400"/>
            <a:ext cx="1494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50"/>
          <p:cNvSpPr txBox="1"/>
          <p:nvPr>
            <p:ph idx="3" type="subTitle"/>
          </p:nvPr>
        </p:nvSpPr>
        <p:spPr>
          <a:xfrm>
            <a:off x="6878236" y="983309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6" name="Google Shape;336;p50"/>
          <p:cNvSpPr txBox="1"/>
          <p:nvPr>
            <p:ph idx="4" type="subTitle"/>
          </p:nvPr>
        </p:nvSpPr>
        <p:spPr>
          <a:xfrm>
            <a:off x="6878238" y="3783300"/>
            <a:ext cx="1494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50"/>
          <p:cNvSpPr txBox="1"/>
          <p:nvPr>
            <p:ph idx="5" type="subTitle"/>
          </p:nvPr>
        </p:nvSpPr>
        <p:spPr>
          <a:xfrm>
            <a:off x="6878236" y="3480209"/>
            <a:ext cx="13806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50"/>
          <p:cNvSpPr txBox="1"/>
          <p:nvPr>
            <p:ph idx="6" type="subTitle"/>
          </p:nvPr>
        </p:nvSpPr>
        <p:spPr>
          <a:xfrm>
            <a:off x="6878237" y="1285950"/>
            <a:ext cx="1494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50"/>
          <p:cNvSpPr txBox="1"/>
          <p:nvPr>
            <p:ph type="title"/>
          </p:nvPr>
        </p:nvSpPr>
        <p:spPr>
          <a:xfrm>
            <a:off x="713225" y="316725"/>
            <a:ext cx="2457300" cy="1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0" name="Google Shape;340;p5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39195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5">
  <p:cSld name="CUSTOM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idx="1" type="subTitle"/>
          </p:nvPr>
        </p:nvSpPr>
        <p:spPr>
          <a:xfrm>
            <a:off x="1097425" y="141965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51"/>
          <p:cNvSpPr txBox="1"/>
          <p:nvPr>
            <p:ph idx="2" type="subTitle"/>
          </p:nvPr>
        </p:nvSpPr>
        <p:spPr>
          <a:xfrm>
            <a:off x="491125" y="1770605"/>
            <a:ext cx="1985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51"/>
          <p:cNvSpPr txBox="1"/>
          <p:nvPr>
            <p:ph idx="3" type="subTitle"/>
          </p:nvPr>
        </p:nvSpPr>
        <p:spPr>
          <a:xfrm>
            <a:off x="1097425" y="266987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5" name="Google Shape;345;p51"/>
          <p:cNvSpPr txBox="1"/>
          <p:nvPr>
            <p:ph idx="4" type="subTitle"/>
          </p:nvPr>
        </p:nvSpPr>
        <p:spPr>
          <a:xfrm>
            <a:off x="492025" y="3022471"/>
            <a:ext cx="1984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51"/>
          <p:cNvSpPr txBox="1"/>
          <p:nvPr>
            <p:ph idx="5" type="subTitle"/>
          </p:nvPr>
        </p:nvSpPr>
        <p:spPr>
          <a:xfrm>
            <a:off x="6688052" y="141965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51"/>
          <p:cNvSpPr txBox="1"/>
          <p:nvPr>
            <p:ph idx="6" type="subTitle"/>
          </p:nvPr>
        </p:nvSpPr>
        <p:spPr>
          <a:xfrm>
            <a:off x="6688052" y="1767956"/>
            <a:ext cx="1985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51"/>
          <p:cNvSpPr txBox="1"/>
          <p:nvPr>
            <p:ph idx="7" type="subTitle"/>
          </p:nvPr>
        </p:nvSpPr>
        <p:spPr>
          <a:xfrm>
            <a:off x="6668083" y="26673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9" name="Google Shape;349;p51"/>
          <p:cNvSpPr txBox="1"/>
          <p:nvPr>
            <p:ph idx="8" type="subTitle"/>
          </p:nvPr>
        </p:nvSpPr>
        <p:spPr>
          <a:xfrm>
            <a:off x="6668083" y="3023302"/>
            <a:ext cx="1984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51"/>
          <p:cNvSpPr txBox="1"/>
          <p:nvPr>
            <p:ph type="title"/>
          </p:nvPr>
        </p:nvSpPr>
        <p:spPr>
          <a:xfrm>
            <a:off x="2680670" y="442691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5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6">
  <p:cSld name="CUSTOM_2_3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/>
          <p:nvPr/>
        </p:nvSpPr>
        <p:spPr>
          <a:xfrm rot="-5400000">
            <a:off x="5197775" y="524950"/>
            <a:ext cx="3474300" cy="45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52"/>
          <p:cNvSpPr txBox="1"/>
          <p:nvPr>
            <p:ph idx="1" type="subTitle"/>
          </p:nvPr>
        </p:nvSpPr>
        <p:spPr>
          <a:xfrm>
            <a:off x="5374550" y="304927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5" name="Google Shape;355;p52"/>
          <p:cNvSpPr txBox="1"/>
          <p:nvPr>
            <p:ph idx="2" type="subTitle"/>
          </p:nvPr>
        </p:nvSpPr>
        <p:spPr>
          <a:xfrm>
            <a:off x="5096250" y="3419674"/>
            <a:ext cx="15363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52"/>
          <p:cNvSpPr txBox="1"/>
          <p:nvPr>
            <p:ph idx="3" type="subTitle"/>
          </p:nvPr>
        </p:nvSpPr>
        <p:spPr>
          <a:xfrm>
            <a:off x="7070388" y="304927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52"/>
          <p:cNvSpPr txBox="1"/>
          <p:nvPr>
            <p:ph idx="4" type="subTitle"/>
          </p:nvPr>
        </p:nvSpPr>
        <p:spPr>
          <a:xfrm>
            <a:off x="6781652" y="3401875"/>
            <a:ext cx="15363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52"/>
          <p:cNvSpPr txBox="1"/>
          <p:nvPr>
            <p:ph idx="5" type="subTitle"/>
          </p:nvPr>
        </p:nvSpPr>
        <p:spPr>
          <a:xfrm>
            <a:off x="7085058" y="169443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9" name="Google Shape;359;p52"/>
          <p:cNvSpPr txBox="1"/>
          <p:nvPr>
            <p:ph idx="6" type="subTitle"/>
          </p:nvPr>
        </p:nvSpPr>
        <p:spPr>
          <a:xfrm>
            <a:off x="5096252" y="2064834"/>
            <a:ext cx="15363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52"/>
          <p:cNvSpPr txBox="1"/>
          <p:nvPr>
            <p:ph idx="7" type="subTitle"/>
          </p:nvPr>
        </p:nvSpPr>
        <p:spPr>
          <a:xfrm>
            <a:off x="5387408" y="169442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52"/>
          <p:cNvSpPr txBox="1"/>
          <p:nvPr>
            <p:ph idx="8" type="subTitle"/>
          </p:nvPr>
        </p:nvSpPr>
        <p:spPr>
          <a:xfrm>
            <a:off x="6794721" y="2064830"/>
            <a:ext cx="15321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52"/>
          <p:cNvSpPr txBox="1"/>
          <p:nvPr>
            <p:ph type="title"/>
          </p:nvPr>
        </p:nvSpPr>
        <p:spPr>
          <a:xfrm>
            <a:off x="725525" y="442700"/>
            <a:ext cx="2832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5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52"/>
          <p:cNvCxnSpPr/>
          <p:nvPr/>
        </p:nvCxnSpPr>
        <p:spPr>
          <a:xfrm>
            <a:off x="9045300" y="1089550"/>
            <a:ext cx="0" cy="346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7">
  <p:cSld name="CUSTOM_2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idx="1" type="subTitle"/>
          </p:nvPr>
        </p:nvSpPr>
        <p:spPr>
          <a:xfrm>
            <a:off x="3892017" y="16211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53"/>
          <p:cNvSpPr txBox="1"/>
          <p:nvPr>
            <p:ph idx="2" type="subTitle"/>
          </p:nvPr>
        </p:nvSpPr>
        <p:spPr>
          <a:xfrm>
            <a:off x="669289" y="1492789"/>
            <a:ext cx="1763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53"/>
          <p:cNvSpPr txBox="1"/>
          <p:nvPr>
            <p:ph idx="3" type="subTitle"/>
          </p:nvPr>
        </p:nvSpPr>
        <p:spPr>
          <a:xfrm>
            <a:off x="3882600" y="273982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9" name="Google Shape;369;p53"/>
          <p:cNvSpPr txBox="1"/>
          <p:nvPr>
            <p:ph idx="4" type="subTitle"/>
          </p:nvPr>
        </p:nvSpPr>
        <p:spPr>
          <a:xfrm>
            <a:off x="667489" y="2603622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53"/>
          <p:cNvSpPr txBox="1"/>
          <p:nvPr>
            <p:ph idx="5" type="subTitle"/>
          </p:nvPr>
        </p:nvSpPr>
        <p:spPr>
          <a:xfrm>
            <a:off x="3892017" y="21790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53"/>
          <p:cNvSpPr txBox="1"/>
          <p:nvPr>
            <p:ph idx="6" type="subTitle"/>
          </p:nvPr>
        </p:nvSpPr>
        <p:spPr>
          <a:xfrm>
            <a:off x="6711611" y="2024790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53"/>
          <p:cNvSpPr txBox="1"/>
          <p:nvPr>
            <p:ph idx="7" type="subTitle"/>
          </p:nvPr>
        </p:nvSpPr>
        <p:spPr>
          <a:xfrm>
            <a:off x="3882600" y="329361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3" name="Google Shape;373;p53"/>
          <p:cNvSpPr txBox="1"/>
          <p:nvPr>
            <p:ph idx="8" type="subTitle"/>
          </p:nvPr>
        </p:nvSpPr>
        <p:spPr>
          <a:xfrm>
            <a:off x="6711611" y="3175052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53"/>
          <p:cNvSpPr txBox="1"/>
          <p:nvPr>
            <p:ph type="title"/>
          </p:nvPr>
        </p:nvSpPr>
        <p:spPr>
          <a:xfrm>
            <a:off x="2654850" y="321157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5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8">
  <p:cSld name="CUSTOM_2_1_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idx="1" type="subTitle"/>
          </p:nvPr>
        </p:nvSpPr>
        <p:spPr>
          <a:xfrm>
            <a:off x="2904335" y="1810511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8" name="Google Shape;378;p54"/>
          <p:cNvSpPr txBox="1"/>
          <p:nvPr>
            <p:ph idx="2" type="subTitle"/>
          </p:nvPr>
        </p:nvSpPr>
        <p:spPr>
          <a:xfrm>
            <a:off x="5913600" y="1684154"/>
            <a:ext cx="2523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54"/>
          <p:cNvSpPr txBox="1"/>
          <p:nvPr>
            <p:ph idx="3" type="subTitle"/>
          </p:nvPr>
        </p:nvSpPr>
        <p:spPr>
          <a:xfrm>
            <a:off x="2904335" y="298504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0" name="Google Shape;380;p54"/>
          <p:cNvSpPr txBox="1"/>
          <p:nvPr>
            <p:ph idx="4" type="subTitle"/>
          </p:nvPr>
        </p:nvSpPr>
        <p:spPr>
          <a:xfrm>
            <a:off x="5913600" y="3452901"/>
            <a:ext cx="2523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54"/>
          <p:cNvSpPr txBox="1"/>
          <p:nvPr>
            <p:ph idx="5" type="subTitle"/>
          </p:nvPr>
        </p:nvSpPr>
        <p:spPr>
          <a:xfrm>
            <a:off x="2904335" y="239777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2" name="Google Shape;382;p54"/>
          <p:cNvSpPr txBox="1"/>
          <p:nvPr>
            <p:ph idx="6" type="subTitle"/>
          </p:nvPr>
        </p:nvSpPr>
        <p:spPr>
          <a:xfrm>
            <a:off x="5913600" y="2273737"/>
            <a:ext cx="2526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54"/>
          <p:cNvSpPr txBox="1"/>
          <p:nvPr>
            <p:ph idx="7" type="subTitle"/>
          </p:nvPr>
        </p:nvSpPr>
        <p:spPr>
          <a:xfrm>
            <a:off x="2904335" y="357230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54"/>
          <p:cNvSpPr txBox="1"/>
          <p:nvPr>
            <p:ph idx="8" type="subTitle"/>
          </p:nvPr>
        </p:nvSpPr>
        <p:spPr>
          <a:xfrm>
            <a:off x="5913600" y="2863319"/>
            <a:ext cx="2526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54"/>
          <p:cNvSpPr txBox="1"/>
          <p:nvPr>
            <p:ph type="title"/>
          </p:nvPr>
        </p:nvSpPr>
        <p:spPr>
          <a:xfrm>
            <a:off x="4605600" y="321157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5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9">
  <p:cSld name="CUSTOM_2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5"/>
          <p:cNvSpPr/>
          <p:nvPr/>
        </p:nvSpPr>
        <p:spPr>
          <a:xfrm>
            <a:off x="0" y="2565177"/>
            <a:ext cx="91440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90" name="Google Shape;390;p55"/>
          <p:cNvGrpSpPr/>
          <p:nvPr/>
        </p:nvGrpSpPr>
        <p:grpSpPr>
          <a:xfrm>
            <a:off x="101550" y="2565175"/>
            <a:ext cx="8941926" cy="2472300"/>
            <a:chOff x="101550" y="2565175"/>
            <a:chExt cx="8941926" cy="2472300"/>
          </a:xfrm>
        </p:grpSpPr>
        <p:cxnSp>
          <p:nvCxnSpPr>
            <p:cNvPr id="391" name="Google Shape;391;p55"/>
            <p:cNvCxnSpPr/>
            <p:nvPr/>
          </p:nvCxnSpPr>
          <p:spPr>
            <a:xfrm>
              <a:off x="102576" y="5037300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55"/>
            <p:cNvCxnSpPr/>
            <p:nvPr/>
          </p:nvCxnSpPr>
          <p:spPr>
            <a:xfrm>
              <a:off x="9042450" y="2565175"/>
              <a:ext cx="0" cy="247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55"/>
            <p:cNvCxnSpPr/>
            <p:nvPr/>
          </p:nvCxnSpPr>
          <p:spPr>
            <a:xfrm>
              <a:off x="101550" y="2565175"/>
              <a:ext cx="0" cy="247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4" name="Google Shape;394;p55"/>
          <p:cNvSpPr txBox="1"/>
          <p:nvPr>
            <p:ph idx="1" type="subTitle"/>
          </p:nvPr>
        </p:nvSpPr>
        <p:spPr>
          <a:xfrm>
            <a:off x="656175" y="3176932"/>
            <a:ext cx="1763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5" name="Google Shape;395;p55"/>
          <p:cNvSpPr txBox="1"/>
          <p:nvPr>
            <p:ph idx="2" type="subTitle"/>
          </p:nvPr>
        </p:nvSpPr>
        <p:spPr>
          <a:xfrm>
            <a:off x="2683325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6" name="Google Shape;396;p55"/>
          <p:cNvSpPr txBox="1"/>
          <p:nvPr>
            <p:ph idx="3" type="subTitle"/>
          </p:nvPr>
        </p:nvSpPr>
        <p:spPr>
          <a:xfrm>
            <a:off x="6725625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7" name="Google Shape;397;p55"/>
          <p:cNvSpPr txBox="1"/>
          <p:nvPr>
            <p:ph idx="4" type="subTitle"/>
          </p:nvPr>
        </p:nvSpPr>
        <p:spPr>
          <a:xfrm>
            <a:off x="4710283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8" name="Google Shape;398;p55"/>
          <p:cNvSpPr txBox="1"/>
          <p:nvPr>
            <p:ph type="title"/>
          </p:nvPr>
        </p:nvSpPr>
        <p:spPr>
          <a:xfrm>
            <a:off x="1782363" y="321150"/>
            <a:ext cx="55803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0">
  <p:cSld name="CUSTOM_2_1_1_1"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5210075" y="2870672"/>
            <a:ext cx="1763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56"/>
          <p:cNvSpPr txBox="1"/>
          <p:nvPr>
            <p:ph idx="2" type="subTitle"/>
          </p:nvPr>
        </p:nvSpPr>
        <p:spPr>
          <a:xfrm>
            <a:off x="5210075" y="3877838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56"/>
          <p:cNvSpPr txBox="1"/>
          <p:nvPr>
            <p:ph idx="3" type="subTitle"/>
          </p:nvPr>
        </p:nvSpPr>
        <p:spPr>
          <a:xfrm>
            <a:off x="5210075" y="837463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56"/>
          <p:cNvSpPr txBox="1"/>
          <p:nvPr>
            <p:ph idx="4" type="subTitle"/>
          </p:nvPr>
        </p:nvSpPr>
        <p:spPr>
          <a:xfrm>
            <a:off x="5210075" y="1849820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5" name="Google Shape;405;p56"/>
          <p:cNvSpPr txBox="1"/>
          <p:nvPr>
            <p:ph type="title"/>
          </p:nvPr>
        </p:nvSpPr>
        <p:spPr>
          <a:xfrm>
            <a:off x="713225" y="1825729"/>
            <a:ext cx="2930400" cy="14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1">
  <p:cSld name="CUSTOM_2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7"/>
          <p:cNvSpPr/>
          <p:nvPr/>
        </p:nvSpPr>
        <p:spPr>
          <a:xfrm rot="-5400000">
            <a:off x="791250" y="1657225"/>
            <a:ext cx="2261700" cy="38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57"/>
          <p:cNvSpPr/>
          <p:nvPr/>
        </p:nvSpPr>
        <p:spPr>
          <a:xfrm rot="-5400000">
            <a:off x="6100626" y="-249300"/>
            <a:ext cx="2261700" cy="384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0" name="Google Shape;410;p57"/>
          <p:cNvCxnSpPr/>
          <p:nvPr/>
        </p:nvCxnSpPr>
        <p:spPr>
          <a:xfrm rot="10800000">
            <a:off x="102175" y="2435250"/>
            <a:ext cx="0" cy="225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57"/>
          <p:cNvCxnSpPr/>
          <p:nvPr/>
        </p:nvCxnSpPr>
        <p:spPr>
          <a:xfrm rot="10800000">
            <a:off x="9042450" y="542550"/>
            <a:ext cx="0" cy="225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57"/>
          <p:cNvSpPr txBox="1"/>
          <p:nvPr>
            <p:ph idx="1" type="subTitle"/>
          </p:nvPr>
        </p:nvSpPr>
        <p:spPr>
          <a:xfrm>
            <a:off x="638712" y="369595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3" name="Google Shape;413;p57"/>
          <p:cNvSpPr txBox="1"/>
          <p:nvPr>
            <p:ph idx="2" type="subTitle"/>
          </p:nvPr>
        </p:nvSpPr>
        <p:spPr>
          <a:xfrm>
            <a:off x="638700" y="2992465"/>
            <a:ext cx="28245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57"/>
          <p:cNvSpPr txBox="1"/>
          <p:nvPr>
            <p:ph idx="3" type="subTitle"/>
          </p:nvPr>
        </p:nvSpPr>
        <p:spPr>
          <a:xfrm>
            <a:off x="638712" y="2708842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57"/>
          <p:cNvSpPr txBox="1"/>
          <p:nvPr>
            <p:ph idx="4" type="subTitle"/>
          </p:nvPr>
        </p:nvSpPr>
        <p:spPr>
          <a:xfrm>
            <a:off x="638700" y="3979363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57"/>
          <p:cNvSpPr txBox="1"/>
          <p:nvPr>
            <p:ph idx="5" type="subTitle"/>
          </p:nvPr>
        </p:nvSpPr>
        <p:spPr>
          <a:xfrm>
            <a:off x="5659138" y="81758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7" name="Google Shape;417;p57"/>
          <p:cNvSpPr txBox="1"/>
          <p:nvPr>
            <p:ph idx="6" type="subTitle"/>
          </p:nvPr>
        </p:nvSpPr>
        <p:spPr>
          <a:xfrm>
            <a:off x="5659138" y="2085210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57"/>
          <p:cNvSpPr txBox="1"/>
          <p:nvPr>
            <p:ph idx="7" type="subTitle"/>
          </p:nvPr>
        </p:nvSpPr>
        <p:spPr>
          <a:xfrm>
            <a:off x="5659138" y="180414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9" name="Google Shape;419;p57"/>
          <p:cNvSpPr txBox="1"/>
          <p:nvPr>
            <p:ph idx="8" type="subTitle"/>
          </p:nvPr>
        </p:nvSpPr>
        <p:spPr>
          <a:xfrm>
            <a:off x="5659138" y="1100466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57"/>
          <p:cNvSpPr txBox="1"/>
          <p:nvPr>
            <p:ph type="title"/>
          </p:nvPr>
        </p:nvSpPr>
        <p:spPr>
          <a:xfrm>
            <a:off x="614437" y="321594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2">
  <p:cSld name="CUSTOM_2_2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8"/>
          <p:cNvSpPr txBox="1"/>
          <p:nvPr>
            <p:ph idx="1" type="subTitle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58"/>
          <p:cNvSpPr txBox="1"/>
          <p:nvPr>
            <p:ph idx="2" type="subTitle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58"/>
          <p:cNvSpPr txBox="1"/>
          <p:nvPr>
            <p:ph idx="3" type="subTitle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58"/>
          <p:cNvSpPr txBox="1"/>
          <p:nvPr>
            <p:ph idx="4" type="subTitle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8"/>
          <p:cNvSpPr txBox="1"/>
          <p:nvPr>
            <p:ph idx="5" type="subTitle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58"/>
          <p:cNvSpPr txBox="1"/>
          <p:nvPr>
            <p:ph idx="6" type="subTitle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9" name="Google Shape;429;p58"/>
          <p:cNvSpPr txBox="1"/>
          <p:nvPr>
            <p:ph idx="7" type="subTitle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58"/>
          <p:cNvSpPr txBox="1"/>
          <p:nvPr>
            <p:ph idx="8" type="subTitle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Google Shape;431;p58"/>
          <p:cNvSpPr txBox="1"/>
          <p:nvPr>
            <p:ph type="title"/>
          </p:nvPr>
        </p:nvSpPr>
        <p:spPr>
          <a:xfrm>
            <a:off x="2654850" y="321594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/>
          <p:nvPr/>
        </p:nvSpPr>
        <p:spPr>
          <a:xfrm>
            <a:off x="12520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9"/>
          <p:cNvSpPr/>
          <p:nvPr/>
        </p:nvSpPr>
        <p:spPr>
          <a:xfrm>
            <a:off x="2662900" y="1745225"/>
            <a:ext cx="3865500" cy="34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9"/>
          <p:cNvSpPr txBox="1"/>
          <p:nvPr/>
        </p:nvSpPr>
        <p:spPr>
          <a:xfrm>
            <a:off x="3311250" y="3765800"/>
            <a:ext cx="2521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Slidesgo</a:t>
            </a: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Flaticon,</a:t>
            </a: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 and infographics &amp; images by 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Freepik. </a:t>
            </a:r>
            <a:endParaRPr b="1" sz="11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36" name="Google Shape;436;p59"/>
          <p:cNvSpPr txBox="1"/>
          <p:nvPr>
            <p:ph type="title"/>
          </p:nvPr>
        </p:nvSpPr>
        <p:spPr>
          <a:xfrm>
            <a:off x="2680525" y="663091"/>
            <a:ext cx="38343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7" name="Google Shape;437;p59"/>
          <p:cNvSpPr txBox="1"/>
          <p:nvPr>
            <p:ph idx="1" type="subTitle"/>
          </p:nvPr>
        </p:nvSpPr>
        <p:spPr>
          <a:xfrm>
            <a:off x="2773100" y="1898029"/>
            <a:ext cx="35715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38" name="Google Shape;438;p59"/>
          <p:cNvCxnSpPr/>
          <p:nvPr/>
        </p:nvCxnSpPr>
        <p:spPr>
          <a:xfrm>
            <a:off x="2661313" y="5037300"/>
            <a:ext cx="3872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_1_1_1"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2_1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1"/>
          <p:cNvSpPr txBox="1"/>
          <p:nvPr>
            <p:ph idx="1" type="subTitle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61"/>
          <p:cNvSpPr txBox="1"/>
          <p:nvPr>
            <p:ph idx="2" type="subTitle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5" name="Google Shape;445;p61"/>
          <p:cNvSpPr txBox="1"/>
          <p:nvPr>
            <p:ph idx="3" type="subTitle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6" name="Google Shape;446;p61"/>
          <p:cNvSpPr txBox="1"/>
          <p:nvPr>
            <p:ph idx="4" type="subTitle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7" name="Google Shape;447;p61"/>
          <p:cNvSpPr txBox="1"/>
          <p:nvPr>
            <p:ph idx="5" type="subTitle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8" name="Google Shape;448;p61"/>
          <p:cNvSpPr txBox="1"/>
          <p:nvPr>
            <p:ph idx="6" type="subTitle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9" name="Google Shape;449;p61"/>
          <p:cNvSpPr txBox="1"/>
          <p:nvPr>
            <p:ph idx="7" type="subTitle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61"/>
          <p:cNvSpPr txBox="1"/>
          <p:nvPr>
            <p:ph idx="8" type="subTitle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-152400" y="2736075"/>
            <a:ext cx="5080800" cy="213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101775" y="2736075"/>
            <a:ext cx="0" cy="214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540075" y="4178025"/>
            <a:ext cx="20931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subTitle"/>
          </p:nvPr>
        </p:nvSpPr>
        <p:spPr>
          <a:xfrm>
            <a:off x="713225" y="2984199"/>
            <a:ext cx="3858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-88225" y="840450"/>
            <a:ext cx="4198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103800" y="840825"/>
            <a:ext cx="0" cy="113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4572000" y="799950"/>
            <a:ext cx="3566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713225" y="1041931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2285942" y="316339"/>
            <a:ext cx="4972800" cy="15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b="1" sz="4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idx="1" type="subTitle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Hybrid </a:t>
            </a:r>
            <a:r>
              <a:rPr lang="en"/>
              <a:t>Logical</a:t>
            </a:r>
            <a:r>
              <a:rPr lang="en"/>
              <a:t> Clock</a:t>
            </a:r>
            <a:endParaRPr/>
          </a:p>
        </p:txBody>
      </p:sp>
      <p:sp>
        <p:nvSpPr>
          <p:cNvPr id="456" name="Google Shape;456;p62"/>
          <p:cNvSpPr txBox="1"/>
          <p:nvPr>
            <p:ph type="ctrTitle"/>
          </p:nvPr>
        </p:nvSpPr>
        <p:spPr>
          <a:xfrm>
            <a:off x="1260825" y="1457250"/>
            <a:ext cx="6663300" cy="22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Distributed database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7" name="Google Shape;457;p62"/>
          <p:cNvSpPr txBox="1"/>
          <p:nvPr/>
        </p:nvSpPr>
        <p:spPr>
          <a:xfrm>
            <a:off x="3653550" y="4258425"/>
            <a:ext cx="183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By Muzhou Liu</a:t>
            </a:r>
            <a:endParaRPr sz="13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For CS6650, SP2024</a:t>
            </a:r>
            <a:endParaRPr sz="13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type="title"/>
          </p:nvPr>
        </p:nvSpPr>
        <p:spPr>
          <a:xfrm>
            <a:off x="2052200" y="2001425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r>
              <a:rPr lang="en"/>
              <a:t>1</a:t>
            </a:r>
            <a:endParaRPr b="1"/>
          </a:p>
        </p:txBody>
      </p:sp>
      <p:sp>
        <p:nvSpPr>
          <p:cNvPr id="463" name="Google Shape;463;p63"/>
          <p:cNvSpPr txBox="1"/>
          <p:nvPr>
            <p:ph idx="2" type="title"/>
          </p:nvPr>
        </p:nvSpPr>
        <p:spPr>
          <a:xfrm>
            <a:off x="4454300" y="1753300"/>
            <a:ext cx="27183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endParaRPr/>
          </a:p>
        </p:txBody>
      </p:sp>
      <p:sp>
        <p:nvSpPr>
          <p:cNvPr id="464" name="Google Shape;464;p63"/>
          <p:cNvSpPr txBox="1"/>
          <p:nvPr>
            <p:ph idx="1" type="subTitle"/>
          </p:nvPr>
        </p:nvSpPr>
        <p:spPr>
          <a:xfrm>
            <a:off x="4468200" y="3131650"/>
            <a:ext cx="4056900" cy="12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explore more on a distributed database and trying to implement a simplified version to better understand the whole process</a:t>
            </a:r>
            <a:endParaRPr/>
          </a:p>
        </p:txBody>
      </p:sp>
      <p:pic>
        <p:nvPicPr>
          <p:cNvPr id="465" name="Google Shape;4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400" y="1219075"/>
            <a:ext cx="2758323" cy="6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Google Shape;470;p64"/>
          <p:cNvCxnSpPr/>
          <p:nvPr/>
        </p:nvCxnSpPr>
        <p:spPr>
          <a:xfrm rot="10800000">
            <a:off x="9039625" y="2574175"/>
            <a:ext cx="0" cy="247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64"/>
          <p:cNvCxnSpPr/>
          <p:nvPr/>
        </p:nvCxnSpPr>
        <p:spPr>
          <a:xfrm rot="10800000">
            <a:off x="108900" y="5036375"/>
            <a:ext cx="8936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64"/>
          <p:cNvCxnSpPr/>
          <p:nvPr/>
        </p:nvCxnSpPr>
        <p:spPr>
          <a:xfrm rot="10800000">
            <a:off x="107275" y="2574375"/>
            <a:ext cx="0" cy="2470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64"/>
          <p:cNvSpPr txBox="1"/>
          <p:nvPr>
            <p:ph type="title"/>
          </p:nvPr>
        </p:nvSpPr>
        <p:spPr>
          <a:xfrm>
            <a:off x="713225" y="1041931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Design </a:t>
            </a:r>
            <a:endParaRPr/>
          </a:p>
        </p:txBody>
      </p:sp>
      <p:pic>
        <p:nvPicPr>
          <p:cNvPr id="474" name="Google Shape;47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800" y="499350"/>
            <a:ext cx="5984724" cy="448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/>
          <p:nvPr/>
        </p:nvSpPr>
        <p:spPr>
          <a:xfrm>
            <a:off x="3605700" y="2500625"/>
            <a:ext cx="499200" cy="37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…</a:t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480" name="Google Shape;480;p65"/>
          <p:cNvCxnSpPr/>
          <p:nvPr/>
        </p:nvCxnSpPr>
        <p:spPr>
          <a:xfrm rot="10800000">
            <a:off x="8119225" y="2574175"/>
            <a:ext cx="0" cy="247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65"/>
          <p:cNvCxnSpPr/>
          <p:nvPr/>
        </p:nvCxnSpPr>
        <p:spPr>
          <a:xfrm rot="10800000">
            <a:off x="108900" y="5036375"/>
            <a:ext cx="8936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65"/>
          <p:cNvCxnSpPr/>
          <p:nvPr/>
        </p:nvCxnSpPr>
        <p:spPr>
          <a:xfrm rot="10800000">
            <a:off x="107275" y="2574375"/>
            <a:ext cx="0" cy="2470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65"/>
          <p:cNvSpPr txBox="1"/>
          <p:nvPr>
            <p:ph type="title"/>
          </p:nvPr>
        </p:nvSpPr>
        <p:spPr>
          <a:xfrm>
            <a:off x="713225" y="1041931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Stamp</a:t>
            </a:r>
            <a:endParaRPr/>
          </a:p>
        </p:txBody>
      </p:sp>
      <p:pic>
        <p:nvPicPr>
          <p:cNvPr id="484" name="Google Shape;48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50" y="2246503"/>
            <a:ext cx="2963025" cy="2583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85" name="Google Shape;485;p65"/>
          <p:cNvSpPr txBox="1"/>
          <p:nvPr/>
        </p:nvSpPr>
        <p:spPr>
          <a:xfrm>
            <a:off x="4433775" y="776525"/>
            <a:ext cx="4237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For each message that the client creates, it apply for a </a:t>
            </a: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timestamp</a:t>
            </a: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from the Root Coordinator and put it into MQ message body for Data Coordinator.</a:t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6" name="Google Shape;486;p65"/>
          <p:cNvSpPr txBox="1"/>
          <p:nvPr/>
        </p:nvSpPr>
        <p:spPr>
          <a:xfrm>
            <a:off x="4104900" y="3045050"/>
            <a:ext cx="4141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For Query task, we add a service Ts to ensure we are getting the latest Info of the stored data. Service Ts is </a:t>
            </a: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periodically (50ms)</a:t>
            </a: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update to meta data and Query will wait for the </a:t>
            </a: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closest Service Ts to return the result.</a:t>
            </a: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7" name="Google Shape;487;p65"/>
          <p:cNvSpPr/>
          <p:nvPr/>
        </p:nvSpPr>
        <p:spPr>
          <a:xfrm>
            <a:off x="4113250" y="2500625"/>
            <a:ext cx="920400" cy="37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Query</a:t>
            </a:r>
            <a:r>
              <a:rPr lang="en" sz="11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Ts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8" name="Google Shape;488;p65"/>
          <p:cNvSpPr/>
          <p:nvPr/>
        </p:nvSpPr>
        <p:spPr>
          <a:xfrm>
            <a:off x="5042000" y="2500625"/>
            <a:ext cx="499200" cy="37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…</a:t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65"/>
          <p:cNvSpPr/>
          <p:nvPr/>
        </p:nvSpPr>
        <p:spPr>
          <a:xfrm>
            <a:off x="5541200" y="2500625"/>
            <a:ext cx="920400" cy="37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Service Ts</a:t>
            </a:r>
            <a:endParaRPr sz="10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90" name="Google Shape;490;p65"/>
          <p:cNvSpPr/>
          <p:nvPr/>
        </p:nvSpPr>
        <p:spPr>
          <a:xfrm>
            <a:off x="6830213" y="2500625"/>
            <a:ext cx="920400" cy="37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  </a:t>
            </a:r>
            <a:r>
              <a:rPr lang="en" sz="11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Query Ts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91" name="Google Shape;491;p65"/>
          <p:cNvSpPr/>
          <p:nvPr/>
        </p:nvSpPr>
        <p:spPr>
          <a:xfrm>
            <a:off x="6461600" y="2500625"/>
            <a:ext cx="499200" cy="37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…</a:t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92" name="Google Shape;492;p65"/>
          <p:cNvSpPr/>
          <p:nvPr/>
        </p:nvSpPr>
        <p:spPr>
          <a:xfrm>
            <a:off x="7750625" y="2500625"/>
            <a:ext cx="920400" cy="37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Service Ts</a:t>
            </a:r>
            <a:endParaRPr sz="10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7" name="Google Shape;497;p66"/>
          <p:cNvCxnSpPr/>
          <p:nvPr/>
        </p:nvCxnSpPr>
        <p:spPr>
          <a:xfrm rot="10800000">
            <a:off x="9039625" y="2574175"/>
            <a:ext cx="0" cy="247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66"/>
          <p:cNvCxnSpPr/>
          <p:nvPr/>
        </p:nvCxnSpPr>
        <p:spPr>
          <a:xfrm rot="10800000">
            <a:off x="108900" y="5036375"/>
            <a:ext cx="8936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66"/>
          <p:cNvCxnSpPr/>
          <p:nvPr/>
        </p:nvCxnSpPr>
        <p:spPr>
          <a:xfrm rot="10800000">
            <a:off x="107275" y="2574375"/>
            <a:ext cx="0" cy="2470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66"/>
          <p:cNvSpPr txBox="1"/>
          <p:nvPr>
            <p:ph type="title"/>
          </p:nvPr>
        </p:nvSpPr>
        <p:spPr>
          <a:xfrm>
            <a:off x="713225" y="1041931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501" name="Google Shape;501;p66"/>
          <p:cNvSpPr txBox="1"/>
          <p:nvPr/>
        </p:nvSpPr>
        <p:spPr>
          <a:xfrm>
            <a:off x="576150" y="2269850"/>
            <a:ext cx="2621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Generated a Sequence of operation and added some forced fail in operation. In the end, check the log,  compare the Metadata and stored Json file on S3 to check correctness</a:t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502" name="Google Shape;50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775" y="173312"/>
            <a:ext cx="4274705" cy="47968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67"/>
          <p:cNvCxnSpPr/>
          <p:nvPr/>
        </p:nvCxnSpPr>
        <p:spPr>
          <a:xfrm rot="10800000">
            <a:off x="9039625" y="2574175"/>
            <a:ext cx="0" cy="247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67"/>
          <p:cNvCxnSpPr/>
          <p:nvPr/>
        </p:nvCxnSpPr>
        <p:spPr>
          <a:xfrm rot="10800000">
            <a:off x="108900" y="5036375"/>
            <a:ext cx="8936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67"/>
          <p:cNvCxnSpPr/>
          <p:nvPr/>
        </p:nvCxnSpPr>
        <p:spPr>
          <a:xfrm rot="10800000">
            <a:off x="107275" y="2574375"/>
            <a:ext cx="0" cy="2470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67"/>
          <p:cNvSpPr txBox="1"/>
          <p:nvPr>
            <p:ph type="title"/>
          </p:nvPr>
        </p:nvSpPr>
        <p:spPr>
          <a:xfrm>
            <a:off x="713225" y="1041931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511" name="Google Shape;511;p67"/>
          <p:cNvSpPr txBox="1"/>
          <p:nvPr/>
        </p:nvSpPr>
        <p:spPr>
          <a:xfrm>
            <a:off x="1780450" y="2471550"/>
            <a:ext cx="6060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Implement the WAL (write ahead log) for 2 purpose</a:t>
            </a:r>
            <a:endParaRPr sz="20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Better verify the correctness of the system</a:t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</a:pPr>
            <a:r>
              <a:rPr lang="en"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Help restore the system from disruption</a:t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8"/>
          <p:cNvSpPr txBox="1"/>
          <p:nvPr>
            <p:ph type="title"/>
          </p:nvPr>
        </p:nvSpPr>
        <p:spPr>
          <a:xfrm>
            <a:off x="2680525" y="663091"/>
            <a:ext cx="38343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17" name="Google Shape;517;p68"/>
          <p:cNvSpPr txBox="1"/>
          <p:nvPr/>
        </p:nvSpPr>
        <p:spPr>
          <a:xfrm>
            <a:off x="3057175" y="1962200"/>
            <a:ext cx="308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https://github.khoury.northeastern.edu/mzhl1111/Simple-Distributed-DB-HCL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8" name="Google Shape;518;p68"/>
          <p:cNvSpPr txBox="1"/>
          <p:nvPr/>
        </p:nvSpPr>
        <p:spPr>
          <a:xfrm>
            <a:off x="2980900" y="2964200"/>
            <a:ext cx="32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https://github.com/milvus-io/milvus</a:t>
            </a:r>
            <a:endParaRPr sz="18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Marketing by Slidesgo XL">
  <a:themeElements>
    <a:clrScheme name="Simple Light">
      <a:dk1>
        <a:srgbClr val="278FD8"/>
      </a:dk1>
      <a:lt1>
        <a:srgbClr val="FFFFFF"/>
      </a:lt1>
      <a:dk2>
        <a:srgbClr val="FFFFFF"/>
      </a:dk2>
      <a:lt2>
        <a:srgbClr val="FFFFFF"/>
      </a:lt2>
      <a:accent1>
        <a:srgbClr val="278FD8"/>
      </a:accent1>
      <a:accent2>
        <a:srgbClr val="278FD8"/>
      </a:accent2>
      <a:accent3>
        <a:srgbClr val="FFFFFF"/>
      </a:accent3>
      <a:accent4>
        <a:srgbClr val="278FD8"/>
      </a:accent4>
      <a:accent5>
        <a:srgbClr val="FFFFFF"/>
      </a:accent5>
      <a:accent6>
        <a:srgbClr val="278FD8"/>
      </a:accent6>
      <a:hlink>
        <a:srgbClr val="27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