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0"/>
  </p:notesMasterIdLst>
  <p:sldIdLst>
    <p:sldId id="278" r:id="rId2"/>
    <p:sldId id="279" r:id="rId3"/>
    <p:sldId id="280" r:id="rId4"/>
    <p:sldId id="281" r:id="rId5"/>
    <p:sldId id="284" r:id="rId6"/>
    <p:sldId id="285" r:id="rId7"/>
    <p:sldId id="292" r:id="rId8"/>
    <p:sldId id="293" r:id="rId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1D2E"/>
    <a:srgbClr val="202C8F"/>
    <a:srgbClr val="FDFBF6"/>
    <a:srgbClr val="AAC4E9"/>
    <a:srgbClr val="F5CDCE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09" autoAdjust="0"/>
  </p:normalViewPr>
  <p:slideViewPr>
    <p:cSldViewPr snapToGrid="0" snapToObjects="1">
      <p:cViewPr varScale="1">
        <p:scale>
          <a:sx n="76" d="100"/>
          <a:sy n="76" d="100"/>
        </p:scale>
        <p:origin x="720" y="9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150"/>
              <a:t> pr</a:t>
            </a:r>
            <a:r>
              <a:rPr lang="en-US"/>
              <a:t>e</a:t>
            </a:r>
            <a:r>
              <a:rPr lang="en-150"/>
              <a:t>sentation </a:t>
            </a:r>
            <a:r>
              <a:rPr lang="en-US"/>
              <a:t>P</a:t>
            </a:r>
            <a:r>
              <a:rPr lang="en-150"/>
              <a:t>rojet :</a:t>
            </a:r>
            <a:br>
              <a:rPr lang="en-150"/>
            </a:br>
            <a:r>
              <a:rPr lang="en-150"/>
              <a:t>wok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1896" y="4855464"/>
            <a:ext cx="3493008" cy="878908"/>
          </a:xfrm>
        </p:spPr>
        <p:txBody>
          <a:bodyPr/>
          <a:lstStyle/>
          <a:p>
            <a:r>
              <a:rPr lang="en-150"/>
              <a:t>ZHU Mélanie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sz="4400" b="1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Sommaire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Introduction​</a:t>
            </a:r>
          </a:p>
          <a:p>
            <a:r>
              <a:rPr lang="en-150"/>
              <a:t>Cahier des charges</a:t>
            </a:r>
            <a:endParaRPr lang="en-US" dirty="0"/>
          </a:p>
          <a:p>
            <a:r>
              <a:rPr lang="en-US"/>
              <a:t>​</a:t>
            </a:r>
            <a:r>
              <a:rPr lang="en-150"/>
              <a:t>Création du site</a:t>
            </a:r>
            <a:endParaRPr lang="en-US" dirty="0"/>
          </a:p>
          <a:p>
            <a:r>
              <a:rPr lang="en-US"/>
              <a:t>​</a:t>
            </a:r>
            <a:r>
              <a:rPr lang="en-150"/>
              <a:t>Charte graphique</a:t>
            </a:r>
          </a:p>
          <a:p>
            <a:r>
              <a:rPr lang="en-150"/>
              <a:t>Remerciements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/>
              <a:t>Dans le domaine du développement web depuis quelques années, j’ai su créer un portefeuille client assez vari</a:t>
            </a:r>
            <a:r>
              <a:rPr lang="en-US"/>
              <a:t>e</a:t>
            </a:r>
            <a:r>
              <a:rPr lang="en-150"/>
              <a:t>s.</a:t>
            </a:r>
          </a:p>
          <a:p>
            <a:endParaRPr lang="en-150"/>
          </a:p>
          <a:p>
            <a:r>
              <a:rPr lang="en-150"/>
              <a:t>C’est à travers le bouche à oreille que mon client à découvert mon travail.</a:t>
            </a:r>
          </a:p>
          <a:p>
            <a:endParaRPr lang="en-150"/>
          </a:p>
          <a:p>
            <a:r>
              <a:rPr lang="en-150"/>
              <a:t>Appréciatif de mes compétences, il me demande donc de développer son site web.</a:t>
            </a:r>
          </a:p>
          <a:p>
            <a:endParaRPr lang="en-150"/>
          </a:p>
          <a:p>
            <a:r>
              <a:rPr lang="en-150"/>
              <a:t>Un </a:t>
            </a:r>
            <a:r>
              <a:rPr lang="en-US"/>
              <a:t>T</a:t>
            </a:r>
            <a:r>
              <a:rPr lang="en-150"/>
              <a:t>rello a été crée afin de pouvoir procéder à la compl</a:t>
            </a:r>
            <a:r>
              <a:rPr lang="en-US"/>
              <a:t>e</a:t>
            </a:r>
            <a:r>
              <a:rPr lang="en-150"/>
              <a:t>tion du projet par étapes.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900" y="3776472"/>
            <a:ext cx="7810500" cy="768096"/>
          </a:xfrm>
        </p:spPr>
        <p:txBody>
          <a:bodyPr/>
          <a:lstStyle/>
          <a:p>
            <a:r>
              <a:rPr lang="en-150" sz="4400" b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Cahier des charges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L</a:t>
            </a:r>
            <a:r>
              <a:rPr lang="en-150" sz="240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es demandes du client</a:t>
            </a:r>
            <a:endParaRPr lang="en-US" sz="24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>
                <a:latin typeface="Arial Black" panose="020B0604020202020204" pitchFamily="34" charset="0"/>
                <a:cs typeface="Arial Black" panose="020B0604020202020204" pitchFamily="34" charset="0"/>
              </a:rPr>
              <a:t>Information importantes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674456-A9A8-DFB3-4E1B-03F0EF88D8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150" b="1"/>
              <a:t>Projet : </a:t>
            </a:r>
            <a:r>
              <a:rPr lang="en-150"/>
              <a:t>Création d’un site web pour un restaurant WOK</a:t>
            </a:r>
          </a:p>
          <a:p>
            <a:pPr marL="0" indent="0">
              <a:buNone/>
            </a:pPr>
            <a:r>
              <a:rPr lang="en-150" b="1"/>
              <a:t>Nom de l’entreprise : </a:t>
            </a:r>
            <a:r>
              <a:rPr lang="en-150"/>
              <a:t>S.A.S. WOK</a:t>
            </a:r>
          </a:p>
          <a:p>
            <a:pPr marL="0" indent="0">
              <a:buNone/>
            </a:pPr>
            <a:r>
              <a:rPr lang="en-150" b="1"/>
              <a:t>Gérant de l’entreprise : </a:t>
            </a:r>
            <a:r>
              <a:rPr lang="en-150"/>
              <a:t>Monsieur WOK</a:t>
            </a:r>
          </a:p>
          <a:p>
            <a:pPr marL="0" indent="0">
              <a:buNone/>
            </a:pPr>
            <a:r>
              <a:rPr lang="en-150" b="1"/>
              <a:t>Mise en ligne du site souhaitée : </a:t>
            </a:r>
            <a:r>
              <a:rPr lang="en-150"/>
              <a:t>23/05/2023 à 23:42</a:t>
            </a:r>
          </a:p>
          <a:p>
            <a:pPr marL="0" indent="0">
              <a:buNone/>
            </a:pPr>
            <a:r>
              <a:rPr lang="en-150" b="1"/>
              <a:t>Langages informatiques à utiliser : </a:t>
            </a:r>
            <a:r>
              <a:rPr lang="en-150"/>
              <a:t>html, css, javascript</a:t>
            </a:r>
          </a:p>
          <a:p>
            <a:pPr marL="0" indent="0">
              <a:buNone/>
            </a:pPr>
            <a:r>
              <a:rPr lang="en-150" b="1"/>
              <a:t>Éléments à inclure :</a:t>
            </a:r>
          </a:p>
          <a:p>
            <a:pPr marL="342900" indent="-342900">
              <a:buFont typeface="+mj-lt"/>
              <a:buAutoNum type="arabicPeriod"/>
            </a:pPr>
            <a:r>
              <a:rPr lang="en-150"/>
              <a:t>Site responsive</a:t>
            </a:r>
          </a:p>
          <a:p>
            <a:pPr marL="342900" indent="-342900">
              <a:buFont typeface="+mj-lt"/>
              <a:buAutoNum type="arabicPeriod"/>
            </a:pPr>
            <a:r>
              <a:rPr lang="en-150"/>
              <a:t>Menu, Horaires, Informations de contact, page de contact</a:t>
            </a:r>
          </a:p>
          <a:p>
            <a:pPr marL="342900" indent="-342900">
              <a:buFont typeface="+mj-lt"/>
              <a:buAutoNum type="arabicPeriod"/>
            </a:pPr>
            <a:r>
              <a:rPr lang="en-150"/>
              <a:t>Possibilité de laisser un commentaire pour les plats ou la qualité du restaurant</a:t>
            </a:r>
          </a:p>
          <a:p>
            <a:pPr marL="342900" indent="-342900">
              <a:buFont typeface="+mj-lt"/>
              <a:buAutoNum type="arabicPeriod"/>
            </a:pPr>
            <a:r>
              <a:rPr lang="en-150"/>
              <a:t>Plats vedettes en page d’accueil</a:t>
            </a:r>
          </a:p>
          <a:p>
            <a:pPr marL="342900" indent="-342900">
              <a:buFont typeface="+mj-lt"/>
              <a:buAutoNum type="arabicPeriod"/>
            </a:pPr>
            <a:r>
              <a:rPr lang="en-150"/>
              <a:t>Carte interactive</a:t>
            </a:r>
          </a:p>
          <a:p>
            <a:endParaRPr lang="en-150"/>
          </a:p>
          <a:p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/>
              <a:t>Maquettage du site</a:t>
            </a:r>
            <a:endParaRPr lang="en-US" dirty="0"/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AF69D5-AD7B-521D-22B1-50D8A24356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7064" y="5786059"/>
            <a:ext cx="4155995" cy="652333"/>
          </a:xfrm>
        </p:spPr>
        <p:txBody>
          <a:bodyPr/>
          <a:lstStyle/>
          <a:p>
            <a:r>
              <a:rPr lang="en-150"/>
              <a:t>PREMIER APERCU</a:t>
            </a:r>
            <a:endParaRPr lang="en-US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8E816B1A-A7E4-5FCB-00DE-59548D64D32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8036" r="18036"/>
          <a:stretch>
            <a:fillRect/>
          </a:stretch>
        </p:blipFill>
        <p:spPr>
          <a:xfrm>
            <a:off x="758905" y="2188432"/>
            <a:ext cx="4154154" cy="3597627"/>
          </a:xfrm>
        </p:spPr>
      </p:pic>
      <p:sp>
        <p:nvSpPr>
          <p:cNvPr id="76" name="Text Placeholder 1">
            <a:extLst>
              <a:ext uri="{FF2B5EF4-FFF2-40B4-BE49-F238E27FC236}">
                <a16:creationId xmlns:a16="http://schemas.microsoft.com/office/drawing/2014/main" id="{FE293CAF-1FF0-1268-BF7E-3BD964E5B5AC}"/>
              </a:ext>
            </a:extLst>
          </p:cNvPr>
          <p:cNvSpPr txBox="1">
            <a:spLocks/>
          </p:cNvSpPr>
          <p:nvPr/>
        </p:nvSpPr>
        <p:spPr>
          <a:xfrm>
            <a:off x="6484764" y="5786058"/>
            <a:ext cx="4155995" cy="652333"/>
          </a:xfrm>
          <a:prstGeom prst="rect">
            <a:avLst/>
          </a:prstGeom>
          <a:solidFill>
            <a:schemeClr val="bg1"/>
          </a:solidFill>
        </p:spPr>
        <p:txBody>
          <a:bodyPr vert="horz" lIns="0" tIns="274320" rIns="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V</a:t>
            </a:r>
            <a:r>
              <a:rPr lang="en-150"/>
              <a:t>ersion finale</a:t>
            </a:r>
            <a:endParaRPr lang="en-US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9B505C7F-275C-1D1C-ECEE-7006ACC4D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764" y="2188431"/>
            <a:ext cx="4155996" cy="359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/>
              <a:t>Charte graphique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/>
              <a:t>Après plusieurs délibération, nous nous sommes décidés sur ces trois couleurs majoritairement.</a:t>
            </a:r>
          </a:p>
          <a:p>
            <a:endParaRPr lang="en-150"/>
          </a:p>
          <a:p>
            <a:r>
              <a:rPr lang="en-150"/>
              <a:t>Le client ayant voulu de la simplicité, nous avons tenté de repr</a:t>
            </a:r>
            <a:r>
              <a:rPr lang="en-US"/>
              <a:t>e</a:t>
            </a:r>
            <a:r>
              <a:rPr lang="en-150"/>
              <a:t>senter cela au maximum.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BEFDE0-BBCD-30F8-F632-27DE7B039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60" y="4187952"/>
            <a:ext cx="4114165" cy="132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150"/>
              <a:t>Merci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150"/>
              <a:t>A toute l’équipe !</a:t>
            </a:r>
          </a:p>
          <a:p>
            <a:r>
              <a:rPr lang="en-150"/>
              <a:t>A mon chat et à mon cactus.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{1186BA5A-A675-47E3-825A-BC4DDD741EF0}tf78438558_win32</Template>
  <TotalTime>63</TotalTime>
  <Words>254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Sabon Next LT</vt:lpstr>
      <vt:lpstr>Office Theme</vt:lpstr>
      <vt:lpstr> presentation Projet : wok </vt:lpstr>
      <vt:lpstr>Sommaire</vt:lpstr>
      <vt:lpstr>Introduction</vt:lpstr>
      <vt:lpstr>Cahier des charges</vt:lpstr>
      <vt:lpstr>Information importantes</vt:lpstr>
      <vt:lpstr>Maquettage du site</vt:lpstr>
      <vt:lpstr>Charte graphique 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presentation Projet : wok </dc:title>
  <dc:subject/>
  <dc:creator>Mélanie Zhu</dc:creator>
  <cp:lastModifiedBy>Mélanie Zhu</cp:lastModifiedBy>
  <cp:revision>25</cp:revision>
  <dcterms:created xsi:type="dcterms:W3CDTF">2023-05-23T16:37:14Z</dcterms:created>
  <dcterms:modified xsi:type="dcterms:W3CDTF">2023-05-23T17:40:26Z</dcterms:modified>
</cp:coreProperties>
</file>