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3"/>
  </p:notesMasterIdLst>
  <p:sldIdLst>
    <p:sldId id="356" r:id="rId5"/>
    <p:sldId id="351" r:id="rId6"/>
    <p:sldId id="257" r:id="rId7"/>
    <p:sldId id="350" r:id="rId8"/>
    <p:sldId id="284" r:id="rId9"/>
    <p:sldId id="354" r:id="rId10"/>
    <p:sldId id="285" r:id="rId11"/>
    <p:sldId id="3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AF5"/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7/10/2023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7/10/2023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7/10/2023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5179534" cy="3566160"/>
          </a:xfrm>
        </p:spPr>
        <p:txBody>
          <a:bodyPr anchor="b">
            <a:normAutofit/>
          </a:bodyPr>
          <a:lstStyle/>
          <a:p>
            <a:r>
              <a:rPr lang="en-150" sz="6000"/>
              <a:t>Site - jeux</a:t>
            </a:r>
            <a:endParaRPr lang="en-US" sz="6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09C780CE-8C54-48A3-BDFB-269FD35E3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766" y1="48223" x2="39766" y2="48223"/>
                        <a14:foregroundMark x1="62813" y1="46582" x2="62813" y2="46582"/>
                        <a14:foregroundMark x1="68652" y1="42012" x2="68652" y2="42012"/>
                        <a14:foregroundMark x1="73047" y1="46387" x2="73047" y2="46387"/>
                        <a14:foregroundMark x1="68848" y1="52246" x2="68848" y2="52246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974868" y="1134497"/>
            <a:ext cx="4589005" cy="458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150"/>
              <a:t>Ce site sert d’évaluation pour un entretien d’embauche.</a:t>
            </a:r>
          </a:p>
          <a:p>
            <a:r>
              <a:rPr lang="en-150"/>
              <a:t>Web développeur junior, le recruteur m’a confié le projet de créer un site web avec quelques petits jeux afin de démontrer mes compétences.</a:t>
            </a:r>
          </a:p>
          <a:p>
            <a:endParaRPr lang="en-150"/>
          </a:p>
          <a:p>
            <a:pPr marL="0" indent="0">
              <a:buNone/>
            </a:pPr>
            <a:endParaRPr lang="en-150"/>
          </a:p>
          <a:p>
            <a:pPr marL="0" indent="0">
              <a:buNone/>
            </a:pPr>
            <a:endParaRPr lang="en-15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>
                <a:solidFill>
                  <a:schemeClr val="tx1"/>
                </a:solidFill>
              </a:rPr>
              <a:t>Sommaire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150"/>
              <a:t>Cahier des charges</a:t>
            </a:r>
          </a:p>
          <a:p>
            <a:r>
              <a:rPr lang="en-150"/>
              <a:t>Création du site</a:t>
            </a:r>
          </a:p>
          <a:p>
            <a:pPr lvl="1"/>
            <a:r>
              <a:rPr lang="en-150"/>
              <a:t>Trello</a:t>
            </a:r>
          </a:p>
          <a:p>
            <a:pPr lvl="1"/>
            <a:r>
              <a:rPr lang="en-150"/>
              <a:t>Conceptualisation</a:t>
            </a:r>
          </a:p>
          <a:p>
            <a:pPr lvl="1"/>
            <a:r>
              <a:rPr lang="en-150"/>
              <a:t>Charte graphique</a:t>
            </a:r>
          </a:p>
          <a:p>
            <a:r>
              <a:rPr lang="en-150"/>
              <a:t>Remerciements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150">
                <a:solidFill>
                  <a:schemeClr val="tx1">
                    <a:lumMod val="85000"/>
                    <a:lumOff val="15000"/>
                  </a:schemeClr>
                </a:solidFill>
              </a:rPr>
              <a:t>Cahier des charges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150" spc="200">
                <a:solidFill>
                  <a:schemeClr val="tx1"/>
                </a:solidFill>
              </a:rPr>
              <a:t>Pour cet entretien d’embauche, il est demandé de respecter les points suivants :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150" spc="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pc="200">
                <a:solidFill>
                  <a:schemeClr val="tx1"/>
                </a:solidFill>
              </a:rPr>
              <a:t>Utilisation majoritairement de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pc="200"/>
              <a:t>Un jeu de dé à deux joueurs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pc="200">
                <a:solidFill>
                  <a:schemeClr val="tx1"/>
                </a:solidFill>
              </a:rPr>
              <a:t>Un second jeu au choix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pc="200"/>
              <a:t>Des pages accueil et contact</a:t>
            </a:r>
            <a:endParaRPr lang="en-150" spc="2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pc="200"/>
              <a:t>Rendu le 10/07/2023 à 23:42</a:t>
            </a:r>
            <a:endParaRPr lang="en-150" spc="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/>
              <a:t>TRELLO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lnSpc>
                <a:spcPts val="2000"/>
              </a:lnSpc>
            </a:pPr>
            <a:r>
              <a:rPr lang="en-150"/>
              <a:t>Un aperçu du </a:t>
            </a:r>
            <a:r>
              <a:rPr lang="en-US"/>
              <a:t>T</a:t>
            </a:r>
            <a:r>
              <a:rPr lang="en-150"/>
              <a:t>rello pour montrer la démarche suivie.</a:t>
            </a:r>
          </a:p>
          <a:p>
            <a:pPr>
              <a:lnSpc>
                <a:spcPts val="2000"/>
              </a:lnSpc>
            </a:pPr>
            <a:endParaRPr lang="en-150"/>
          </a:p>
          <a:p>
            <a:pPr>
              <a:lnSpc>
                <a:spcPts val="2000"/>
              </a:lnSpc>
            </a:pPr>
            <a:r>
              <a:rPr lang="en-150"/>
              <a:t>Plusieurs cartes ont été crées au fur et à mesure.</a:t>
            </a:r>
          </a:p>
          <a:p>
            <a:pPr>
              <a:lnSpc>
                <a:spcPts val="2000"/>
              </a:lnSpc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91CC77-00A3-039A-B3CB-E82A8FCB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24" y="632949"/>
            <a:ext cx="274619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1289304"/>
          </a:xfrm>
        </p:spPr>
        <p:txBody>
          <a:bodyPr/>
          <a:lstStyle/>
          <a:p>
            <a:r>
              <a:rPr lang="en-150"/>
              <a:t>CONCEPTUALISATION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150"/>
              <a:t>Un aperçu du concept du jeu de dé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150"/>
              <a:t>On peut voir les principaux éléments du site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150"/>
              <a:t>Comparaison avec la version finale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76724D2-2563-D8AE-CAF3-AF031283A029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854408" y="2359882"/>
            <a:ext cx="4589462" cy="2138236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7FE409-0E76-9E77-8C76-2DB20D16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683" y="3797700"/>
            <a:ext cx="5879049" cy="20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8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150"/>
              <a:t>Charte Graphique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634773" y="5028721"/>
            <a:ext cx="2919413" cy="583534"/>
          </a:xfrm>
        </p:spPr>
        <p:txBody>
          <a:bodyPr/>
          <a:lstStyle/>
          <a:p>
            <a:r>
              <a:rPr lang="en-150"/>
              <a:t>Police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204267" y="5028721"/>
            <a:ext cx="2919413" cy="583534"/>
          </a:xfrm>
        </p:spPr>
        <p:txBody>
          <a:bodyPr/>
          <a:lstStyle/>
          <a:p>
            <a:r>
              <a:rPr lang="en-US"/>
              <a:t>C</a:t>
            </a:r>
            <a:r>
              <a:rPr lang="en-150"/>
              <a:t>ode couleur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474AB4-659B-B85C-9C2B-32C23D4F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267" y="1262062"/>
            <a:ext cx="2933700" cy="38766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43E3EC-4490-C626-8FEC-EB2925F32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387" y="2433637"/>
            <a:ext cx="29432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>
                <a:solidFill>
                  <a:schemeClr val="tx1"/>
                </a:solidFill>
              </a:rPr>
              <a:t>REmerciements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Je tiens à vous remercier sincèrement pour votre présence lors de ma récente présentation PowerPoint.</a:t>
            </a:r>
            <a:endParaRPr lang="en-150"/>
          </a:p>
          <a:p>
            <a:pPr marL="0" indent="0">
              <a:buNone/>
            </a:pPr>
            <a:r>
              <a:rPr lang="fr-FR"/>
              <a:t>Votre participation et votre soutien ont été précieux et ont grandement contribué au succès de </a:t>
            </a:r>
            <a:r>
              <a:rPr lang="en-150"/>
              <a:t>ce projet</a:t>
            </a:r>
            <a:r>
              <a:rPr lang="fr-FR"/>
              <a:t>.</a:t>
            </a:r>
            <a:endParaRPr lang="en-150"/>
          </a:p>
          <a:p>
            <a:pPr marL="0" indent="0">
              <a:buNone/>
            </a:pPr>
            <a:r>
              <a:rPr lang="fr-FR"/>
              <a:t>Je suis reconnaissant</a:t>
            </a:r>
            <a:r>
              <a:rPr lang="en-150"/>
              <a:t>e</a:t>
            </a:r>
            <a:r>
              <a:rPr lang="fr-FR"/>
              <a:t> envers chacun d'entre vous pour votre intérêt et votre attention</a:t>
            </a:r>
            <a:endParaRPr lang="en-150"/>
          </a:p>
          <a:p>
            <a:pPr marL="0" indent="0">
              <a:buNone/>
            </a:pPr>
            <a:r>
              <a:rPr lang="fr-FR"/>
              <a:t>. Merci encore d'avoir fait de cette expérience un moment mémorable.</a:t>
            </a:r>
            <a:endParaRPr lang="en-150"/>
          </a:p>
          <a:p>
            <a:pPr marL="0" indent="0">
              <a:buNone/>
            </a:pPr>
            <a:r>
              <a:rPr lang="fr-FR"/>
              <a:t>Votre soutien continu est vraiment apprécié.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427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arty_Win32_JB_v2" id="{38882D8F-135B-4B53-8430-4B694BF79376}" vid="{B574F3CD-D47E-461D-A68F-3273AD4105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000AB2-1957-427C-B872-176ABC83E7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C74EDC3-6C87-4699-93BC-02BA54C8E0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7902AF-9AD5-48A3-AD68-95C39B09F3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33</TotalTime>
  <Words>212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RetrospectVTI</vt:lpstr>
      <vt:lpstr>Site - jeux</vt:lpstr>
      <vt:lpstr>Introduction</vt:lpstr>
      <vt:lpstr>Sommaire</vt:lpstr>
      <vt:lpstr>Cahier des charges</vt:lpstr>
      <vt:lpstr>TRELLO</vt:lpstr>
      <vt:lpstr>CONCEPTUALISATION</vt:lpstr>
      <vt:lpstr>Charte Graphique</vt:lpstr>
      <vt:lpstr>REmerciements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creator>Mélanie Zhu</dc:creator>
  <cp:lastModifiedBy>Mélanie Zhu</cp:lastModifiedBy>
  <cp:revision>17</cp:revision>
  <dcterms:created xsi:type="dcterms:W3CDTF">2023-07-10T21:51:26Z</dcterms:created>
  <dcterms:modified xsi:type="dcterms:W3CDTF">2023-07-10T22:24:53Z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