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7" r:id="rId10"/>
    <p:sldId id="260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0"/>
    <p:restoredTop sz="94651"/>
  </p:normalViewPr>
  <p:slideViewPr>
    <p:cSldViewPr snapToGrid="0" snapToObjects="1">
      <p:cViewPr>
        <p:scale>
          <a:sx n="56" d="100"/>
          <a:sy n="56" d="100"/>
        </p:scale>
        <p:origin x="165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C5B7D3-2C13-2E47-9B35-7E95F3751488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64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6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7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C5B7D3-2C13-2E47-9B35-7E95F3751488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601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054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003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B7D3-2C13-2E47-9B35-7E95F3751488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C5B7D3-2C13-2E47-9B35-7E95F3751488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8134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C5B7D3-2C13-2E47-9B35-7E95F3751488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5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C5B7D3-2C13-2E47-9B35-7E95F3751488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8F71C2-2817-DD4D-8622-7A8C37CCCF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81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location for a high-end restaurant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4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9" y="228065"/>
            <a:ext cx="9596359" cy="5262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28299" y="5773003"/>
            <a:ext cx="101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high income area,  Forest Hill, York Mills</a:t>
            </a:r>
            <a:r>
              <a:rPr lang="en-US" dirty="0"/>
              <a:t> Deer Park and Ledbury Park</a:t>
            </a:r>
            <a:r>
              <a:rPr lang="en-US" dirty="0" smtClean="0"/>
              <a:t> have more population </a:t>
            </a:r>
            <a:r>
              <a:rPr lang="en-US" smtClean="0"/>
              <a:t>than others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08" y="382385"/>
            <a:ext cx="9370542" cy="5363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6932" y="5941479"/>
            <a:ext cx="704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Rosedale and Lawrence Park  have relative higher income and population at </a:t>
            </a:r>
            <a:r>
              <a:rPr lang="en-US" smtClean="0"/>
              <a:t>the same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Recommendations: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access population, average income and competitors of each </a:t>
            </a:r>
            <a:r>
              <a:rPr lang="en-US" dirty="0" smtClean="0"/>
              <a:t>neighborhood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 would </a:t>
            </a:r>
            <a:r>
              <a:rPr lang="en-US" b="1" dirty="0">
                <a:solidFill>
                  <a:srgbClr val="FF0000"/>
                </a:solidFill>
              </a:rPr>
              <a:t>consider Forest Hill, York Millis, Deer Park and Ledbury Park </a:t>
            </a:r>
            <a:r>
              <a:rPr lang="en-US" dirty="0"/>
              <a:t>firstly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hen </a:t>
            </a:r>
            <a:r>
              <a:rPr lang="en-US" b="1" dirty="0">
                <a:solidFill>
                  <a:srgbClr val="FF0000"/>
                </a:solidFill>
              </a:rPr>
              <a:t>Rosedale and Lawrence Park.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5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Toronto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223" y="2506662"/>
            <a:ext cx="10515600" cy="4351338"/>
          </a:xfrm>
        </p:spPr>
        <p:txBody>
          <a:bodyPr/>
          <a:lstStyle/>
          <a:p>
            <a:r>
              <a:rPr lang="en-US" dirty="0" smtClean="0"/>
              <a:t>One of the biggest cities in Canada </a:t>
            </a:r>
          </a:p>
          <a:p>
            <a:r>
              <a:rPr lang="en-US" dirty="0" smtClean="0"/>
              <a:t>A multicultural and a international city </a:t>
            </a:r>
          </a:p>
          <a:p>
            <a:r>
              <a:rPr lang="en-US" dirty="0" smtClean="0"/>
              <a:t>People come from different countries  </a:t>
            </a:r>
          </a:p>
          <a:p>
            <a:r>
              <a:rPr lang="en-US" dirty="0" smtClean="0"/>
              <a:t>With lots of different style restaurants </a:t>
            </a:r>
          </a:p>
          <a:p>
            <a:r>
              <a:rPr lang="en-US" dirty="0" smtClean="0"/>
              <a:t>Over 900 restaurants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1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878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Features to consider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3432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Population </a:t>
            </a:r>
            <a:r>
              <a:rPr lang="en-US" dirty="0" smtClean="0"/>
              <a:t>(high population bring more customers)</a:t>
            </a:r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 smtClean="0"/>
              <a:t>Income (high incom</a:t>
            </a:r>
            <a:r>
              <a:rPr lang="en-US" dirty="0" smtClean="0"/>
              <a:t>e would bring more return customers)</a:t>
            </a:r>
            <a:endParaRPr lang="en-US" dirty="0" smtClean="0"/>
          </a:p>
          <a:p>
            <a:r>
              <a:rPr lang="en-US" dirty="0" smtClean="0"/>
              <a:t>Competitors </a:t>
            </a:r>
            <a:r>
              <a:rPr lang="en-US" dirty="0" smtClean="0"/>
              <a:t>( </a:t>
            </a:r>
            <a:r>
              <a:rPr lang="en-US" dirty="0"/>
              <a:t>less competitors bring more </a:t>
            </a:r>
            <a:r>
              <a:rPr lang="en-US" dirty="0" smtClean="0"/>
              <a:t>customers)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High-end Restaurant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0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Population and average income</a:t>
            </a:r>
          </a:p>
          <a:p>
            <a:endParaRPr lang="en-US" dirty="0"/>
          </a:p>
          <a:p>
            <a:r>
              <a:rPr lang="en-US" dirty="0" smtClean="0"/>
              <a:t>Neighborhood Latitude and Longitude</a:t>
            </a:r>
          </a:p>
          <a:p>
            <a:endParaRPr lang="en-US" dirty="0"/>
          </a:p>
          <a:p>
            <a:r>
              <a:rPr lang="en-US" dirty="0" err="1" smtClean="0"/>
              <a:t>Foursqaure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382" y="2566027"/>
            <a:ext cx="10178322" cy="1492132"/>
          </a:xfrm>
        </p:spPr>
        <p:txBody>
          <a:bodyPr/>
          <a:lstStyle/>
          <a:p>
            <a:r>
              <a:rPr lang="en-US" dirty="0" smtClean="0"/>
              <a:t>analysis: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5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50" y="464023"/>
            <a:ext cx="9327110" cy="41823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60645" y="5106799"/>
            <a:ext cx="9120915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kern="0" dirty="0">
                <a:solidFill>
                  <a:srgbClr val="1F1F1F"/>
                </a:solidFill>
                <a:latin typeface="Times New Roman" charset="0"/>
                <a:ea typeface="Times New Roman" charset="0"/>
                <a:cs typeface="Times New Roman" charset="0"/>
              </a:rPr>
              <a:t>We can see the </a:t>
            </a:r>
            <a:r>
              <a:rPr lang="en-US" kern="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only few of neighborhood has average income above $100,000. If you have the income that around 75000, you would be the outlier of data.  and most of them are at below $50,000 level. Most of population is below 25000. </a:t>
            </a:r>
            <a:endParaRPr lang="en-US" kern="100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3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37" y="248574"/>
            <a:ext cx="9009674" cy="50508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10437" y="5581935"/>
            <a:ext cx="6696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population in high income area is low. </a:t>
            </a:r>
          </a:p>
          <a:p>
            <a:r>
              <a:rPr lang="en-US" dirty="0" smtClean="0"/>
              <a:t>This hard to tell the relationship between the population and income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9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96" y="290821"/>
            <a:ext cx="6967707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9596" y="5265931"/>
            <a:ext cx="779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no strong relationship between population and average income </a:t>
            </a:r>
          </a:p>
          <a:p>
            <a:r>
              <a:rPr lang="en-US" dirty="0" smtClean="0"/>
              <a:t>The Coefficient is -1.227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0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847" y="2001956"/>
            <a:ext cx="5822499" cy="1733264"/>
          </a:xfrm>
        </p:spPr>
        <p:txBody>
          <a:bodyPr/>
          <a:lstStyle/>
          <a:p>
            <a:r>
              <a:rPr lang="en-US" dirty="0" smtClean="0"/>
              <a:t>After drop all fast food restaurants, in the high income neighborhood, there are 11 restaurants at Bedford Park, there are 3 restaurants at </a:t>
            </a:r>
            <a:r>
              <a:rPr lang="en-US" dirty="0" err="1" smtClean="0"/>
              <a:t>Leaside</a:t>
            </a:r>
            <a:r>
              <a:rPr lang="en-US" dirty="0" smtClean="0"/>
              <a:t> and 1at Moore Park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21" y="1260712"/>
            <a:ext cx="3958548" cy="367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1254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33</TotalTime>
  <Words>266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Gill Sans MT</vt:lpstr>
      <vt:lpstr>Impact</vt:lpstr>
      <vt:lpstr>Times New Roman</vt:lpstr>
      <vt:lpstr>宋体</vt:lpstr>
      <vt:lpstr>Arial</vt:lpstr>
      <vt:lpstr>Badge</vt:lpstr>
      <vt:lpstr>Final Project </vt:lpstr>
      <vt:lpstr>Toronto </vt:lpstr>
      <vt:lpstr>Features to consider</vt:lpstr>
      <vt:lpstr>Data</vt:lpstr>
      <vt:lpstr>analysis: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Microsoft Office User</dc:creator>
  <cp:lastModifiedBy>Microsoft Office User</cp:lastModifiedBy>
  <cp:revision>5</cp:revision>
  <dcterms:created xsi:type="dcterms:W3CDTF">2020-05-31T16:29:43Z</dcterms:created>
  <dcterms:modified xsi:type="dcterms:W3CDTF">2020-06-02T20:41:20Z</dcterms:modified>
</cp:coreProperties>
</file>