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94651"/>
  </p:normalViewPr>
  <p:slideViewPr>
    <p:cSldViewPr snapToGrid="0" snapToObjects="1">
      <p:cViewPr>
        <p:scale>
          <a:sx n="94" d="100"/>
          <a:sy n="94" d="100"/>
        </p:scale>
        <p:origin x="1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3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1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8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8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B7D3-2C13-2E47-9B35-7E95F3751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location for a high-end restaurant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Toronto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23" y="2506662"/>
            <a:ext cx="10515600" cy="4351338"/>
          </a:xfrm>
        </p:spPr>
        <p:txBody>
          <a:bodyPr/>
          <a:lstStyle/>
          <a:p>
            <a:r>
              <a:rPr lang="en-US" dirty="0" smtClean="0"/>
              <a:t>One of the biggest cities in Canada </a:t>
            </a:r>
          </a:p>
          <a:p>
            <a:r>
              <a:rPr lang="en-US" dirty="0" smtClean="0"/>
              <a:t>A multicultural and a international city </a:t>
            </a:r>
          </a:p>
          <a:p>
            <a:r>
              <a:rPr lang="en-US" dirty="0" smtClean="0"/>
              <a:t>People come from different countries  </a:t>
            </a:r>
          </a:p>
          <a:p>
            <a:r>
              <a:rPr lang="en-US" dirty="0" smtClean="0"/>
              <a:t>With lots of different style restaurants </a:t>
            </a:r>
          </a:p>
          <a:p>
            <a:r>
              <a:rPr lang="en-US" dirty="0" smtClean="0"/>
              <a:t>Over 900 restaurants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1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878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Features to consider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3432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Population </a:t>
            </a:r>
          </a:p>
          <a:p>
            <a:r>
              <a:rPr lang="en-US" dirty="0" smtClean="0"/>
              <a:t>Average Income</a:t>
            </a:r>
          </a:p>
          <a:p>
            <a:r>
              <a:rPr lang="en-US" dirty="0" smtClean="0"/>
              <a:t>Competitors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High-end Restaurant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Population and average income</a:t>
            </a:r>
          </a:p>
          <a:p>
            <a:endParaRPr lang="en-US" dirty="0"/>
          </a:p>
          <a:p>
            <a:r>
              <a:rPr lang="en-US" dirty="0" smtClean="0"/>
              <a:t>Neighborhood Latitude and Longitude</a:t>
            </a:r>
          </a:p>
          <a:p>
            <a:endParaRPr lang="en-US" dirty="0"/>
          </a:p>
          <a:p>
            <a:r>
              <a:rPr lang="en-US" dirty="0" err="1" smtClean="0"/>
              <a:t>Foursqaure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191"/>
            <a:ext cx="11895960" cy="53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3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48" y="669686"/>
            <a:ext cx="9792213" cy="54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9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7925"/>
            <a:ext cx="6967707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5001" y="1765299"/>
            <a:ext cx="312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no strong relationship between population and average income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57" y="5865805"/>
            <a:ext cx="135255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9" y="3309144"/>
            <a:ext cx="7486650" cy="410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81" y="365125"/>
            <a:ext cx="7305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6"/>
            <a:ext cx="10515600" cy="1325563"/>
          </a:xfrm>
        </p:spPr>
        <p:txBody>
          <a:bodyPr/>
          <a:lstStyle/>
          <a:p>
            <a:r>
              <a:rPr lang="en-US" dirty="0" smtClean="0"/>
              <a:t>Recommendations: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access population, average income and competitors of each </a:t>
            </a:r>
            <a:r>
              <a:rPr lang="en-US" dirty="0" smtClean="0"/>
              <a:t>neighborhood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 would </a:t>
            </a:r>
            <a:r>
              <a:rPr lang="en-US" b="1" dirty="0">
                <a:solidFill>
                  <a:srgbClr val="FF0000"/>
                </a:solidFill>
              </a:rPr>
              <a:t>consider Forest Hill, York Millis, Deer Park and Ledbury Park </a:t>
            </a:r>
            <a:r>
              <a:rPr lang="en-US" dirty="0"/>
              <a:t>firstly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hen </a:t>
            </a:r>
            <a:r>
              <a:rPr lang="en-US" b="1" dirty="0">
                <a:solidFill>
                  <a:srgbClr val="FF0000"/>
                </a:solidFill>
              </a:rPr>
              <a:t>Rosedale and Lawrence Park.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5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Project </vt:lpstr>
      <vt:lpstr>Toronto </vt:lpstr>
      <vt:lpstr>Features to consider</vt:lpstr>
      <vt:lpstr>Data</vt:lpstr>
      <vt:lpstr>PowerPoint Presentation</vt:lpstr>
      <vt:lpstr>PowerPoint Presentation</vt:lpstr>
      <vt:lpstr>PowerPoint Presentation</vt:lpstr>
      <vt:lpstr>PowerPoint Presentation</vt:lpstr>
      <vt:lpstr>Recommendations: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Microsoft Office User</dc:creator>
  <cp:lastModifiedBy>Microsoft Office User</cp:lastModifiedBy>
  <cp:revision>3</cp:revision>
  <dcterms:created xsi:type="dcterms:W3CDTF">2020-05-31T16:29:43Z</dcterms:created>
  <dcterms:modified xsi:type="dcterms:W3CDTF">2020-06-01T19:33:05Z</dcterms:modified>
</cp:coreProperties>
</file>