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65" r:id="rId6"/>
    <p:sldId id="271" r:id="rId7"/>
    <p:sldId id="270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30" y="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F018-920E-4E5C-80E1-E14FD881C6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2E545A-B6D4-4EA6-9CBB-09AFA763D66A}">
      <dgm:prSet/>
      <dgm:spPr/>
      <dgm:t>
        <a:bodyPr/>
        <a:lstStyle/>
        <a:p>
          <a:r>
            <a:rPr lang="en-GB" b="1" dirty="0">
              <a:solidFill>
                <a:schemeClr val="bg2"/>
              </a:solidFill>
            </a:rPr>
            <a:t>1. Mohamed </a:t>
          </a:r>
          <a:r>
            <a:rPr lang="en-GB" b="1" dirty="0" err="1">
              <a:solidFill>
                <a:schemeClr val="bg2"/>
              </a:solidFill>
            </a:rPr>
            <a:t>ziad</a:t>
          </a:r>
          <a:r>
            <a:rPr lang="en-GB" b="1" dirty="0">
              <a:solidFill>
                <a:schemeClr val="bg2"/>
              </a:solidFill>
            </a:rPr>
            <a:t> </a:t>
          </a:r>
          <a:endParaRPr lang="en-US" dirty="0">
            <a:solidFill>
              <a:schemeClr val="bg2"/>
            </a:solidFill>
          </a:endParaRPr>
        </a:p>
      </dgm:t>
    </dgm:pt>
    <dgm:pt modelId="{652272D3-C8D5-4EAD-A861-EC2537687DE3}" type="parTrans" cxnId="{431676E5-CD5D-4BAD-9E50-9900D5BA68AA}">
      <dgm:prSet/>
      <dgm:spPr/>
      <dgm:t>
        <a:bodyPr/>
        <a:lstStyle/>
        <a:p>
          <a:endParaRPr lang="en-US"/>
        </a:p>
      </dgm:t>
    </dgm:pt>
    <dgm:pt modelId="{8C8A9CC1-591A-423E-A316-1A91327316C7}" type="sibTrans" cxnId="{431676E5-CD5D-4BAD-9E50-9900D5BA68AA}">
      <dgm:prSet/>
      <dgm:spPr/>
      <dgm:t>
        <a:bodyPr/>
        <a:lstStyle/>
        <a:p>
          <a:endParaRPr lang="en-US"/>
        </a:p>
      </dgm:t>
    </dgm:pt>
    <dgm:pt modelId="{8D203F4F-A843-47DF-AE8B-C8DCC2819CE4}">
      <dgm:prSet/>
      <dgm:spPr/>
      <dgm:t>
        <a:bodyPr/>
        <a:lstStyle/>
        <a:p>
          <a:r>
            <a:rPr lang="en-GB" b="1" dirty="0">
              <a:solidFill>
                <a:schemeClr val="bg2"/>
              </a:solidFill>
            </a:rPr>
            <a:t>2. Mohamed Ghonim</a:t>
          </a:r>
          <a:endParaRPr lang="en-US" dirty="0">
            <a:solidFill>
              <a:schemeClr val="bg2"/>
            </a:solidFill>
          </a:endParaRPr>
        </a:p>
      </dgm:t>
    </dgm:pt>
    <dgm:pt modelId="{B0CDA8F1-C996-4F31-A2A9-50673C09BB5D}" type="parTrans" cxnId="{B0631475-2DFC-45BD-BB09-85006989FB53}">
      <dgm:prSet/>
      <dgm:spPr/>
      <dgm:t>
        <a:bodyPr/>
        <a:lstStyle/>
        <a:p>
          <a:endParaRPr lang="en-US"/>
        </a:p>
      </dgm:t>
    </dgm:pt>
    <dgm:pt modelId="{9E02A64D-3C79-4615-AB49-E522AB3DBF58}" type="sibTrans" cxnId="{B0631475-2DFC-45BD-BB09-85006989FB53}">
      <dgm:prSet/>
      <dgm:spPr/>
      <dgm:t>
        <a:bodyPr/>
        <a:lstStyle/>
        <a:p>
          <a:endParaRPr lang="en-US"/>
        </a:p>
      </dgm:t>
    </dgm:pt>
    <dgm:pt modelId="{1AA26B03-888B-4071-91DB-035FF31E66A8}">
      <dgm:prSet/>
      <dgm:spPr/>
      <dgm:t>
        <a:bodyPr/>
        <a:lstStyle/>
        <a:p>
          <a:r>
            <a:rPr lang="en-GB" b="1" dirty="0">
              <a:solidFill>
                <a:schemeClr val="bg2"/>
              </a:solidFill>
            </a:rPr>
            <a:t>3. Hams </a:t>
          </a:r>
          <a:r>
            <a:rPr lang="en-GB" b="1" dirty="0" err="1">
              <a:solidFill>
                <a:schemeClr val="bg2"/>
              </a:solidFill>
            </a:rPr>
            <a:t>omar</a:t>
          </a:r>
          <a:r>
            <a:rPr lang="en-GB" b="1" dirty="0">
              <a:solidFill>
                <a:schemeClr val="bg2"/>
              </a:solidFill>
            </a:rPr>
            <a:t> </a:t>
          </a:r>
          <a:endParaRPr lang="en-US" dirty="0">
            <a:solidFill>
              <a:schemeClr val="bg2"/>
            </a:solidFill>
          </a:endParaRPr>
        </a:p>
      </dgm:t>
    </dgm:pt>
    <dgm:pt modelId="{844D1627-5403-4639-8D7E-B4C8B800267E}" type="parTrans" cxnId="{EE729D1E-A485-4316-AC50-7E63D683E737}">
      <dgm:prSet/>
      <dgm:spPr/>
      <dgm:t>
        <a:bodyPr/>
        <a:lstStyle/>
        <a:p>
          <a:endParaRPr lang="en-US"/>
        </a:p>
      </dgm:t>
    </dgm:pt>
    <dgm:pt modelId="{E6CC4351-AC31-4426-BADA-5C3EA83C4D30}" type="sibTrans" cxnId="{EE729D1E-A485-4316-AC50-7E63D683E737}">
      <dgm:prSet/>
      <dgm:spPr/>
      <dgm:t>
        <a:bodyPr/>
        <a:lstStyle/>
        <a:p>
          <a:endParaRPr lang="en-US"/>
        </a:p>
      </dgm:t>
    </dgm:pt>
    <dgm:pt modelId="{C1A7DFB6-ABBA-48EA-8C9E-C377F7C84B0B}">
      <dgm:prSet/>
      <dgm:spPr/>
      <dgm:t>
        <a:bodyPr/>
        <a:lstStyle/>
        <a:p>
          <a:r>
            <a:rPr lang="en-GB" b="1" dirty="0">
              <a:solidFill>
                <a:schemeClr val="bg2"/>
              </a:solidFill>
            </a:rPr>
            <a:t>4. Hager </a:t>
          </a:r>
          <a:r>
            <a:rPr lang="en-GB" b="1" dirty="0" err="1">
              <a:solidFill>
                <a:schemeClr val="bg2"/>
              </a:solidFill>
            </a:rPr>
            <a:t>ali</a:t>
          </a:r>
          <a:endParaRPr lang="en-US" dirty="0">
            <a:solidFill>
              <a:schemeClr val="bg2"/>
            </a:solidFill>
          </a:endParaRPr>
        </a:p>
      </dgm:t>
    </dgm:pt>
    <dgm:pt modelId="{8010EE82-5DF1-4AF1-BFD5-58510A7002B3}" type="parTrans" cxnId="{D702FE1C-9A0A-4649-BC63-2EDC13B8D6AB}">
      <dgm:prSet/>
      <dgm:spPr/>
      <dgm:t>
        <a:bodyPr/>
        <a:lstStyle/>
        <a:p>
          <a:endParaRPr lang="en-US"/>
        </a:p>
      </dgm:t>
    </dgm:pt>
    <dgm:pt modelId="{AD677634-79AC-484F-8C8D-EE826D45A8D3}" type="sibTrans" cxnId="{D702FE1C-9A0A-4649-BC63-2EDC13B8D6AB}">
      <dgm:prSet/>
      <dgm:spPr/>
      <dgm:t>
        <a:bodyPr/>
        <a:lstStyle/>
        <a:p>
          <a:endParaRPr lang="en-US"/>
        </a:p>
      </dgm:t>
    </dgm:pt>
    <dgm:pt modelId="{0347907B-AF73-4A8D-BEAB-708FCE067A0A}">
      <dgm:prSet/>
      <dgm:spPr/>
      <dgm:t>
        <a:bodyPr/>
        <a:lstStyle/>
        <a:p>
          <a:r>
            <a:rPr lang="en-GB" b="1" dirty="0">
              <a:solidFill>
                <a:schemeClr val="bg2"/>
              </a:solidFill>
            </a:rPr>
            <a:t>5. </a:t>
          </a:r>
          <a:r>
            <a:rPr lang="en-GB" b="1" dirty="0" err="1">
              <a:solidFill>
                <a:schemeClr val="bg2"/>
              </a:solidFill>
            </a:rPr>
            <a:t>Adhm</a:t>
          </a:r>
          <a:r>
            <a:rPr lang="en-GB" b="1" dirty="0">
              <a:solidFill>
                <a:schemeClr val="bg2"/>
              </a:solidFill>
            </a:rPr>
            <a:t> </a:t>
          </a:r>
          <a:r>
            <a:rPr lang="en-GB" b="1" dirty="0" err="1">
              <a:solidFill>
                <a:schemeClr val="bg2"/>
              </a:solidFill>
            </a:rPr>
            <a:t>mohamed</a:t>
          </a:r>
          <a:endParaRPr lang="en-US" dirty="0">
            <a:solidFill>
              <a:schemeClr val="bg2"/>
            </a:solidFill>
          </a:endParaRPr>
        </a:p>
      </dgm:t>
    </dgm:pt>
    <dgm:pt modelId="{151BB993-3277-4119-8B89-784D60F9BE19}" type="parTrans" cxnId="{00AE3187-2805-47A7-9058-08BF826E4FE2}">
      <dgm:prSet/>
      <dgm:spPr/>
      <dgm:t>
        <a:bodyPr/>
        <a:lstStyle/>
        <a:p>
          <a:endParaRPr lang="en-US"/>
        </a:p>
      </dgm:t>
    </dgm:pt>
    <dgm:pt modelId="{D76D929C-7397-41D5-82C3-56BDE3F3A958}" type="sibTrans" cxnId="{00AE3187-2805-47A7-9058-08BF826E4FE2}">
      <dgm:prSet/>
      <dgm:spPr/>
      <dgm:t>
        <a:bodyPr/>
        <a:lstStyle/>
        <a:p>
          <a:endParaRPr lang="en-US"/>
        </a:p>
      </dgm:t>
    </dgm:pt>
    <dgm:pt modelId="{120DDAC7-2164-488E-A1DE-D591DB548D3E}" type="pres">
      <dgm:prSet presAssocID="{0252F018-920E-4E5C-80E1-E14FD881C6AA}" presName="vert0" presStyleCnt="0">
        <dgm:presLayoutVars>
          <dgm:dir/>
          <dgm:animOne val="branch"/>
          <dgm:animLvl val="lvl"/>
        </dgm:presLayoutVars>
      </dgm:prSet>
      <dgm:spPr/>
    </dgm:pt>
    <dgm:pt modelId="{A8CEC1E2-17CF-4B21-898A-BA2895A1E834}" type="pres">
      <dgm:prSet presAssocID="{AD2E545A-B6D4-4EA6-9CBB-09AFA763D66A}" presName="thickLine" presStyleLbl="alignNode1" presStyleIdx="0" presStyleCnt="5"/>
      <dgm:spPr/>
    </dgm:pt>
    <dgm:pt modelId="{0693B097-40D2-4CCE-B463-3F0D1D56D8F8}" type="pres">
      <dgm:prSet presAssocID="{AD2E545A-B6D4-4EA6-9CBB-09AFA763D66A}" presName="horz1" presStyleCnt="0"/>
      <dgm:spPr/>
    </dgm:pt>
    <dgm:pt modelId="{BFC3CDFD-B551-4825-9B27-3E396452BC58}" type="pres">
      <dgm:prSet presAssocID="{AD2E545A-B6D4-4EA6-9CBB-09AFA763D66A}" presName="tx1" presStyleLbl="revTx" presStyleIdx="0" presStyleCnt="5"/>
      <dgm:spPr/>
    </dgm:pt>
    <dgm:pt modelId="{4BF6E24D-58E5-4DB6-9E5D-0389015D67E0}" type="pres">
      <dgm:prSet presAssocID="{AD2E545A-B6D4-4EA6-9CBB-09AFA763D66A}" presName="vert1" presStyleCnt="0"/>
      <dgm:spPr/>
    </dgm:pt>
    <dgm:pt modelId="{E349E9F1-7DA8-443B-8B05-07FBC1596E68}" type="pres">
      <dgm:prSet presAssocID="{8D203F4F-A843-47DF-AE8B-C8DCC2819CE4}" presName="thickLine" presStyleLbl="alignNode1" presStyleIdx="1" presStyleCnt="5"/>
      <dgm:spPr/>
    </dgm:pt>
    <dgm:pt modelId="{DC81A639-1A75-4EFF-90DD-058AF191127F}" type="pres">
      <dgm:prSet presAssocID="{8D203F4F-A843-47DF-AE8B-C8DCC2819CE4}" presName="horz1" presStyleCnt="0"/>
      <dgm:spPr/>
    </dgm:pt>
    <dgm:pt modelId="{CD6CF747-8F29-4BD1-8CB8-0A3AE34EFA61}" type="pres">
      <dgm:prSet presAssocID="{8D203F4F-A843-47DF-AE8B-C8DCC2819CE4}" presName="tx1" presStyleLbl="revTx" presStyleIdx="1" presStyleCnt="5"/>
      <dgm:spPr/>
    </dgm:pt>
    <dgm:pt modelId="{9C94FFDC-AD31-4382-97A5-01EB36F190B1}" type="pres">
      <dgm:prSet presAssocID="{8D203F4F-A843-47DF-AE8B-C8DCC2819CE4}" presName="vert1" presStyleCnt="0"/>
      <dgm:spPr/>
    </dgm:pt>
    <dgm:pt modelId="{3905E9A4-479D-41E6-9526-9DE68DB686C7}" type="pres">
      <dgm:prSet presAssocID="{1AA26B03-888B-4071-91DB-035FF31E66A8}" presName="thickLine" presStyleLbl="alignNode1" presStyleIdx="2" presStyleCnt="5"/>
      <dgm:spPr/>
    </dgm:pt>
    <dgm:pt modelId="{74AD534D-C70E-4E8C-AB09-B89DEB07A989}" type="pres">
      <dgm:prSet presAssocID="{1AA26B03-888B-4071-91DB-035FF31E66A8}" presName="horz1" presStyleCnt="0"/>
      <dgm:spPr/>
    </dgm:pt>
    <dgm:pt modelId="{EC37ABD0-38DB-49F9-B31D-FEB1CFD7CB88}" type="pres">
      <dgm:prSet presAssocID="{1AA26B03-888B-4071-91DB-035FF31E66A8}" presName="tx1" presStyleLbl="revTx" presStyleIdx="2" presStyleCnt="5"/>
      <dgm:spPr/>
    </dgm:pt>
    <dgm:pt modelId="{89C67C08-FF27-495B-ACCA-D2CE3ED9C019}" type="pres">
      <dgm:prSet presAssocID="{1AA26B03-888B-4071-91DB-035FF31E66A8}" presName="vert1" presStyleCnt="0"/>
      <dgm:spPr/>
    </dgm:pt>
    <dgm:pt modelId="{F25D14C0-11DB-46F1-809A-2095291725E2}" type="pres">
      <dgm:prSet presAssocID="{C1A7DFB6-ABBA-48EA-8C9E-C377F7C84B0B}" presName="thickLine" presStyleLbl="alignNode1" presStyleIdx="3" presStyleCnt="5"/>
      <dgm:spPr/>
    </dgm:pt>
    <dgm:pt modelId="{0E159FEB-55C4-41EF-AD6D-798A0BB7B394}" type="pres">
      <dgm:prSet presAssocID="{C1A7DFB6-ABBA-48EA-8C9E-C377F7C84B0B}" presName="horz1" presStyleCnt="0"/>
      <dgm:spPr/>
    </dgm:pt>
    <dgm:pt modelId="{70BF3197-335D-4BBA-82C2-1D2181AD7BBC}" type="pres">
      <dgm:prSet presAssocID="{C1A7DFB6-ABBA-48EA-8C9E-C377F7C84B0B}" presName="tx1" presStyleLbl="revTx" presStyleIdx="3" presStyleCnt="5"/>
      <dgm:spPr/>
    </dgm:pt>
    <dgm:pt modelId="{4A3F0EE3-6942-486D-98DD-35BA23F62C8A}" type="pres">
      <dgm:prSet presAssocID="{C1A7DFB6-ABBA-48EA-8C9E-C377F7C84B0B}" presName="vert1" presStyleCnt="0"/>
      <dgm:spPr/>
    </dgm:pt>
    <dgm:pt modelId="{0F67A609-DB02-477D-A21F-772D7196B729}" type="pres">
      <dgm:prSet presAssocID="{0347907B-AF73-4A8D-BEAB-708FCE067A0A}" presName="thickLine" presStyleLbl="alignNode1" presStyleIdx="4" presStyleCnt="5"/>
      <dgm:spPr/>
    </dgm:pt>
    <dgm:pt modelId="{8B0A94D4-5574-4036-AF92-E6EDD96AAFEF}" type="pres">
      <dgm:prSet presAssocID="{0347907B-AF73-4A8D-BEAB-708FCE067A0A}" presName="horz1" presStyleCnt="0"/>
      <dgm:spPr/>
    </dgm:pt>
    <dgm:pt modelId="{C59499A8-E85C-42BB-8C5D-D7A717070AA0}" type="pres">
      <dgm:prSet presAssocID="{0347907B-AF73-4A8D-BEAB-708FCE067A0A}" presName="tx1" presStyleLbl="revTx" presStyleIdx="4" presStyleCnt="5"/>
      <dgm:spPr/>
    </dgm:pt>
    <dgm:pt modelId="{BCC31786-C688-4577-90CB-44E87B6969F2}" type="pres">
      <dgm:prSet presAssocID="{0347907B-AF73-4A8D-BEAB-708FCE067A0A}" presName="vert1" presStyleCnt="0"/>
      <dgm:spPr/>
    </dgm:pt>
  </dgm:ptLst>
  <dgm:cxnLst>
    <dgm:cxn modelId="{2E50D908-9ABE-4908-8A04-AED5787B30BD}" type="presOf" srcId="{1AA26B03-888B-4071-91DB-035FF31E66A8}" destId="{EC37ABD0-38DB-49F9-B31D-FEB1CFD7CB88}" srcOrd="0" destOrd="0" presId="urn:microsoft.com/office/officeart/2008/layout/LinedList"/>
    <dgm:cxn modelId="{E243FF11-E3EA-4892-89C9-5F8CEE3EDBD3}" type="presOf" srcId="{0252F018-920E-4E5C-80E1-E14FD881C6AA}" destId="{120DDAC7-2164-488E-A1DE-D591DB548D3E}" srcOrd="0" destOrd="0" presId="urn:microsoft.com/office/officeart/2008/layout/LinedList"/>
    <dgm:cxn modelId="{D702FE1C-9A0A-4649-BC63-2EDC13B8D6AB}" srcId="{0252F018-920E-4E5C-80E1-E14FD881C6AA}" destId="{C1A7DFB6-ABBA-48EA-8C9E-C377F7C84B0B}" srcOrd="3" destOrd="0" parTransId="{8010EE82-5DF1-4AF1-BFD5-58510A7002B3}" sibTransId="{AD677634-79AC-484F-8C8D-EE826D45A8D3}"/>
    <dgm:cxn modelId="{EE729D1E-A485-4316-AC50-7E63D683E737}" srcId="{0252F018-920E-4E5C-80E1-E14FD881C6AA}" destId="{1AA26B03-888B-4071-91DB-035FF31E66A8}" srcOrd="2" destOrd="0" parTransId="{844D1627-5403-4639-8D7E-B4C8B800267E}" sibTransId="{E6CC4351-AC31-4426-BADA-5C3EA83C4D30}"/>
    <dgm:cxn modelId="{B0631475-2DFC-45BD-BB09-85006989FB53}" srcId="{0252F018-920E-4E5C-80E1-E14FD881C6AA}" destId="{8D203F4F-A843-47DF-AE8B-C8DCC2819CE4}" srcOrd="1" destOrd="0" parTransId="{B0CDA8F1-C996-4F31-A2A9-50673C09BB5D}" sibTransId="{9E02A64D-3C79-4615-AB49-E522AB3DBF58}"/>
    <dgm:cxn modelId="{36A96C7C-0A17-4FA9-A87C-AA22A8A7FA79}" type="presOf" srcId="{0347907B-AF73-4A8D-BEAB-708FCE067A0A}" destId="{C59499A8-E85C-42BB-8C5D-D7A717070AA0}" srcOrd="0" destOrd="0" presId="urn:microsoft.com/office/officeart/2008/layout/LinedList"/>
    <dgm:cxn modelId="{3638F77F-6AAB-414B-84AC-B2D44D37512C}" type="presOf" srcId="{8D203F4F-A843-47DF-AE8B-C8DCC2819CE4}" destId="{CD6CF747-8F29-4BD1-8CB8-0A3AE34EFA61}" srcOrd="0" destOrd="0" presId="urn:microsoft.com/office/officeart/2008/layout/LinedList"/>
    <dgm:cxn modelId="{00AE3187-2805-47A7-9058-08BF826E4FE2}" srcId="{0252F018-920E-4E5C-80E1-E14FD881C6AA}" destId="{0347907B-AF73-4A8D-BEAB-708FCE067A0A}" srcOrd="4" destOrd="0" parTransId="{151BB993-3277-4119-8B89-784D60F9BE19}" sibTransId="{D76D929C-7397-41D5-82C3-56BDE3F3A958}"/>
    <dgm:cxn modelId="{AE0EE78C-A96E-49FF-8353-6EAEF1658854}" type="presOf" srcId="{AD2E545A-B6D4-4EA6-9CBB-09AFA763D66A}" destId="{BFC3CDFD-B551-4825-9B27-3E396452BC58}" srcOrd="0" destOrd="0" presId="urn:microsoft.com/office/officeart/2008/layout/LinedList"/>
    <dgm:cxn modelId="{75C2ACC4-30F3-40BF-B34E-9228C9B312BA}" type="presOf" srcId="{C1A7DFB6-ABBA-48EA-8C9E-C377F7C84B0B}" destId="{70BF3197-335D-4BBA-82C2-1D2181AD7BBC}" srcOrd="0" destOrd="0" presId="urn:microsoft.com/office/officeart/2008/layout/LinedList"/>
    <dgm:cxn modelId="{431676E5-CD5D-4BAD-9E50-9900D5BA68AA}" srcId="{0252F018-920E-4E5C-80E1-E14FD881C6AA}" destId="{AD2E545A-B6D4-4EA6-9CBB-09AFA763D66A}" srcOrd="0" destOrd="0" parTransId="{652272D3-C8D5-4EAD-A861-EC2537687DE3}" sibTransId="{8C8A9CC1-591A-423E-A316-1A91327316C7}"/>
    <dgm:cxn modelId="{75DF6984-15BF-4BE8-ACE5-759653E93B9A}" type="presParOf" srcId="{120DDAC7-2164-488E-A1DE-D591DB548D3E}" destId="{A8CEC1E2-17CF-4B21-898A-BA2895A1E834}" srcOrd="0" destOrd="0" presId="urn:microsoft.com/office/officeart/2008/layout/LinedList"/>
    <dgm:cxn modelId="{15143CFA-D8B4-4846-9C19-C92402D97344}" type="presParOf" srcId="{120DDAC7-2164-488E-A1DE-D591DB548D3E}" destId="{0693B097-40D2-4CCE-B463-3F0D1D56D8F8}" srcOrd="1" destOrd="0" presId="urn:microsoft.com/office/officeart/2008/layout/LinedList"/>
    <dgm:cxn modelId="{5B8FE797-56CA-40FE-BB5F-B288D5740DA2}" type="presParOf" srcId="{0693B097-40D2-4CCE-B463-3F0D1D56D8F8}" destId="{BFC3CDFD-B551-4825-9B27-3E396452BC58}" srcOrd="0" destOrd="0" presId="urn:microsoft.com/office/officeart/2008/layout/LinedList"/>
    <dgm:cxn modelId="{23E9D321-F7C6-46C8-94A2-A6B0BD7A5567}" type="presParOf" srcId="{0693B097-40D2-4CCE-B463-3F0D1D56D8F8}" destId="{4BF6E24D-58E5-4DB6-9E5D-0389015D67E0}" srcOrd="1" destOrd="0" presId="urn:microsoft.com/office/officeart/2008/layout/LinedList"/>
    <dgm:cxn modelId="{61D6CE43-FB8C-476A-A66C-F1965CC6B833}" type="presParOf" srcId="{120DDAC7-2164-488E-A1DE-D591DB548D3E}" destId="{E349E9F1-7DA8-443B-8B05-07FBC1596E68}" srcOrd="2" destOrd="0" presId="urn:microsoft.com/office/officeart/2008/layout/LinedList"/>
    <dgm:cxn modelId="{6EC517FB-7F2B-461B-9B0A-6A025A6D5363}" type="presParOf" srcId="{120DDAC7-2164-488E-A1DE-D591DB548D3E}" destId="{DC81A639-1A75-4EFF-90DD-058AF191127F}" srcOrd="3" destOrd="0" presId="urn:microsoft.com/office/officeart/2008/layout/LinedList"/>
    <dgm:cxn modelId="{3A533AE4-4217-4C5F-8991-8DEBE89EBAC8}" type="presParOf" srcId="{DC81A639-1A75-4EFF-90DD-058AF191127F}" destId="{CD6CF747-8F29-4BD1-8CB8-0A3AE34EFA61}" srcOrd="0" destOrd="0" presId="urn:microsoft.com/office/officeart/2008/layout/LinedList"/>
    <dgm:cxn modelId="{5EDD2502-F69E-4B10-AE2A-8C6674986500}" type="presParOf" srcId="{DC81A639-1A75-4EFF-90DD-058AF191127F}" destId="{9C94FFDC-AD31-4382-97A5-01EB36F190B1}" srcOrd="1" destOrd="0" presId="urn:microsoft.com/office/officeart/2008/layout/LinedList"/>
    <dgm:cxn modelId="{F65C6EC1-9F2A-4CC9-A17A-E7A8B05FCEEA}" type="presParOf" srcId="{120DDAC7-2164-488E-A1DE-D591DB548D3E}" destId="{3905E9A4-479D-41E6-9526-9DE68DB686C7}" srcOrd="4" destOrd="0" presId="urn:microsoft.com/office/officeart/2008/layout/LinedList"/>
    <dgm:cxn modelId="{D6EF29C8-A1DD-4A51-8495-EA22B49FC1C8}" type="presParOf" srcId="{120DDAC7-2164-488E-A1DE-D591DB548D3E}" destId="{74AD534D-C70E-4E8C-AB09-B89DEB07A989}" srcOrd="5" destOrd="0" presId="urn:microsoft.com/office/officeart/2008/layout/LinedList"/>
    <dgm:cxn modelId="{1E01EB98-0144-45FF-B52E-CA4BE0FC9489}" type="presParOf" srcId="{74AD534D-C70E-4E8C-AB09-B89DEB07A989}" destId="{EC37ABD0-38DB-49F9-B31D-FEB1CFD7CB88}" srcOrd="0" destOrd="0" presId="urn:microsoft.com/office/officeart/2008/layout/LinedList"/>
    <dgm:cxn modelId="{0CC9D6E1-4996-4E87-B84A-56897E14A305}" type="presParOf" srcId="{74AD534D-C70E-4E8C-AB09-B89DEB07A989}" destId="{89C67C08-FF27-495B-ACCA-D2CE3ED9C019}" srcOrd="1" destOrd="0" presId="urn:microsoft.com/office/officeart/2008/layout/LinedList"/>
    <dgm:cxn modelId="{E8107FC8-E8EF-4DA3-8661-18DF72EDDC72}" type="presParOf" srcId="{120DDAC7-2164-488E-A1DE-D591DB548D3E}" destId="{F25D14C0-11DB-46F1-809A-2095291725E2}" srcOrd="6" destOrd="0" presId="urn:microsoft.com/office/officeart/2008/layout/LinedList"/>
    <dgm:cxn modelId="{F0AE1A66-0820-441E-A7FF-8F1F1BF2975D}" type="presParOf" srcId="{120DDAC7-2164-488E-A1DE-D591DB548D3E}" destId="{0E159FEB-55C4-41EF-AD6D-798A0BB7B394}" srcOrd="7" destOrd="0" presId="urn:microsoft.com/office/officeart/2008/layout/LinedList"/>
    <dgm:cxn modelId="{E109BA4A-E72A-4E7D-8A75-95B3F60A28D9}" type="presParOf" srcId="{0E159FEB-55C4-41EF-AD6D-798A0BB7B394}" destId="{70BF3197-335D-4BBA-82C2-1D2181AD7BBC}" srcOrd="0" destOrd="0" presId="urn:microsoft.com/office/officeart/2008/layout/LinedList"/>
    <dgm:cxn modelId="{4B2E7D54-45CC-4737-91E7-2F77EEC1DC4F}" type="presParOf" srcId="{0E159FEB-55C4-41EF-AD6D-798A0BB7B394}" destId="{4A3F0EE3-6942-486D-98DD-35BA23F62C8A}" srcOrd="1" destOrd="0" presId="urn:microsoft.com/office/officeart/2008/layout/LinedList"/>
    <dgm:cxn modelId="{35CE3DF3-C5E6-4EEC-B26F-BD03F2B9047C}" type="presParOf" srcId="{120DDAC7-2164-488E-A1DE-D591DB548D3E}" destId="{0F67A609-DB02-477D-A21F-772D7196B729}" srcOrd="8" destOrd="0" presId="urn:microsoft.com/office/officeart/2008/layout/LinedList"/>
    <dgm:cxn modelId="{FB78848E-C2B4-4E64-B552-AFBD54E45EBD}" type="presParOf" srcId="{120DDAC7-2164-488E-A1DE-D591DB548D3E}" destId="{8B0A94D4-5574-4036-AF92-E6EDD96AAFEF}" srcOrd="9" destOrd="0" presId="urn:microsoft.com/office/officeart/2008/layout/LinedList"/>
    <dgm:cxn modelId="{64646C07-AA70-46A1-AFAF-01C95FC3409B}" type="presParOf" srcId="{8B0A94D4-5574-4036-AF92-E6EDD96AAFEF}" destId="{C59499A8-E85C-42BB-8C5D-D7A717070AA0}" srcOrd="0" destOrd="0" presId="urn:microsoft.com/office/officeart/2008/layout/LinedList"/>
    <dgm:cxn modelId="{6BFE3BF0-D121-4EB9-A460-656E59C77B6A}" type="presParOf" srcId="{8B0A94D4-5574-4036-AF92-E6EDD96AAFEF}" destId="{BCC31786-C688-4577-90CB-44E87B6969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63F88-247F-408C-A9B1-C0BA51CAEAFA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F46ED2-266C-41E9-9A53-B2406F1728D4}">
      <dgm:prSet custT="1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en-GB" sz="2400" b="1" dirty="0"/>
            <a:t> </a:t>
          </a:r>
          <a:r>
            <a:rPr lang="en-GB" sz="2400" b="1" dirty="0">
              <a:solidFill>
                <a:schemeClr val="tx1"/>
              </a:solidFill>
            </a:rPr>
            <a:t>Concrete quality testing is inefficient, costly, and time-consuming.</a:t>
          </a:r>
        </a:p>
        <a:p>
          <a:r>
            <a:rPr lang="en-GB" sz="2400" b="1" dirty="0">
              <a:solidFill>
                <a:schemeClr val="tx1"/>
              </a:solidFill>
            </a:rPr>
            <a:t> High rejection rates lead to wasted resources, project delays and increased costs. The construction industry urgently needs a faster</a:t>
          </a:r>
        </a:p>
        <a:p>
          <a:r>
            <a:rPr lang="en-GB" sz="2400" b="1" dirty="0">
              <a:solidFill>
                <a:schemeClr val="tx1"/>
              </a:solidFill>
            </a:rPr>
            <a:t>  More reliable solution to ensure quality and minimize waste.</a:t>
          </a:r>
        </a:p>
      </dgm:t>
    </dgm:pt>
    <dgm:pt modelId="{3A1DECD1-0591-4C90-BEC2-CDD0EC35AF4C}" type="parTrans" cxnId="{AEED0AC5-929A-4314-8324-B83547A237EC}">
      <dgm:prSet/>
      <dgm:spPr/>
      <dgm:t>
        <a:bodyPr/>
        <a:lstStyle/>
        <a:p>
          <a:endParaRPr lang="en-GB"/>
        </a:p>
      </dgm:t>
    </dgm:pt>
    <dgm:pt modelId="{9B1874DC-C78E-4E0B-81A2-C3374A6C38E3}" type="sibTrans" cxnId="{AEED0AC5-929A-4314-8324-B83547A237EC}">
      <dgm:prSet/>
      <dgm:spPr/>
      <dgm:t>
        <a:bodyPr/>
        <a:lstStyle/>
        <a:p>
          <a:endParaRPr lang="en-GB"/>
        </a:p>
      </dgm:t>
    </dgm:pt>
    <dgm:pt modelId="{D9D7FC50-5EE3-419C-A35F-131C8B86D53D}" type="pres">
      <dgm:prSet presAssocID="{B7F63F88-247F-408C-A9B1-C0BA51CAEAFA}" presName="Name0" presStyleCnt="0">
        <dgm:presLayoutVars>
          <dgm:dir/>
          <dgm:resizeHandles val="exact"/>
        </dgm:presLayoutVars>
      </dgm:prSet>
      <dgm:spPr/>
    </dgm:pt>
    <dgm:pt modelId="{E86440E4-78BE-465E-8B53-AEEECF47690B}" type="pres">
      <dgm:prSet presAssocID="{4EF46ED2-266C-41E9-9A53-B2406F1728D4}" presName="one" presStyleLbl="node1" presStyleIdx="0" presStyleCnt="1" custScaleX="143217" custScaleY="131807" custRadScaleRad="108224" custRadScaleInc="-462">
        <dgm:presLayoutVars>
          <dgm:bulletEnabled val="1"/>
        </dgm:presLayoutVars>
      </dgm:prSet>
      <dgm:spPr/>
    </dgm:pt>
  </dgm:ptLst>
  <dgm:cxnLst>
    <dgm:cxn modelId="{DF077720-C66A-4CC0-8C13-13DFC1C9DD8D}" type="presOf" srcId="{B7F63F88-247F-408C-A9B1-C0BA51CAEAFA}" destId="{D9D7FC50-5EE3-419C-A35F-131C8B86D53D}" srcOrd="0" destOrd="0" presId="urn:diagrams.loki3.com/TabbedArc+Icon"/>
    <dgm:cxn modelId="{AEED0AC5-929A-4314-8324-B83547A237EC}" srcId="{B7F63F88-247F-408C-A9B1-C0BA51CAEAFA}" destId="{4EF46ED2-266C-41E9-9A53-B2406F1728D4}" srcOrd="0" destOrd="0" parTransId="{3A1DECD1-0591-4C90-BEC2-CDD0EC35AF4C}" sibTransId="{9B1874DC-C78E-4E0B-81A2-C3374A6C38E3}"/>
    <dgm:cxn modelId="{DD30BCF8-1550-450C-A5C5-9C7C4C265FA1}" type="presOf" srcId="{4EF46ED2-266C-41E9-9A53-B2406F1728D4}" destId="{E86440E4-78BE-465E-8B53-AEEECF47690B}" srcOrd="0" destOrd="0" presId="urn:diagrams.loki3.com/TabbedArc+Icon"/>
    <dgm:cxn modelId="{019CB322-2759-459D-945D-C38D9B7CB041}" type="presParOf" srcId="{D9D7FC50-5EE3-419C-A35F-131C8B86D53D}" destId="{E86440E4-78BE-465E-8B53-AEEECF47690B}" srcOrd="0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F63F88-247F-408C-A9B1-C0BA51CAEAFA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F46ED2-266C-41E9-9A53-B2406F1728D4}">
      <dgm:prSet custT="1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Using AI-powered predictive models, we streamline concrete quality testing. By </a:t>
          </a:r>
          <a:r>
            <a:rPr lang="en-GB" sz="2400" b="1" dirty="0" err="1">
              <a:solidFill>
                <a:schemeClr val="tx1"/>
              </a:solidFill>
            </a:rPr>
            <a:t>analyzing</a:t>
          </a:r>
          <a:r>
            <a:rPr lang="en-GB" sz="2400" b="1" dirty="0">
              <a:solidFill>
                <a:schemeClr val="tx1"/>
              </a:solidFill>
            </a:rPr>
            <a:t> key mix components and conditions, our solution predicts acceptability before and during casting. This minimizes waste, saves costs, and ensures consistent quality, offering a faster, smarter approach to construction challenges.</a:t>
          </a:r>
        </a:p>
      </dgm:t>
    </dgm:pt>
    <dgm:pt modelId="{3A1DECD1-0591-4C90-BEC2-CDD0EC35AF4C}" type="parTrans" cxnId="{AEED0AC5-929A-4314-8324-B83547A237EC}">
      <dgm:prSet/>
      <dgm:spPr/>
      <dgm:t>
        <a:bodyPr/>
        <a:lstStyle/>
        <a:p>
          <a:endParaRPr lang="en-GB"/>
        </a:p>
      </dgm:t>
    </dgm:pt>
    <dgm:pt modelId="{9B1874DC-C78E-4E0B-81A2-C3374A6C38E3}" type="sibTrans" cxnId="{AEED0AC5-929A-4314-8324-B83547A237EC}">
      <dgm:prSet/>
      <dgm:spPr/>
      <dgm:t>
        <a:bodyPr/>
        <a:lstStyle/>
        <a:p>
          <a:endParaRPr lang="en-GB"/>
        </a:p>
      </dgm:t>
    </dgm:pt>
    <dgm:pt modelId="{D9D7FC50-5EE3-419C-A35F-131C8B86D53D}" type="pres">
      <dgm:prSet presAssocID="{B7F63F88-247F-408C-A9B1-C0BA51CAEAFA}" presName="Name0" presStyleCnt="0">
        <dgm:presLayoutVars>
          <dgm:dir/>
          <dgm:resizeHandles val="exact"/>
        </dgm:presLayoutVars>
      </dgm:prSet>
      <dgm:spPr/>
    </dgm:pt>
    <dgm:pt modelId="{E86440E4-78BE-465E-8B53-AEEECF47690B}" type="pres">
      <dgm:prSet presAssocID="{4EF46ED2-266C-41E9-9A53-B2406F1728D4}" presName="one" presStyleLbl="node1" presStyleIdx="0" presStyleCnt="1" custScaleX="100000" custScaleY="86264" custRadScaleRad="104653" custRadScaleInc="107">
        <dgm:presLayoutVars>
          <dgm:bulletEnabled val="1"/>
        </dgm:presLayoutVars>
      </dgm:prSet>
      <dgm:spPr/>
    </dgm:pt>
  </dgm:ptLst>
  <dgm:cxnLst>
    <dgm:cxn modelId="{DF077720-C66A-4CC0-8C13-13DFC1C9DD8D}" type="presOf" srcId="{B7F63F88-247F-408C-A9B1-C0BA51CAEAFA}" destId="{D9D7FC50-5EE3-419C-A35F-131C8B86D53D}" srcOrd="0" destOrd="0" presId="urn:diagrams.loki3.com/TabbedArc+Icon"/>
    <dgm:cxn modelId="{AEED0AC5-929A-4314-8324-B83547A237EC}" srcId="{B7F63F88-247F-408C-A9B1-C0BA51CAEAFA}" destId="{4EF46ED2-266C-41E9-9A53-B2406F1728D4}" srcOrd="0" destOrd="0" parTransId="{3A1DECD1-0591-4C90-BEC2-CDD0EC35AF4C}" sibTransId="{9B1874DC-C78E-4E0B-81A2-C3374A6C38E3}"/>
    <dgm:cxn modelId="{DD30BCF8-1550-450C-A5C5-9C7C4C265FA1}" type="presOf" srcId="{4EF46ED2-266C-41E9-9A53-B2406F1728D4}" destId="{E86440E4-78BE-465E-8B53-AEEECF47690B}" srcOrd="0" destOrd="0" presId="urn:diagrams.loki3.com/TabbedArc+Icon"/>
    <dgm:cxn modelId="{019CB322-2759-459D-945D-C38D9B7CB041}" type="presParOf" srcId="{D9D7FC50-5EE3-419C-A35F-131C8B86D53D}" destId="{E86440E4-78BE-465E-8B53-AEEECF47690B}" srcOrd="0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63F88-247F-408C-A9B1-C0BA51CAEAFA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F46ED2-266C-41E9-9A53-B2406F1728D4}">
      <dgm:prSet custT="1"/>
      <dgm:spPr>
        <a:solidFill>
          <a:schemeClr val="bg1">
            <a:alpha val="50000"/>
          </a:schemeClr>
        </a:solidFill>
      </dgm:spPr>
      <dgm:t>
        <a:bodyPr/>
        <a:lstStyle/>
        <a:p>
          <a:pPr algn="l"/>
          <a:r>
            <a:rPr lang="en-GB" sz="2400" b="1" dirty="0">
              <a:solidFill>
                <a:schemeClr val="tx1"/>
              </a:solidFill>
            </a:rPr>
            <a:t>1.  Data Collection</a:t>
          </a:r>
        </a:p>
        <a:p>
          <a:pPr algn="l"/>
          <a:r>
            <a:rPr lang="en-GB" sz="2400" b="1" dirty="0">
              <a:solidFill>
                <a:schemeClr val="tx1"/>
              </a:solidFill>
            </a:rPr>
            <a:t>2.  Data Preprocessing</a:t>
          </a:r>
        </a:p>
        <a:p>
          <a:pPr algn="l"/>
          <a:r>
            <a:rPr lang="en-GB" sz="2400" b="1" dirty="0">
              <a:solidFill>
                <a:schemeClr val="tx1"/>
              </a:solidFill>
            </a:rPr>
            <a:t>3.  Model Training  </a:t>
          </a:r>
        </a:p>
        <a:p>
          <a:pPr algn="l"/>
          <a:r>
            <a:rPr lang="en-GB" sz="2400" b="1" dirty="0">
              <a:solidFill>
                <a:schemeClr val="tx1"/>
              </a:solidFill>
            </a:rPr>
            <a:t>(Artificial Neural Networks -ANN)  </a:t>
          </a:r>
        </a:p>
        <a:p>
          <a:pPr algn="l"/>
          <a:r>
            <a:rPr lang="en-GB" sz="2400" b="1" dirty="0">
              <a:solidFill>
                <a:schemeClr val="tx1"/>
              </a:solidFill>
            </a:rPr>
            <a:t>4.  Prediction</a:t>
          </a:r>
        </a:p>
        <a:p>
          <a:pPr algn="l"/>
          <a:r>
            <a:rPr lang="en-GB" sz="2400" b="1" dirty="0">
              <a:solidFill>
                <a:schemeClr val="tx1"/>
              </a:solidFill>
            </a:rPr>
            <a:t>5.  Interface Development (</a:t>
          </a:r>
          <a:r>
            <a:rPr lang="en-GB" sz="2400" b="1" dirty="0" err="1">
              <a:solidFill>
                <a:schemeClr val="tx1"/>
              </a:solidFill>
            </a:rPr>
            <a:t>Streamlit</a:t>
          </a:r>
          <a:r>
            <a:rPr lang="en-GB" sz="2400" b="1" dirty="0">
              <a:solidFill>
                <a:schemeClr val="tx1"/>
              </a:solidFill>
            </a:rPr>
            <a:t>)</a:t>
          </a:r>
        </a:p>
      </dgm:t>
    </dgm:pt>
    <dgm:pt modelId="{3A1DECD1-0591-4C90-BEC2-CDD0EC35AF4C}" type="parTrans" cxnId="{AEED0AC5-929A-4314-8324-B83547A237EC}">
      <dgm:prSet/>
      <dgm:spPr/>
      <dgm:t>
        <a:bodyPr/>
        <a:lstStyle/>
        <a:p>
          <a:endParaRPr lang="en-GB"/>
        </a:p>
      </dgm:t>
    </dgm:pt>
    <dgm:pt modelId="{9B1874DC-C78E-4E0B-81A2-C3374A6C38E3}" type="sibTrans" cxnId="{AEED0AC5-929A-4314-8324-B83547A237EC}">
      <dgm:prSet/>
      <dgm:spPr/>
      <dgm:t>
        <a:bodyPr/>
        <a:lstStyle/>
        <a:p>
          <a:endParaRPr lang="en-GB"/>
        </a:p>
      </dgm:t>
    </dgm:pt>
    <dgm:pt modelId="{D9D7FC50-5EE3-419C-A35F-131C8B86D53D}" type="pres">
      <dgm:prSet presAssocID="{B7F63F88-247F-408C-A9B1-C0BA51CAEAFA}" presName="Name0" presStyleCnt="0">
        <dgm:presLayoutVars>
          <dgm:dir/>
          <dgm:resizeHandles val="exact"/>
        </dgm:presLayoutVars>
      </dgm:prSet>
      <dgm:spPr/>
    </dgm:pt>
    <dgm:pt modelId="{E86440E4-78BE-465E-8B53-AEEECF47690B}" type="pres">
      <dgm:prSet presAssocID="{4EF46ED2-266C-41E9-9A53-B2406F1728D4}" presName="one" presStyleLbl="node1" presStyleIdx="0" presStyleCnt="1" custScaleX="90593" custScaleY="72447" custRadScaleRad="106864" custRadScaleInc="-553">
        <dgm:presLayoutVars>
          <dgm:bulletEnabled val="1"/>
        </dgm:presLayoutVars>
      </dgm:prSet>
      <dgm:spPr/>
    </dgm:pt>
  </dgm:ptLst>
  <dgm:cxnLst>
    <dgm:cxn modelId="{DF077720-C66A-4CC0-8C13-13DFC1C9DD8D}" type="presOf" srcId="{B7F63F88-247F-408C-A9B1-C0BA51CAEAFA}" destId="{D9D7FC50-5EE3-419C-A35F-131C8B86D53D}" srcOrd="0" destOrd="0" presId="urn:diagrams.loki3.com/TabbedArc+Icon"/>
    <dgm:cxn modelId="{AEED0AC5-929A-4314-8324-B83547A237EC}" srcId="{B7F63F88-247F-408C-A9B1-C0BA51CAEAFA}" destId="{4EF46ED2-266C-41E9-9A53-B2406F1728D4}" srcOrd="0" destOrd="0" parTransId="{3A1DECD1-0591-4C90-BEC2-CDD0EC35AF4C}" sibTransId="{9B1874DC-C78E-4E0B-81A2-C3374A6C38E3}"/>
    <dgm:cxn modelId="{DD30BCF8-1550-450C-A5C5-9C7C4C265FA1}" type="presOf" srcId="{4EF46ED2-266C-41E9-9A53-B2406F1728D4}" destId="{E86440E4-78BE-465E-8B53-AEEECF47690B}" srcOrd="0" destOrd="0" presId="urn:diagrams.loki3.com/TabbedArc+Icon"/>
    <dgm:cxn modelId="{019CB322-2759-459D-945D-C38D9B7CB041}" type="presParOf" srcId="{D9D7FC50-5EE3-419C-A35F-131C8B86D53D}" destId="{E86440E4-78BE-465E-8B53-AEEECF47690B}" srcOrd="0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EC1E2-17CF-4B21-898A-BA2895A1E834}">
      <dsp:nvSpPr>
        <dsp:cNvPr id="0" name=""/>
        <dsp:cNvSpPr/>
      </dsp:nvSpPr>
      <dsp:spPr>
        <a:xfrm>
          <a:off x="0" y="411"/>
          <a:ext cx="5384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3CDFD-B551-4825-9B27-3E396452BC58}">
      <dsp:nvSpPr>
        <dsp:cNvPr id="0" name=""/>
        <dsp:cNvSpPr/>
      </dsp:nvSpPr>
      <dsp:spPr>
        <a:xfrm>
          <a:off x="0" y="411"/>
          <a:ext cx="5384004" cy="67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>
              <a:solidFill>
                <a:schemeClr val="bg2"/>
              </a:solidFill>
            </a:rPr>
            <a:t>1. Mohamed </a:t>
          </a:r>
          <a:r>
            <a:rPr lang="en-GB" sz="3100" b="1" kern="1200" dirty="0" err="1">
              <a:solidFill>
                <a:schemeClr val="bg2"/>
              </a:solidFill>
            </a:rPr>
            <a:t>ziad</a:t>
          </a:r>
          <a:r>
            <a:rPr lang="en-GB" sz="3100" b="1" kern="1200" dirty="0">
              <a:solidFill>
                <a:schemeClr val="bg2"/>
              </a:solidFill>
            </a:rPr>
            <a:t> 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0" y="411"/>
        <a:ext cx="5384004" cy="673919"/>
      </dsp:txXfrm>
    </dsp:sp>
    <dsp:sp modelId="{E349E9F1-7DA8-443B-8B05-07FBC1596E68}">
      <dsp:nvSpPr>
        <dsp:cNvPr id="0" name=""/>
        <dsp:cNvSpPr/>
      </dsp:nvSpPr>
      <dsp:spPr>
        <a:xfrm>
          <a:off x="0" y="674330"/>
          <a:ext cx="5384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CF747-8F29-4BD1-8CB8-0A3AE34EFA61}">
      <dsp:nvSpPr>
        <dsp:cNvPr id="0" name=""/>
        <dsp:cNvSpPr/>
      </dsp:nvSpPr>
      <dsp:spPr>
        <a:xfrm>
          <a:off x="0" y="674330"/>
          <a:ext cx="5384004" cy="67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>
              <a:solidFill>
                <a:schemeClr val="bg2"/>
              </a:solidFill>
            </a:rPr>
            <a:t>2. Mohamed Ghonim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0" y="674330"/>
        <a:ext cx="5384004" cy="673919"/>
      </dsp:txXfrm>
    </dsp:sp>
    <dsp:sp modelId="{3905E9A4-479D-41E6-9526-9DE68DB686C7}">
      <dsp:nvSpPr>
        <dsp:cNvPr id="0" name=""/>
        <dsp:cNvSpPr/>
      </dsp:nvSpPr>
      <dsp:spPr>
        <a:xfrm>
          <a:off x="0" y="1348250"/>
          <a:ext cx="5384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7ABD0-38DB-49F9-B31D-FEB1CFD7CB88}">
      <dsp:nvSpPr>
        <dsp:cNvPr id="0" name=""/>
        <dsp:cNvSpPr/>
      </dsp:nvSpPr>
      <dsp:spPr>
        <a:xfrm>
          <a:off x="0" y="1348250"/>
          <a:ext cx="5384004" cy="67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>
              <a:solidFill>
                <a:schemeClr val="bg2"/>
              </a:solidFill>
            </a:rPr>
            <a:t>3. Hams </a:t>
          </a:r>
          <a:r>
            <a:rPr lang="en-GB" sz="3100" b="1" kern="1200" dirty="0" err="1">
              <a:solidFill>
                <a:schemeClr val="bg2"/>
              </a:solidFill>
            </a:rPr>
            <a:t>omar</a:t>
          </a:r>
          <a:r>
            <a:rPr lang="en-GB" sz="3100" b="1" kern="1200" dirty="0">
              <a:solidFill>
                <a:schemeClr val="bg2"/>
              </a:solidFill>
            </a:rPr>
            <a:t> 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0" y="1348250"/>
        <a:ext cx="5384004" cy="673919"/>
      </dsp:txXfrm>
    </dsp:sp>
    <dsp:sp modelId="{F25D14C0-11DB-46F1-809A-2095291725E2}">
      <dsp:nvSpPr>
        <dsp:cNvPr id="0" name=""/>
        <dsp:cNvSpPr/>
      </dsp:nvSpPr>
      <dsp:spPr>
        <a:xfrm>
          <a:off x="0" y="2022169"/>
          <a:ext cx="5384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3197-335D-4BBA-82C2-1D2181AD7BBC}">
      <dsp:nvSpPr>
        <dsp:cNvPr id="0" name=""/>
        <dsp:cNvSpPr/>
      </dsp:nvSpPr>
      <dsp:spPr>
        <a:xfrm>
          <a:off x="0" y="2022169"/>
          <a:ext cx="5384004" cy="67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>
              <a:solidFill>
                <a:schemeClr val="bg2"/>
              </a:solidFill>
            </a:rPr>
            <a:t>4. Hager </a:t>
          </a:r>
          <a:r>
            <a:rPr lang="en-GB" sz="3100" b="1" kern="1200" dirty="0" err="1">
              <a:solidFill>
                <a:schemeClr val="bg2"/>
              </a:solidFill>
            </a:rPr>
            <a:t>ali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0" y="2022169"/>
        <a:ext cx="5384004" cy="673919"/>
      </dsp:txXfrm>
    </dsp:sp>
    <dsp:sp modelId="{0F67A609-DB02-477D-A21F-772D7196B729}">
      <dsp:nvSpPr>
        <dsp:cNvPr id="0" name=""/>
        <dsp:cNvSpPr/>
      </dsp:nvSpPr>
      <dsp:spPr>
        <a:xfrm>
          <a:off x="0" y="2696089"/>
          <a:ext cx="5384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499A8-E85C-42BB-8C5D-D7A717070AA0}">
      <dsp:nvSpPr>
        <dsp:cNvPr id="0" name=""/>
        <dsp:cNvSpPr/>
      </dsp:nvSpPr>
      <dsp:spPr>
        <a:xfrm>
          <a:off x="0" y="2696089"/>
          <a:ext cx="5384004" cy="67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>
              <a:solidFill>
                <a:schemeClr val="bg2"/>
              </a:solidFill>
            </a:rPr>
            <a:t>5. </a:t>
          </a:r>
          <a:r>
            <a:rPr lang="en-GB" sz="3100" b="1" kern="1200" dirty="0" err="1">
              <a:solidFill>
                <a:schemeClr val="bg2"/>
              </a:solidFill>
            </a:rPr>
            <a:t>Adhm</a:t>
          </a:r>
          <a:r>
            <a:rPr lang="en-GB" sz="3100" b="1" kern="1200" dirty="0">
              <a:solidFill>
                <a:schemeClr val="bg2"/>
              </a:solidFill>
            </a:rPr>
            <a:t> </a:t>
          </a:r>
          <a:r>
            <a:rPr lang="en-GB" sz="3100" b="1" kern="1200" dirty="0" err="1">
              <a:solidFill>
                <a:schemeClr val="bg2"/>
              </a:solidFill>
            </a:rPr>
            <a:t>mohamed</a:t>
          </a:r>
          <a:endParaRPr lang="en-US" sz="3100" kern="1200" dirty="0">
            <a:solidFill>
              <a:schemeClr val="bg2"/>
            </a:solidFill>
          </a:endParaRPr>
        </a:p>
      </dsp:txBody>
      <dsp:txXfrm>
        <a:off x="0" y="2696089"/>
        <a:ext cx="5384004" cy="67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440E4-78BE-465E-8B53-AEEECF47690B}">
      <dsp:nvSpPr>
        <dsp:cNvPr id="0" name=""/>
        <dsp:cNvSpPr/>
      </dsp:nvSpPr>
      <dsp:spPr>
        <a:xfrm>
          <a:off x="0" y="0"/>
          <a:ext cx="6400828" cy="3829071"/>
        </a:xfrm>
        <a:prstGeom prst="round2SameRect">
          <a:avLst/>
        </a:prstGeom>
        <a:solidFill>
          <a:schemeClr val="bg1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 </a:t>
          </a:r>
          <a:r>
            <a:rPr lang="en-GB" sz="2400" b="1" kern="1200" dirty="0">
              <a:solidFill>
                <a:schemeClr val="tx1"/>
              </a:solidFill>
            </a:rPr>
            <a:t>Concrete quality testing is inefficient, costly, and time-consuming.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 High rejection rates lead to wasted resources, project delays and increased costs. The construction industry urgently needs a faster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  More reliable solution to ensure quality and minimize waste.</a:t>
          </a:r>
        </a:p>
      </dsp:txBody>
      <dsp:txXfrm>
        <a:off x="186920" y="186920"/>
        <a:ext cx="6026988" cy="3642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440E4-78BE-465E-8B53-AEEECF47690B}">
      <dsp:nvSpPr>
        <dsp:cNvPr id="0" name=""/>
        <dsp:cNvSpPr/>
      </dsp:nvSpPr>
      <dsp:spPr>
        <a:xfrm>
          <a:off x="0" y="0"/>
          <a:ext cx="6879297" cy="3857331"/>
        </a:xfrm>
        <a:prstGeom prst="round2SameRect">
          <a:avLst/>
        </a:prstGeom>
        <a:solidFill>
          <a:schemeClr val="bg1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Using AI-powered predictive models, we streamline concrete quality testing. By </a:t>
          </a:r>
          <a:r>
            <a:rPr lang="en-GB" sz="2400" b="1" kern="1200" dirty="0" err="1">
              <a:solidFill>
                <a:schemeClr val="tx1"/>
              </a:solidFill>
            </a:rPr>
            <a:t>analyzing</a:t>
          </a:r>
          <a:r>
            <a:rPr lang="en-GB" sz="2400" b="1" kern="1200" dirty="0">
              <a:solidFill>
                <a:schemeClr val="tx1"/>
              </a:solidFill>
            </a:rPr>
            <a:t> key mix components and conditions, our solution predicts acceptability before and during casting. This minimizes waste, saves costs, and ensures consistent quality, offering a faster, smarter approach to construction challenges.</a:t>
          </a:r>
        </a:p>
      </dsp:txBody>
      <dsp:txXfrm>
        <a:off x="188299" y="188299"/>
        <a:ext cx="6502699" cy="3669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440E4-78BE-465E-8B53-AEEECF47690B}">
      <dsp:nvSpPr>
        <dsp:cNvPr id="0" name=""/>
        <dsp:cNvSpPr/>
      </dsp:nvSpPr>
      <dsp:spPr>
        <a:xfrm>
          <a:off x="0" y="0"/>
          <a:ext cx="6232161" cy="3239498"/>
        </a:xfrm>
        <a:prstGeom prst="round2SameRect">
          <a:avLst/>
        </a:prstGeom>
        <a:solidFill>
          <a:schemeClr val="bg1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1.  Data Collection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2.  Data Preprocessing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3.  Model Training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(Artificial Neural Networks -ANN)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4.  Prediction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5.  Interface Development (</a:t>
          </a:r>
          <a:r>
            <a:rPr lang="en-GB" sz="2400" b="1" kern="1200" dirty="0" err="1">
              <a:solidFill>
                <a:schemeClr val="tx1"/>
              </a:solidFill>
            </a:rPr>
            <a:t>Streamlit</a:t>
          </a:r>
          <a:r>
            <a:rPr lang="en-GB" sz="2400" b="1" kern="1200" dirty="0">
              <a:solidFill>
                <a:schemeClr val="tx1"/>
              </a:solidFill>
            </a:rPr>
            <a:t>)</a:t>
          </a:r>
        </a:p>
      </dsp:txBody>
      <dsp:txXfrm>
        <a:off x="158139" y="158139"/>
        <a:ext cx="5915883" cy="3081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5369-1388-6F52-CBD9-FA64871D2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08E3-94E9-0517-FE3C-49D71F39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681B-514E-D458-BF00-2CC2644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91A0-437A-657D-67FD-0AC20DB6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16BD-124D-A5BE-1A89-1C87833D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493A-383B-DA58-E383-E1BD3A16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90D1C-899C-9BA7-CD69-B97B50E33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3029-8210-513F-68FB-DB367EEB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B26F-4BA5-ADD7-EEA9-6231F69D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7482-801E-45E6-B71F-55FA9B35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0143D-E0AC-8B53-DAB8-3CF3A018E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BCF86-7AA2-2731-7613-60A36440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1D05-9E79-6410-829B-2C05ACBB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E0BB-C59A-E326-5750-251DC38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9ED2-794D-5D6E-EC7C-855A2A62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5736-400F-C1C9-35E8-D118E008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E748-38FC-6F20-8AED-AAF0B089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7291-2E45-9EAC-CA37-F117644A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E9C9-34DC-E629-C416-BB420752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4CD5-599C-D78A-94EE-22B794B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C2C3-7C77-0B26-7FE3-E337F05B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6375-DA72-CB6B-D98A-2E204E06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708B-C95F-93FC-F869-974643A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A37A-03F0-FE1E-07D1-3BBBE26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99DD-C804-3EC5-F633-031AA5D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7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8DD-E23E-C20B-983B-D57C2CB4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3816-04C1-07D2-4295-4DC52F59A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C7A1-61C1-7502-7F91-6C2E8A21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09483-797B-B357-01CE-42E73901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BD4A-E94D-7C38-A8F3-155680AA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2A44-F0E4-E23D-421F-418B1A08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09EA-324D-9804-4236-25E7E41D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FED5-8153-1CDB-5B6E-50AD5F4B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7608-91AF-F1C8-E201-F88875D8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DFFF4-47C5-AD78-8929-9A7C7A83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3A913-B532-A15F-D293-4D2EC595F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D953A-CD2E-4A99-73B0-8E052351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9AD09-8258-B638-64B8-759400FD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64FDC-8021-4DC4-0601-B021CC0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16F-211A-FA01-23EA-3562BAD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EFF8-DA5C-6361-8E6E-154E0E91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0352-27F3-7ED3-B624-12A8697F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2DDF-9625-7EA4-2AD0-F89D8B22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A1246-316D-6C92-9F25-2A9A2059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3EF2D-FE47-9CE4-7183-D4E884C5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FDC1-16A1-2FAB-88C4-B7E71B68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75F3-4C1A-CF22-2729-3E53C59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F82E-EA12-4389-2000-CE772EC8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835BA-1580-E619-4AFD-375F3608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A876-D7E0-97D1-4B2C-9AB5D1E4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F6A9D-8036-2BE8-97A7-3166408C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3756A-B63C-543E-3C81-C8E013C1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0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0874-CC7A-F40F-7625-9571CB08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B2B35-63C0-73A1-1C2E-996D670D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F2DA4-2447-E1E7-4EFE-E1EFBFAD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5836-5FAB-7243-7C57-6F67581A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F2C24-0BED-9ED3-083D-EC3C7285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F7EF-7BB4-BDC4-C22B-9C2E356D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0C15-DA1F-30D7-5C75-452C2805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D749-0024-E37A-F7DD-719CA7B3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CF20-5983-B28F-33B1-649A9731B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5D2D2-176E-4D80-BD07-20759F1334A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F139-39B4-8C6F-5344-3CD9FC81A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0719-6095-1DBB-78A8-E7D021D9C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5720C-9923-4165-8EFC-90AB38518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5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FE3E3-FFBC-0EDA-0BAD-20BAFA38D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6659415A-DE58-9E78-1A12-D23EBB9A2CE6}"/>
              </a:ext>
            </a:extLst>
          </p:cNvPr>
          <p:cNvSpPr/>
          <p:nvPr/>
        </p:nvSpPr>
        <p:spPr>
          <a:xfrm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1E0D4061-BA1F-E12A-6D1C-8DEC9A44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0688" y="1212727"/>
            <a:ext cx="2367795" cy="60549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sz="2700" b="1" dirty="0">
                <a:solidFill>
                  <a:schemeClr val="bg2"/>
                </a:solidFill>
              </a:rPr>
              <a:t>Team Members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7BE11E-2EEA-0A52-96F9-2724230D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9661" y="3590387"/>
            <a:ext cx="1912302" cy="4232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Introduction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1C74A0B8-3927-2EC2-F200-2482F7C1E857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1D6468E7-B2B2-D200-2C26-9BEE61882DE0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6449115-5C3E-7C3F-8691-428497074F19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F3CBBD12-7654-9317-6628-6551444E0AD3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8D320DE0-EBCF-D7DF-10E0-1D5039E7F2A7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E3914A26-1F42-B65F-A003-EAD7F326CDC3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8A7F1997-D7F4-C8EB-9D15-7992A2068DA1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4ACFB417-A4C9-A410-C6C5-FFB5AE07B005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8462FC30-0CED-F7D0-98E4-266809E9EAF8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980C8890-C54B-0C4F-FB0D-120338199F41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2231F9E2-C205-DD99-9809-4197A11FA6C4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B1B8A927-0FD4-8472-9687-3F1B0F685137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E4A55CDE-A435-6770-D22B-2F05D959E6E8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98B07D86-CB00-0FA6-279B-FC4192B75DC2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BD6EC814-7A3D-9D51-554C-7CEE6F92F945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842DDF72-FE28-2F9E-90D0-4F12B84DE588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A4F02882-D46B-3834-A622-56B72263FEAA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21804DFC-9C13-9F1C-E5BD-7330D39697DB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62AD8FD4-0781-B91E-5018-7CE158A1A6D2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43DC498C-C94D-1A47-623C-F23E4F275D12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9248B618-6A5A-6F5E-77E9-1A125B89BEC4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0636D9D0-43FB-F9A3-B83A-0A20ABDADE42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985A0B8A-F8F4-64C4-7B11-E150417B9D80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24A0EBF5-2084-A3F4-D3AD-8D3D7E268B89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0F925EC1-15D7-152E-B7E0-E64AF8FDF14C}"/>
              </a:ext>
            </a:extLst>
          </p:cNvPr>
          <p:cNvSpPr txBox="1">
            <a:spLocks/>
          </p:cNvSpPr>
          <p:nvPr/>
        </p:nvSpPr>
        <p:spPr>
          <a:xfrm>
            <a:off x="2132330" y="3997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5" name="Title 16">
            <a:extLst>
              <a:ext uri="{FF2B5EF4-FFF2-40B4-BE49-F238E27FC236}">
                <a16:creationId xmlns:a16="http://schemas.microsoft.com/office/drawing/2014/main" id="{7FD67520-DDC6-FCD7-5187-671FB7D39A45}"/>
              </a:ext>
            </a:extLst>
          </p:cNvPr>
          <p:cNvSpPr txBox="1">
            <a:spLocks/>
          </p:cNvSpPr>
          <p:nvPr/>
        </p:nvSpPr>
        <p:spPr>
          <a:xfrm>
            <a:off x="-2837248" y="326485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BB820685-2278-F9EE-6D9E-A6B839BB974A}"/>
              </a:ext>
            </a:extLst>
          </p:cNvPr>
          <p:cNvSpPr txBox="1">
            <a:spLocks/>
          </p:cNvSpPr>
          <p:nvPr/>
        </p:nvSpPr>
        <p:spPr>
          <a:xfrm>
            <a:off x="-463550" y="5250817"/>
            <a:ext cx="1880657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69222846-AC5B-F6E5-2E65-5C3F1225CB70}"/>
              </a:ext>
            </a:extLst>
          </p:cNvPr>
          <p:cNvSpPr txBox="1">
            <a:spLocks/>
          </p:cNvSpPr>
          <p:nvPr/>
        </p:nvSpPr>
        <p:spPr>
          <a:xfrm>
            <a:off x="-2894998" y="330590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8BE9C2DC-D29F-1E02-D31E-931B9935602E}"/>
              </a:ext>
            </a:extLst>
          </p:cNvPr>
          <p:cNvSpPr/>
          <p:nvPr/>
        </p:nvSpPr>
        <p:spPr>
          <a:xfrm rot="13554353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ABB71ACA-608C-B2BF-5A2F-C8307F962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BF4215A-8CC5-B514-36DB-F87EC6A20F19}"/>
              </a:ext>
            </a:extLst>
          </p:cNvPr>
          <p:cNvGrpSpPr/>
          <p:nvPr/>
        </p:nvGrpSpPr>
        <p:grpSpPr>
          <a:xfrm>
            <a:off x="4307272" y="300388"/>
            <a:ext cx="6247365" cy="2430172"/>
            <a:chOff x="940573" y="-179958"/>
            <a:chExt cx="7161764" cy="5672361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6B679D0E-A742-570E-B8D6-33499C61FB5F}"/>
                </a:ext>
              </a:extLst>
            </p:cNvPr>
            <p:cNvSpPr/>
            <p:nvPr/>
          </p:nvSpPr>
          <p:spPr>
            <a:xfrm>
              <a:off x="940573" y="379090"/>
              <a:ext cx="7161764" cy="4284274"/>
            </a:xfrm>
            <a:prstGeom prst="round2Same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Top Corners Rounded 4">
              <a:extLst>
                <a:ext uri="{FF2B5EF4-FFF2-40B4-BE49-F238E27FC236}">
                  <a16:creationId xmlns:a16="http://schemas.microsoft.com/office/drawing/2014/main" id="{A6489AC2-3031-1F55-0F4E-5E299B660D16}"/>
                </a:ext>
              </a:extLst>
            </p:cNvPr>
            <p:cNvSpPr txBox="1"/>
            <p:nvPr/>
          </p:nvSpPr>
          <p:spPr>
            <a:xfrm>
              <a:off x="1179967" y="-179958"/>
              <a:ext cx="6743482" cy="56723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30480" rIns="9144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1" dirty="0">
                  <a:solidFill>
                    <a:schemeClr val="tx1"/>
                  </a:solidFill>
                </a:rPr>
                <a:t>ANALYZING AND TESTING CONCRETE QUALITY USING AI</a:t>
              </a:r>
              <a:endParaRPr lang="en-GB" sz="24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943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7F7F7F"/>
            </a:gs>
            <a:gs pos="0">
              <a:schemeClr val="bg1"/>
            </a:gs>
            <a:gs pos="85000">
              <a:schemeClr val="tx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F7E62-07F0-3439-777E-B071246E0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A3AF0F60-9543-587D-0D3C-8AE9FD28C533}"/>
              </a:ext>
            </a:extLst>
          </p:cNvPr>
          <p:cNvSpPr/>
          <p:nvPr/>
        </p:nvSpPr>
        <p:spPr>
          <a:xfrm rot="16200000"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E2F895EA-EB98-5674-A78A-F83A7760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83" y="3331300"/>
            <a:ext cx="2367795" cy="60549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sz="2700" b="1" dirty="0">
                <a:solidFill>
                  <a:schemeClr val="bg2"/>
                </a:solidFill>
              </a:rPr>
              <a:t>Team Members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A79937-3F21-E6BB-808E-9DF86A48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52621" y="5525772"/>
            <a:ext cx="1912302" cy="4232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Introduction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8760CD8E-156F-65F4-A2A8-6EDB145E7A75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56D1C00B-55C0-72D3-F6B3-83951C9D0B02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4DD3E8E7-4B3C-128D-F372-B22B077A4B46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22A87D9A-1243-C318-9812-EA29180E861B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E8D63C25-0369-16C2-0357-181FDD0B52D3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69F1EFE7-4531-4466-4F49-60FE84567FE2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B3AFBB84-68A1-3E2E-6FEA-23F3B9776536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14B7A094-F274-3472-DD7B-F208FB965353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AD471F5D-1382-EE30-7E9C-06CA4F9DED5C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B60107DC-E28B-E626-3A56-36428F5E3EF7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C207863D-849F-705F-AFE0-B4190E834D3F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EA3A48DA-BF7A-8F29-CAE0-E55945C2CF80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6C4E3140-0F2F-85C3-7DD9-F09E31737DC6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700E49AE-76FF-F260-9C65-A8AE58365711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083A2CFE-1443-7889-E3A2-9467DF31B0BC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E44FA675-32E4-D11B-AEB3-DE83D8072B89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9C6F6E0D-4A44-A7AE-0BEF-5DEF5D273B19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AC94F541-F8D1-EAD2-31DB-23CE87D7D5E7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0E9FF8ED-2334-0A7B-04BC-F4E14EDBDEBD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A0ECB74E-89F1-18C7-4A8C-4DF1DB970E91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DC563E61-B900-E7C9-3439-3CE7102D0E94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33BBFC54-1E15-F58E-156B-3EF58018A509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F1DF01C0-E04C-0F01-B1F1-8520DB2F55B1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FAD65D7F-4E43-689A-7160-E83D76513268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1F2EBE30-9925-75F2-DB0A-763BBBB5EE5B}"/>
              </a:ext>
            </a:extLst>
          </p:cNvPr>
          <p:cNvSpPr txBox="1">
            <a:spLocks/>
          </p:cNvSpPr>
          <p:nvPr/>
        </p:nvSpPr>
        <p:spPr>
          <a:xfrm>
            <a:off x="2132330" y="3997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4" name="Title 16">
            <a:extLst>
              <a:ext uri="{FF2B5EF4-FFF2-40B4-BE49-F238E27FC236}">
                <a16:creationId xmlns:a16="http://schemas.microsoft.com/office/drawing/2014/main" id="{3AD0FC3E-AC0A-AE0C-BBA3-918DA6258B16}"/>
              </a:ext>
            </a:extLst>
          </p:cNvPr>
          <p:cNvSpPr txBox="1">
            <a:spLocks/>
          </p:cNvSpPr>
          <p:nvPr/>
        </p:nvSpPr>
        <p:spPr>
          <a:xfrm>
            <a:off x="2284730" y="4149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5" name="Title 16">
            <a:extLst>
              <a:ext uri="{FF2B5EF4-FFF2-40B4-BE49-F238E27FC236}">
                <a16:creationId xmlns:a16="http://schemas.microsoft.com/office/drawing/2014/main" id="{D458E121-B4D4-A39D-3EE4-DDCBD125EFC0}"/>
              </a:ext>
            </a:extLst>
          </p:cNvPr>
          <p:cNvSpPr txBox="1">
            <a:spLocks/>
          </p:cNvSpPr>
          <p:nvPr/>
        </p:nvSpPr>
        <p:spPr>
          <a:xfrm>
            <a:off x="-612140" y="1252125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90BE637F-6C75-8979-E183-C35718310AEE}"/>
              </a:ext>
            </a:extLst>
          </p:cNvPr>
          <p:cNvSpPr txBox="1">
            <a:spLocks/>
          </p:cNvSpPr>
          <p:nvPr/>
        </p:nvSpPr>
        <p:spPr>
          <a:xfrm>
            <a:off x="-2721521" y="333542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B2F3F15E-4487-418E-5F3B-CAC825E41D21}"/>
              </a:ext>
            </a:extLst>
          </p:cNvPr>
          <p:cNvSpPr txBox="1">
            <a:spLocks/>
          </p:cNvSpPr>
          <p:nvPr/>
        </p:nvSpPr>
        <p:spPr>
          <a:xfrm>
            <a:off x="-2894998" y="330590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615C5D65-4040-54CD-E7BE-A0CD2EA7B206}"/>
              </a:ext>
            </a:extLst>
          </p:cNvPr>
          <p:cNvSpPr/>
          <p:nvPr/>
        </p:nvSpPr>
        <p:spPr>
          <a:xfrm rot="18772152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1C98BA0A-C97E-5588-9A73-886ECA605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  <p:graphicFrame>
        <p:nvGraphicFramePr>
          <p:cNvPr id="76" name="Text Placeholder 71">
            <a:extLst>
              <a:ext uri="{FF2B5EF4-FFF2-40B4-BE49-F238E27FC236}">
                <a16:creationId xmlns:a16="http://schemas.microsoft.com/office/drawing/2014/main" id="{76195E56-E894-81D8-60CB-02184BB43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593032"/>
              </p:ext>
            </p:extLst>
          </p:nvPr>
        </p:nvGraphicFramePr>
        <p:xfrm>
          <a:off x="5513866" y="1984476"/>
          <a:ext cx="5384004" cy="337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3992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5C459-82D1-A33C-63E3-C08CF303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48D69C33-2215-1211-6064-401CF5AE4580}"/>
              </a:ext>
            </a:extLst>
          </p:cNvPr>
          <p:cNvSpPr/>
          <p:nvPr/>
        </p:nvSpPr>
        <p:spPr>
          <a:xfrm rot="10800000"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FB40D9A0-4BE9-B0E4-E278-59688AC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0688" y="1212727"/>
            <a:ext cx="2367795" cy="60549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sz="2700" b="1" dirty="0">
                <a:solidFill>
                  <a:schemeClr val="bg2"/>
                </a:solidFill>
              </a:rPr>
              <a:t>Team Members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4BE55F-340B-4380-76AC-BBB072D2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9661" y="3590387"/>
            <a:ext cx="1912302" cy="4232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Introduction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22B424B4-758B-2940-2F05-A7CC3B2C1422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EB6300C9-1871-6613-A977-E0640BE54A19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A7076788-3CDC-82A6-AF06-03C85C2FAD63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D91592E9-666B-3A7F-A691-2CB17A93801B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33349450-ADED-186B-1886-E650DD2FCC76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4CE2C343-E75C-8A7C-3E25-452B296A57EE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0F55AA70-872C-972C-6FE6-D4448225DD3C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EFFF2798-C7BC-DD11-3218-D860350B899E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A6AF819E-5974-4E30-8452-A3B133222B41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1AD5E22E-A111-27C0-0C31-C07777B7932C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D998AB43-B182-FCE3-FAD8-106C591131AC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D8150DDE-EF11-57BA-4749-11341A3E482B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7045BF2F-9E89-B40F-590A-07C337EE684C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D0E0E25D-2FBC-A811-E9EC-ABD4510F992F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AAB64A7A-951D-5639-CC50-0D027747E1A8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EDC623C4-1208-750A-D2A9-0125B1FB1B95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EFAEDD03-DB15-EAF4-455C-68051A4979EC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74B51FC1-7A34-B81A-7CCD-DDAF521B4466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135AF1F6-100E-D353-1BC7-AEABF05B309E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70FEB28-9985-F794-01BC-CFF3805AC5CB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D96E5894-1A47-A4AF-7C63-5EFBF0B8E2F6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E6AA518F-945C-C9B6-66B7-6856A9A00EED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F1A77EEC-9FDA-4CF9-5EA9-0A73FF9FE71E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60AD89EC-F296-DDEE-5BCD-9F1795E87678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A62D4F47-6581-F7F3-F6A8-C024597E49A1}"/>
              </a:ext>
            </a:extLst>
          </p:cNvPr>
          <p:cNvSpPr txBox="1">
            <a:spLocks/>
          </p:cNvSpPr>
          <p:nvPr/>
        </p:nvSpPr>
        <p:spPr>
          <a:xfrm>
            <a:off x="2132330" y="3997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5" name="Title 16">
            <a:extLst>
              <a:ext uri="{FF2B5EF4-FFF2-40B4-BE49-F238E27FC236}">
                <a16:creationId xmlns:a16="http://schemas.microsoft.com/office/drawing/2014/main" id="{CCDF4FE0-9ECA-FA6F-BCDA-F19AB140CE73}"/>
              </a:ext>
            </a:extLst>
          </p:cNvPr>
          <p:cNvSpPr txBox="1">
            <a:spLocks/>
          </p:cNvSpPr>
          <p:nvPr/>
        </p:nvSpPr>
        <p:spPr>
          <a:xfrm>
            <a:off x="-2837248" y="326485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3294EA34-5D97-0A12-E919-146EDB370D45}"/>
              </a:ext>
            </a:extLst>
          </p:cNvPr>
          <p:cNvSpPr txBox="1">
            <a:spLocks/>
          </p:cNvSpPr>
          <p:nvPr/>
        </p:nvSpPr>
        <p:spPr>
          <a:xfrm>
            <a:off x="-463550" y="5250817"/>
            <a:ext cx="1880657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5D77F6C3-5A62-F5D8-C4EC-C1FC4BE2E664}"/>
              </a:ext>
            </a:extLst>
          </p:cNvPr>
          <p:cNvSpPr txBox="1">
            <a:spLocks/>
          </p:cNvSpPr>
          <p:nvPr/>
        </p:nvSpPr>
        <p:spPr>
          <a:xfrm>
            <a:off x="-2894998" y="330590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978E21FE-A2FC-7AE6-B7C7-415489E7578F}"/>
              </a:ext>
            </a:extLst>
          </p:cNvPr>
          <p:cNvSpPr/>
          <p:nvPr/>
        </p:nvSpPr>
        <p:spPr>
          <a:xfrm rot="2625828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87727740-525C-D7AA-EC2A-65681C90EE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94971A0-FC92-5231-D660-883EB28B5B5B}"/>
              </a:ext>
            </a:extLst>
          </p:cNvPr>
          <p:cNvGrpSpPr/>
          <p:nvPr/>
        </p:nvGrpSpPr>
        <p:grpSpPr>
          <a:xfrm>
            <a:off x="4916873" y="1764619"/>
            <a:ext cx="7161764" cy="4074761"/>
            <a:chOff x="940573" y="-75235"/>
            <a:chExt cx="7161764" cy="5672361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7F67FEA6-0AF9-9F6A-BB43-7700A581D948}"/>
                </a:ext>
              </a:extLst>
            </p:cNvPr>
            <p:cNvSpPr/>
            <p:nvPr/>
          </p:nvSpPr>
          <p:spPr>
            <a:xfrm>
              <a:off x="940573" y="379090"/>
              <a:ext cx="7161764" cy="4284274"/>
            </a:xfrm>
            <a:prstGeom prst="round2Same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Top Corners Rounded 4">
              <a:extLst>
                <a:ext uri="{FF2B5EF4-FFF2-40B4-BE49-F238E27FC236}">
                  <a16:creationId xmlns:a16="http://schemas.microsoft.com/office/drawing/2014/main" id="{BBDF28C5-D499-053A-6BB9-928592829F65}"/>
                </a:ext>
              </a:extLst>
            </p:cNvPr>
            <p:cNvSpPr txBox="1"/>
            <p:nvPr/>
          </p:nvSpPr>
          <p:spPr>
            <a:xfrm>
              <a:off x="1027567" y="-75235"/>
              <a:ext cx="6743482" cy="56723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30480" rIns="9144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b="1" kern="1200" dirty="0">
                  <a:solidFill>
                    <a:schemeClr val="tx1"/>
                  </a:solidFill>
                </a:rPr>
                <a:t>Our project addresses a key challenge in construction: improving concrete quality testing through AI technology. By reducing waste and optimizing processes, we aim to make testing faster, smarter, and more sustainable, revolutionizing the construction industry.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600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3ED1FD-3CC4-7B34-2E24-7A32F3A5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5D43C04C-92FC-A359-4BF9-50BBFCB777B8}"/>
              </a:ext>
            </a:extLst>
          </p:cNvPr>
          <p:cNvSpPr/>
          <p:nvPr/>
        </p:nvSpPr>
        <p:spPr>
          <a:xfrm rot="5400000"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B7CFA36B-48FC-8984-10D1-BE79E3AD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499" y="1226103"/>
            <a:ext cx="2613118" cy="53208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2700" b="1" dirty="0">
                <a:solidFill>
                  <a:schemeClr val="bg2"/>
                </a:solidFill>
              </a:rPr>
              <a:t>Introduction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1B9154-FFCB-0956-5C40-C492B437E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720945" y="3186429"/>
            <a:ext cx="2245360" cy="579755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9D39AF98-862B-845A-1F9A-A5F417B558C9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DC413100-B0A1-967A-575B-726922999056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434C3985-9993-C258-CF64-D331C154915D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60D6C6C1-90CA-845F-D20A-7FA112E11EBD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7703985A-BE53-1F5C-6BA5-FD041BF8A32C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7CDC44E5-55D4-9C62-4C71-27EF7D2894CA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852FD376-9B9F-468B-987E-38D812232B1E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144C4308-0DFD-19C0-44C4-08F94D4784A5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17FC7671-E99F-5265-7ABA-B66BF18C723E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5847A749-5CC6-03ED-8C37-4E878A9E2B54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D3E8FD04-8FCE-9460-4F13-896D277CCB62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71840001-4111-DABB-4AF2-C8471D04F73A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BB2EE553-8B94-509B-BF53-CBEFAA7983EF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75CE57F9-53C4-11DE-A6F0-39BF9BB4C4DA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6119273B-5673-EE2C-810C-D34B40B7B949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BF4F8C26-77D7-568A-4D0A-E6923EF90F48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C5198D0C-95B5-0CEE-8593-EB2FA9DC09EE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EFCCB0A8-8279-177C-0124-DD62676C5A7E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42BFF32B-D8AF-4532-D02B-93F010997F55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8E22D997-3B39-C895-FDD4-A7CC533D9A87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AAAFE9C8-86EF-3EC3-B27A-258CF9527DF4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A4541257-D5FF-6B1E-6ED6-9FD9C50FE98A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D815696B-9B69-0CC3-3408-69C5AC7BB9EC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87D58818-523B-789E-62A1-7C733E486F63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0CB44DE-2BFC-9A81-6FFF-067D622AF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495106"/>
              </p:ext>
            </p:extLst>
          </p:nvPr>
        </p:nvGraphicFramePr>
        <p:xfrm>
          <a:off x="4107086" y="1558608"/>
          <a:ext cx="6409784" cy="394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itle 16">
            <a:extLst>
              <a:ext uri="{FF2B5EF4-FFF2-40B4-BE49-F238E27FC236}">
                <a16:creationId xmlns:a16="http://schemas.microsoft.com/office/drawing/2014/main" id="{4469F27A-3ED5-0563-466D-FC2D12FF65C5}"/>
              </a:ext>
            </a:extLst>
          </p:cNvPr>
          <p:cNvSpPr txBox="1">
            <a:spLocks/>
          </p:cNvSpPr>
          <p:nvPr/>
        </p:nvSpPr>
        <p:spPr>
          <a:xfrm>
            <a:off x="-245040" y="5525771"/>
            <a:ext cx="225171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b="1" dirty="0">
                <a:solidFill>
                  <a:schemeClr val="bg1"/>
                </a:solidFill>
              </a:rPr>
              <a:t>Solve</a:t>
            </a:r>
          </a:p>
          <a:p>
            <a:endParaRPr lang="en-GB" dirty="0"/>
          </a:p>
        </p:txBody>
      </p:sp>
      <p:sp>
        <p:nvSpPr>
          <p:cNvPr id="45" name="Title 16">
            <a:extLst>
              <a:ext uri="{FF2B5EF4-FFF2-40B4-BE49-F238E27FC236}">
                <a16:creationId xmlns:a16="http://schemas.microsoft.com/office/drawing/2014/main" id="{F7FACD8C-2DE7-E904-5BB3-9DC13E731AF8}"/>
              </a:ext>
            </a:extLst>
          </p:cNvPr>
          <p:cNvSpPr txBox="1">
            <a:spLocks/>
          </p:cNvSpPr>
          <p:nvPr/>
        </p:nvSpPr>
        <p:spPr>
          <a:xfrm>
            <a:off x="1701227" y="3508883"/>
            <a:ext cx="2737893" cy="5320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b="1" dirty="0">
                <a:solidFill>
                  <a:schemeClr val="bg1"/>
                </a:solidFill>
              </a:rPr>
              <a:t>Problem</a:t>
            </a:r>
          </a:p>
          <a:p>
            <a:endParaRPr lang="en-GB" dirty="0"/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358E4F50-BF1C-09E6-A6DC-9F5EFB5BCCD0}"/>
              </a:ext>
            </a:extLst>
          </p:cNvPr>
          <p:cNvSpPr txBox="1">
            <a:spLocks/>
          </p:cNvSpPr>
          <p:nvPr/>
        </p:nvSpPr>
        <p:spPr>
          <a:xfrm>
            <a:off x="-805814" y="550354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F57CDF55-2049-E451-D06C-7FA77BFDBAA3}"/>
              </a:ext>
            </a:extLst>
          </p:cNvPr>
          <p:cNvSpPr txBox="1">
            <a:spLocks/>
          </p:cNvSpPr>
          <p:nvPr/>
        </p:nvSpPr>
        <p:spPr>
          <a:xfrm>
            <a:off x="-4432865" y="6083299"/>
            <a:ext cx="2905760" cy="264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6BC9BA7E-6D77-C2FC-29F4-AF40123E0442}"/>
              </a:ext>
            </a:extLst>
          </p:cNvPr>
          <p:cNvSpPr/>
          <p:nvPr/>
        </p:nvSpPr>
        <p:spPr>
          <a:xfrm rot="8098717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10982A6D-AA30-BAF4-7EE4-39FDFAFDC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</p:spTree>
    <p:extLst>
      <p:ext uri="{BB962C8B-B14F-4D97-AF65-F5344CB8AC3E}">
        <p14:creationId xmlns:p14="http://schemas.microsoft.com/office/powerpoint/2010/main" val="298231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B42F0-72BA-E943-29A3-B26F91B81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FFFB3FCD-4F9A-30BB-9E13-2DB2E8D43164}"/>
              </a:ext>
            </a:extLst>
          </p:cNvPr>
          <p:cNvSpPr/>
          <p:nvPr/>
        </p:nvSpPr>
        <p:spPr>
          <a:xfrm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DFCB9717-7B1E-4119-BFA3-AC1DCB6E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1440" y="3282680"/>
            <a:ext cx="2574987" cy="53208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2700" b="1" dirty="0">
                <a:solidFill>
                  <a:schemeClr val="bg2"/>
                </a:solidFill>
              </a:rPr>
              <a:t>Introduction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BFEE68-3FD8-4259-5E5D-DB961C5B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9620" y="5213666"/>
            <a:ext cx="2245360" cy="5797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08FEEB53-C814-98A1-47AE-95364A584780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5A395457-7B01-B990-746F-447F32805E5C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516CE9B8-45A8-9A33-2788-654D14927D00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E8CF6248-F41B-58E5-A5AA-CB22FDC3AEA9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CDD10AE7-1082-27F7-A3C6-8753E5C556E5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E67F42B3-3AAD-892A-D31D-37DD8AE67332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EA024212-7FD0-5898-2DD6-AE94957A9261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E0AA5DEA-89C6-EEE3-E60A-2B55FDF71BE7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2151CA38-375A-B35B-4BE9-E4CEA89EA7E5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3715BA87-3722-0BE1-9EE8-20ED97625AA7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A78B7442-578D-F613-607B-043311CF8E2B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598B6153-9FCA-6E75-F09E-B0A118826D82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707F3197-BB6B-F6EA-73F5-84550F23F4B8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BD32DCDA-6402-B424-A0E2-7D5294DB817C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12B97E19-4575-F36A-5B6E-EDCBC59267EE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032FE57F-16BE-5562-ED96-FFA950D46664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09CD71B8-EB7E-36A8-45F3-E212252CB69A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B50EC164-83F7-3D97-3788-DC360CA521DE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D17DBA96-8C92-A388-8C40-316E261BC1FA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95DD7A2F-53C8-0F0C-8F50-8D185FFE5306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EFE7C55B-3637-40A5-8832-84DD32F08809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A602BBBB-2995-5159-A6F5-EAFE72793E65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37234139-97F1-E8FE-224E-A05120E9DC50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D7E5A2DB-BE75-E6E0-AB44-B460DFDCD2FE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AFAC6F7-FF46-A03A-079D-939C71349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002423"/>
              </p:ext>
            </p:extLst>
          </p:nvPr>
        </p:nvGraphicFramePr>
        <p:xfrm>
          <a:off x="4265930" y="944878"/>
          <a:ext cx="6879297" cy="468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itle 16">
            <a:extLst>
              <a:ext uri="{FF2B5EF4-FFF2-40B4-BE49-F238E27FC236}">
                <a16:creationId xmlns:a16="http://schemas.microsoft.com/office/drawing/2014/main" id="{5F8DDE3C-C6FF-01C7-8A46-609E14604812}"/>
              </a:ext>
            </a:extLst>
          </p:cNvPr>
          <p:cNvSpPr txBox="1">
            <a:spLocks/>
          </p:cNvSpPr>
          <p:nvPr/>
        </p:nvSpPr>
        <p:spPr>
          <a:xfrm>
            <a:off x="1795176" y="3562843"/>
            <a:ext cx="225171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b="1" dirty="0">
                <a:solidFill>
                  <a:schemeClr val="bg1"/>
                </a:solidFill>
              </a:rPr>
              <a:t>Solve</a:t>
            </a:r>
          </a:p>
          <a:p>
            <a:endParaRPr lang="en-GB" dirty="0"/>
          </a:p>
        </p:txBody>
      </p:sp>
      <p:sp>
        <p:nvSpPr>
          <p:cNvPr id="45" name="Title 16">
            <a:extLst>
              <a:ext uri="{FF2B5EF4-FFF2-40B4-BE49-F238E27FC236}">
                <a16:creationId xmlns:a16="http://schemas.microsoft.com/office/drawing/2014/main" id="{304EB4A9-7F07-D58D-C17C-AF89239EAB2A}"/>
              </a:ext>
            </a:extLst>
          </p:cNvPr>
          <p:cNvSpPr txBox="1">
            <a:spLocks/>
          </p:cNvSpPr>
          <p:nvPr/>
        </p:nvSpPr>
        <p:spPr>
          <a:xfrm>
            <a:off x="-529590" y="1938785"/>
            <a:ext cx="2737893" cy="5320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b="1" dirty="0">
                <a:solidFill>
                  <a:schemeClr val="bg1"/>
                </a:solidFill>
              </a:rPr>
              <a:t>Problem</a:t>
            </a:r>
          </a:p>
          <a:p>
            <a:endParaRPr lang="en-GB" dirty="0"/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7AAB494B-05F0-04CF-9A15-5E32BF5868B2}"/>
              </a:ext>
            </a:extLst>
          </p:cNvPr>
          <p:cNvSpPr txBox="1">
            <a:spLocks/>
          </p:cNvSpPr>
          <p:nvPr/>
        </p:nvSpPr>
        <p:spPr>
          <a:xfrm>
            <a:off x="-805814" y="550354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07B5FEEC-8367-B68A-A26B-8EE6B4A2A3C8}"/>
              </a:ext>
            </a:extLst>
          </p:cNvPr>
          <p:cNvSpPr txBox="1">
            <a:spLocks/>
          </p:cNvSpPr>
          <p:nvPr/>
        </p:nvSpPr>
        <p:spPr>
          <a:xfrm>
            <a:off x="-4432865" y="6083299"/>
            <a:ext cx="2905760" cy="264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D8673852-DCA2-C9A2-B098-8CC60F33F944}"/>
              </a:ext>
            </a:extLst>
          </p:cNvPr>
          <p:cNvSpPr/>
          <p:nvPr/>
        </p:nvSpPr>
        <p:spPr>
          <a:xfrm rot="13474063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7F2272AE-4109-EABD-BCB4-6832EC5487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</p:spTree>
    <p:extLst>
      <p:ext uri="{BB962C8B-B14F-4D97-AF65-F5344CB8AC3E}">
        <p14:creationId xmlns:p14="http://schemas.microsoft.com/office/powerpoint/2010/main" val="282529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765C1-CFFA-215A-E998-A0427B7B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85396140-9EC9-C024-B70C-D528A315CF6A}"/>
              </a:ext>
            </a:extLst>
          </p:cNvPr>
          <p:cNvSpPr/>
          <p:nvPr/>
        </p:nvSpPr>
        <p:spPr>
          <a:xfrm rot="10800000"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7E22C02B-66C2-F0AE-ACCA-84F32F22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0001" y="5412128"/>
            <a:ext cx="2574987" cy="532083"/>
          </a:xfrm>
        </p:spPr>
        <p:txBody>
          <a:bodyPr>
            <a:normAutofit fontScale="90000"/>
          </a:bodyPr>
          <a:lstStyle/>
          <a:p>
            <a:r>
              <a:rPr lang="en-GB" sz="2700" dirty="0">
                <a:solidFill>
                  <a:schemeClr val="bg1"/>
                </a:solidFill>
              </a:rPr>
              <a:t>Business model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DE80C0-75DA-A2BB-44A7-53ADC6AD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400" y="3082607"/>
            <a:ext cx="2245360" cy="5797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E9FF28AB-6380-D681-C1EE-20A3F321A362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34ABE085-C207-1D49-4B66-ADC7CA5D4356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C1094DB9-240C-7335-4AC3-C2AB8E68E888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F8A7ECFB-E566-55F5-7A77-91FA6FAAA932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F5F98972-C682-BCF8-BA05-F47789066769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4B76923E-E525-7A91-F157-E62AF8077300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49205F57-4A73-244A-AD8E-D745F95F982D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C6F4F0B6-ECFA-0269-C916-6ADE33E448E8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D7691F9F-C09C-F4EF-FD13-D830D0F5892F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8FD2D99B-E1D7-4A7A-6296-27E38BAEA5D7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1C1C1D64-ED23-4ED0-E1CB-6E86B7D8DBDA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48CF7B0A-E244-0FE5-54B0-9E3A42A4F347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7246BF53-A508-41B3-76C8-26C46F0166DA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B80DDE4A-74DA-D74A-36DE-2E803FAFEC28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BD256510-6EBC-3ED9-916C-4C5FDBFE23C3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0173BBD-DC4C-D066-F257-EA608D167D01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B0F40C34-F1A8-906A-25C8-20405CFB6F98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70E5B505-DBB1-EF4A-1EE8-235E51959169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B6517724-0455-A4BA-1FAF-C3BAD62015E2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94BE2E71-8C28-4434-4B4E-4096D8162EE5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14003D57-C1C3-A46C-8950-A532D0FEDAF7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07D3C938-D216-5EB8-7B11-CDF504F61B43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8D15B5FD-0F41-79BC-5400-BDA5CFB7F6E9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CC55F85F-CDD3-7D82-E312-2B942C8A51A2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825A8C7-72C4-AB8E-BEF3-2C9CB2FFE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403184"/>
              </p:ext>
            </p:extLst>
          </p:nvPr>
        </p:nvGraphicFramePr>
        <p:xfrm>
          <a:off x="4265930" y="944878"/>
          <a:ext cx="6879297" cy="468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itle 16">
            <a:extLst>
              <a:ext uri="{FF2B5EF4-FFF2-40B4-BE49-F238E27FC236}">
                <a16:creationId xmlns:a16="http://schemas.microsoft.com/office/drawing/2014/main" id="{70AF07E2-477A-D5F2-015A-12735032A2F7}"/>
              </a:ext>
            </a:extLst>
          </p:cNvPr>
          <p:cNvSpPr txBox="1">
            <a:spLocks/>
          </p:cNvSpPr>
          <p:nvPr/>
        </p:nvSpPr>
        <p:spPr>
          <a:xfrm>
            <a:off x="-349854" y="1322930"/>
            <a:ext cx="225171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b="1" dirty="0">
                <a:solidFill>
                  <a:schemeClr val="bg1"/>
                </a:solidFill>
              </a:rPr>
              <a:t>Solve</a:t>
            </a:r>
          </a:p>
          <a:p>
            <a:endParaRPr lang="en-GB" dirty="0"/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E5E4EF06-E58C-31CD-1FE9-19A05407ACAE}"/>
              </a:ext>
            </a:extLst>
          </p:cNvPr>
          <p:cNvSpPr txBox="1">
            <a:spLocks/>
          </p:cNvSpPr>
          <p:nvPr/>
        </p:nvSpPr>
        <p:spPr>
          <a:xfrm>
            <a:off x="-805814" y="550354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271ECC15-22C9-45F4-1BF5-3557723E0C75}"/>
              </a:ext>
            </a:extLst>
          </p:cNvPr>
          <p:cNvSpPr txBox="1">
            <a:spLocks/>
          </p:cNvSpPr>
          <p:nvPr/>
        </p:nvSpPr>
        <p:spPr>
          <a:xfrm>
            <a:off x="-4432865" y="6083299"/>
            <a:ext cx="2905760" cy="264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FC968957-52E5-DF06-66B2-52D70A64B32C}"/>
              </a:ext>
            </a:extLst>
          </p:cNvPr>
          <p:cNvSpPr/>
          <p:nvPr/>
        </p:nvSpPr>
        <p:spPr>
          <a:xfrm rot="18834516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DEA35DFF-BB6E-B815-02A6-75DB56CF8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</p:spTree>
    <p:extLst>
      <p:ext uri="{BB962C8B-B14F-4D97-AF65-F5344CB8AC3E}">
        <p14:creationId xmlns:p14="http://schemas.microsoft.com/office/powerpoint/2010/main" val="3431442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B17CD-1B6E-DF5B-9CDD-B78550E6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DABFDA74-997A-AA32-879E-AE3DC1CDD7C4}"/>
              </a:ext>
            </a:extLst>
          </p:cNvPr>
          <p:cNvSpPr/>
          <p:nvPr/>
        </p:nvSpPr>
        <p:spPr>
          <a:xfrm rot="10800000"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FD54F04F-D781-CFBC-37C9-D108508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0001" y="5412128"/>
            <a:ext cx="2574987" cy="532083"/>
          </a:xfrm>
        </p:spPr>
        <p:txBody>
          <a:bodyPr>
            <a:normAutofit fontScale="90000"/>
          </a:bodyPr>
          <a:lstStyle/>
          <a:p>
            <a:r>
              <a:rPr lang="en-GB" sz="2700" dirty="0">
                <a:solidFill>
                  <a:schemeClr val="bg1"/>
                </a:solidFill>
              </a:rPr>
              <a:t>Business model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5457EF-4218-48EA-9BEE-DE82936F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400" y="3082607"/>
            <a:ext cx="2245360" cy="5797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9D6D4A54-C2A0-AFE0-CE45-45EC0F84E9CC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35EFA884-0556-264B-78BD-973BF6F1CD55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07525DF2-E1E9-9547-C66B-EC3B24D8E748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D9AF91F7-C508-420D-FDF7-F65325810F21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698F0138-408D-472A-807B-82EFC88F82DE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69159E2B-21C6-CFB9-DC87-B629FE18254D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704AA02D-B810-0887-EFF2-810AF128A0F5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8729B89B-51C6-AF47-E1EF-8B341B42491A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5753D146-4CAC-DC5F-0CCD-A7DBAD6E6202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6DB1E85D-B441-F8DB-0BBC-0D4C3E49EAE7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318EE24A-7C8E-7711-2137-B013685204A1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BA2FB853-70E2-6178-27B0-E8A738D09E84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F4C5E3AF-1981-D8EB-846B-836BD6150516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E00F6E48-D38B-AE34-8C96-F5242E5A59C5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14B519F7-349B-8679-99A7-5937015BB4B2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8B57F189-B110-6FAE-CF1E-C33CDD049CE2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55AA77C5-C11C-E5A3-116A-0B4B4F65D720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2C2292EF-52D4-D76C-258C-4926F4E6B16F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58BA8AB3-B598-71C3-C5ED-06C4566D1D6C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F530232F-6299-1E40-31EC-66F38B8DB75F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34B152EF-2EDA-2F9C-0F5E-779AEB8F2299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35494B1B-876B-B1CA-B5C2-C11D3B01B639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0229205C-9D02-59EA-ACEF-7A3505118E1D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F4A7370F-C90D-0DE7-9635-36A6878CB744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4" name="Title 16">
            <a:extLst>
              <a:ext uri="{FF2B5EF4-FFF2-40B4-BE49-F238E27FC236}">
                <a16:creationId xmlns:a16="http://schemas.microsoft.com/office/drawing/2014/main" id="{E96378E8-B65E-ED62-F781-79D5AF2A91E8}"/>
              </a:ext>
            </a:extLst>
          </p:cNvPr>
          <p:cNvSpPr txBox="1">
            <a:spLocks/>
          </p:cNvSpPr>
          <p:nvPr/>
        </p:nvSpPr>
        <p:spPr>
          <a:xfrm>
            <a:off x="-349854" y="1322930"/>
            <a:ext cx="225171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b="1" dirty="0">
                <a:solidFill>
                  <a:schemeClr val="bg1"/>
                </a:solidFill>
              </a:rPr>
              <a:t>Solve</a:t>
            </a:r>
          </a:p>
          <a:p>
            <a:endParaRPr lang="en-GB" dirty="0"/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A9B04324-6E3C-3A5F-2F72-8BEA2C346391}"/>
              </a:ext>
            </a:extLst>
          </p:cNvPr>
          <p:cNvSpPr txBox="1">
            <a:spLocks/>
          </p:cNvSpPr>
          <p:nvPr/>
        </p:nvSpPr>
        <p:spPr>
          <a:xfrm>
            <a:off x="-805814" y="550354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3DBD0A10-A0F6-9B86-8B4A-2DD15AA9E952}"/>
              </a:ext>
            </a:extLst>
          </p:cNvPr>
          <p:cNvSpPr txBox="1">
            <a:spLocks/>
          </p:cNvSpPr>
          <p:nvPr/>
        </p:nvSpPr>
        <p:spPr>
          <a:xfrm>
            <a:off x="-4432865" y="6083299"/>
            <a:ext cx="2905760" cy="264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E69B45AF-C3D1-08C9-8976-37A866358E59}"/>
              </a:ext>
            </a:extLst>
          </p:cNvPr>
          <p:cNvSpPr/>
          <p:nvPr/>
        </p:nvSpPr>
        <p:spPr>
          <a:xfrm rot="18834516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0AE95FDF-56A7-49AA-376B-F07EEC3D4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2E545B-90ED-BA35-C2D0-CA029B5E8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39" y="-17873"/>
            <a:ext cx="6867932" cy="334264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A71AFE-3621-AF31-BEB6-4956AB840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07" y="3356928"/>
            <a:ext cx="6867932" cy="3501072"/>
          </a:xfrm>
          <a:prstGeom prst="rect">
            <a:avLst/>
          </a:prstGeom>
        </p:spPr>
      </p:pic>
      <p:pic>
        <p:nvPicPr>
          <p:cNvPr id="8" name="Picture 7" descr="A bar chart with text and numbers&#10;&#10;Description automatically generated">
            <a:extLst>
              <a:ext uri="{FF2B5EF4-FFF2-40B4-BE49-F238E27FC236}">
                <a16:creationId xmlns:a16="http://schemas.microsoft.com/office/drawing/2014/main" id="{A921DA5C-D066-F540-AF60-E3B602D2A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11" y="-14923"/>
            <a:ext cx="5326609" cy="3692208"/>
          </a:xfrm>
          <a:prstGeom prst="rect">
            <a:avLst/>
          </a:prstGeom>
        </p:spPr>
      </p:pic>
      <p:pic>
        <p:nvPicPr>
          <p:cNvPr id="13" name="Picture 12" descr="A graph showing the performance of a model&#10;&#10;Description automatically generated">
            <a:extLst>
              <a:ext uri="{FF2B5EF4-FFF2-40B4-BE49-F238E27FC236}">
                <a16:creationId xmlns:a16="http://schemas.microsoft.com/office/drawing/2014/main" id="{62470DE5-4C9E-5677-928B-0CD1E3E06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" y="3628614"/>
            <a:ext cx="5174209" cy="32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7F7F7F"/>
            </a:gs>
            <a:gs pos="0">
              <a:schemeClr val="bg1"/>
            </a:gs>
            <a:gs pos="85000">
              <a:schemeClr val="tx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2DD26-AFCC-5972-30AF-01F0A244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lowchart: Summing Junction 6">
            <a:extLst>
              <a:ext uri="{FF2B5EF4-FFF2-40B4-BE49-F238E27FC236}">
                <a16:creationId xmlns:a16="http://schemas.microsoft.com/office/drawing/2014/main" id="{8A6DDFC0-C0F5-6B81-B0CD-7C9D5D88DDC9}"/>
              </a:ext>
            </a:extLst>
          </p:cNvPr>
          <p:cNvSpPr/>
          <p:nvPr/>
        </p:nvSpPr>
        <p:spPr>
          <a:xfrm rot="5400000">
            <a:off x="-3114675" y="-5715"/>
            <a:ext cx="6846570" cy="6858000"/>
          </a:xfrm>
          <a:prstGeom prst="flowChartSummingJunction">
            <a:avLst/>
          </a:prstGeom>
          <a:ln w="12700"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E7F97143-6B3A-A290-9BCE-FB50ED3F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42" y="3414643"/>
            <a:ext cx="2574987" cy="532083"/>
          </a:xfrm>
        </p:spPr>
        <p:txBody>
          <a:bodyPr>
            <a:normAutofit fontScale="90000"/>
          </a:bodyPr>
          <a:lstStyle/>
          <a:p>
            <a:r>
              <a:rPr lang="en-GB" sz="2700" b="1" dirty="0">
                <a:solidFill>
                  <a:schemeClr val="bg1"/>
                </a:solidFill>
              </a:rPr>
              <a:t>Business model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8EDD65-4231-C0E4-5561-FA367F71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1845" y="1328102"/>
            <a:ext cx="2245360" cy="5797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CE4AD68F-CA55-563A-CB9E-A79049516C2B}"/>
              </a:ext>
            </a:extLst>
          </p:cNvPr>
          <p:cNvSpPr txBox="1">
            <a:spLocks/>
          </p:cNvSpPr>
          <p:nvPr/>
        </p:nvSpPr>
        <p:spPr>
          <a:xfrm rot="16200000">
            <a:off x="-3226752" y="3139123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98FF5A54-91E7-98A0-B9FC-F475C8247A14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F6E050C5-6BBC-24A8-6CE7-DA26F9728478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8F34E9D2-A9D5-962C-FA88-6F2B03ADAB09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1C1F8231-46F1-AE33-2D3D-8487142873C2}"/>
              </a:ext>
            </a:extLst>
          </p:cNvPr>
          <p:cNvSpPr txBox="1">
            <a:spLocks/>
          </p:cNvSpPr>
          <p:nvPr/>
        </p:nvSpPr>
        <p:spPr>
          <a:xfrm>
            <a:off x="-718820" y="531431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16">
            <a:extLst>
              <a:ext uri="{FF2B5EF4-FFF2-40B4-BE49-F238E27FC236}">
                <a16:creationId xmlns:a16="http://schemas.microsoft.com/office/drawing/2014/main" id="{A501CD2B-4F90-8ABA-64FA-24DF419B3C28}"/>
              </a:ext>
            </a:extLst>
          </p:cNvPr>
          <p:cNvSpPr txBox="1">
            <a:spLocks/>
          </p:cNvSpPr>
          <p:nvPr/>
        </p:nvSpPr>
        <p:spPr>
          <a:xfrm>
            <a:off x="-712470" y="5045391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8A4C3591-0C66-09BC-B914-F1CC96ACC8F1}"/>
              </a:ext>
            </a:extLst>
          </p:cNvPr>
          <p:cNvSpPr txBox="1">
            <a:spLocks/>
          </p:cNvSpPr>
          <p:nvPr/>
        </p:nvSpPr>
        <p:spPr>
          <a:xfrm>
            <a:off x="-610870" y="1253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4FFE4ACD-B37C-CA52-276D-565007C8043E}"/>
              </a:ext>
            </a:extLst>
          </p:cNvPr>
          <p:cNvSpPr txBox="1">
            <a:spLocks/>
          </p:cNvSpPr>
          <p:nvPr/>
        </p:nvSpPr>
        <p:spPr>
          <a:xfrm>
            <a:off x="-458470" y="1406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674E13DE-A080-2620-E10D-40420FF0A5C8}"/>
              </a:ext>
            </a:extLst>
          </p:cNvPr>
          <p:cNvSpPr txBox="1">
            <a:spLocks/>
          </p:cNvSpPr>
          <p:nvPr/>
        </p:nvSpPr>
        <p:spPr>
          <a:xfrm>
            <a:off x="-306070" y="1558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8" name="Title 16">
            <a:extLst>
              <a:ext uri="{FF2B5EF4-FFF2-40B4-BE49-F238E27FC236}">
                <a16:creationId xmlns:a16="http://schemas.microsoft.com/office/drawing/2014/main" id="{874195BA-4025-938A-C248-FB668388A3F1}"/>
              </a:ext>
            </a:extLst>
          </p:cNvPr>
          <p:cNvSpPr txBox="1">
            <a:spLocks/>
          </p:cNvSpPr>
          <p:nvPr/>
        </p:nvSpPr>
        <p:spPr>
          <a:xfrm>
            <a:off x="-153670" y="1711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1B42C87E-FA62-6633-361D-8ADA302C2C6D}"/>
              </a:ext>
            </a:extLst>
          </p:cNvPr>
          <p:cNvSpPr txBox="1">
            <a:spLocks/>
          </p:cNvSpPr>
          <p:nvPr/>
        </p:nvSpPr>
        <p:spPr>
          <a:xfrm>
            <a:off x="-1270" y="1863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58747C13-EF66-3146-4DE3-61F4DDE5B30D}"/>
              </a:ext>
            </a:extLst>
          </p:cNvPr>
          <p:cNvSpPr txBox="1">
            <a:spLocks/>
          </p:cNvSpPr>
          <p:nvPr/>
        </p:nvSpPr>
        <p:spPr>
          <a:xfrm>
            <a:off x="151130" y="2015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1" name="Title 16">
            <a:extLst>
              <a:ext uri="{FF2B5EF4-FFF2-40B4-BE49-F238E27FC236}">
                <a16:creationId xmlns:a16="http://schemas.microsoft.com/office/drawing/2014/main" id="{8A7D6523-5BCE-C089-5BCE-12A8499430F2}"/>
              </a:ext>
            </a:extLst>
          </p:cNvPr>
          <p:cNvSpPr txBox="1">
            <a:spLocks/>
          </p:cNvSpPr>
          <p:nvPr/>
        </p:nvSpPr>
        <p:spPr>
          <a:xfrm>
            <a:off x="303530" y="2168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AED926C4-D8FF-574D-6185-CBBC0E004BFD}"/>
              </a:ext>
            </a:extLst>
          </p:cNvPr>
          <p:cNvSpPr txBox="1">
            <a:spLocks/>
          </p:cNvSpPr>
          <p:nvPr/>
        </p:nvSpPr>
        <p:spPr>
          <a:xfrm>
            <a:off x="455930" y="2320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A96E0C9A-35C4-43A4-BBA0-1A541041F18C}"/>
              </a:ext>
            </a:extLst>
          </p:cNvPr>
          <p:cNvSpPr txBox="1">
            <a:spLocks/>
          </p:cNvSpPr>
          <p:nvPr/>
        </p:nvSpPr>
        <p:spPr>
          <a:xfrm>
            <a:off x="608330" y="2473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D92310A-163A-C2E6-C441-A49B9BBEC7B2}"/>
              </a:ext>
            </a:extLst>
          </p:cNvPr>
          <p:cNvSpPr txBox="1">
            <a:spLocks/>
          </p:cNvSpPr>
          <p:nvPr/>
        </p:nvSpPr>
        <p:spPr>
          <a:xfrm>
            <a:off x="760730" y="2625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5" name="Title 16">
            <a:extLst>
              <a:ext uri="{FF2B5EF4-FFF2-40B4-BE49-F238E27FC236}">
                <a16:creationId xmlns:a16="http://schemas.microsoft.com/office/drawing/2014/main" id="{20F3D9DE-D089-675F-3B58-63A205F41293}"/>
              </a:ext>
            </a:extLst>
          </p:cNvPr>
          <p:cNvSpPr txBox="1">
            <a:spLocks/>
          </p:cNvSpPr>
          <p:nvPr/>
        </p:nvSpPr>
        <p:spPr>
          <a:xfrm>
            <a:off x="913130" y="2777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6" name="Title 16">
            <a:extLst>
              <a:ext uri="{FF2B5EF4-FFF2-40B4-BE49-F238E27FC236}">
                <a16:creationId xmlns:a16="http://schemas.microsoft.com/office/drawing/2014/main" id="{6B053760-3163-09F8-582D-DFA3EA215140}"/>
              </a:ext>
            </a:extLst>
          </p:cNvPr>
          <p:cNvSpPr txBox="1">
            <a:spLocks/>
          </p:cNvSpPr>
          <p:nvPr/>
        </p:nvSpPr>
        <p:spPr>
          <a:xfrm>
            <a:off x="1065530" y="2930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7" name="Title 16">
            <a:extLst>
              <a:ext uri="{FF2B5EF4-FFF2-40B4-BE49-F238E27FC236}">
                <a16:creationId xmlns:a16="http://schemas.microsoft.com/office/drawing/2014/main" id="{46011D70-0669-3235-7F34-F78D3A964781}"/>
              </a:ext>
            </a:extLst>
          </p:cNvPr>
          <p:cNvSpPr txBox="1">
            <a:spLocks/>
          </p:cNvSpPr>
          <p:nvPr/>
        </p:nvSpPr>
        <p:spPr>
          <a:xfrm>
            <a:off x="1217930" y="3082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752A5A14-65CD-08DA-BEAF-FB4279490D71}"/>
              </a:ext>
            </a:extLst>
          </p:cNvPr>
          <p:cNvSpPr txBox="1">
            <a:spLocks/>
          </p:cNvSpPr>
          <p:nvPr/>
        </p:nvSpPr>
        <p:spPr>
          <a:xfrm>
            <a:off x="1370330" y="32350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9" name="Title 16">
            <a:extLst>
              <a:ext uri="{FF2B5EF4-FFF2-40B4-BE49-F238E27FC236}">
                <a16:creationId xmlns:a16="http://schemas.microsoft.com/office/drawing/2014/main" id="{542936C7-1638-AF88-C87E-3FAABC531B1C}"/>
              </a:ext>
            </a:extLst>
          </p:cNvPr>
          <p:cNvSpPr txBox="1">
            <a:spLocks/>
          </p:cNvSpPr>
          <p:nvPr/>
        </p:nvSpPr>
        <p:spPr>
          <a:xfrm>
            <a:off x="1522730" y="33874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0" name="Title 16">
            <a:extLst>
              <a:ext uri="{FF2B5EF4-FFF2-40B4-BE49-F238E27FC236}">
                <a16:creationId xmlns:a16="http://schemas.microsoft.com/office/drawing/2014/main" id="{B738C97F-481A-F6EA-1E87-9385EB267155}"/>
              </a:ext>
            </a:extLst>
          </p:cNvPr>
          <p:cNvSpPr txBox="1">
            <a:spLocks/>
          </p:cNvSpPr>
          <p:nvPr/>
        </p:nvSpPr>
        <p:spPr>
          <a:xfrm>
            <a:off x="1675130" y="35398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1" name="Title 16">
            <a:extLst>
              <a:ext uri="{FF2B5EF4-FFF2-40B4-BE49-F238E27FC236}">
                <a16:creationId xmlns:a16="http://schemas.microsoft.com/office/drawing/2014/main" id="{EF289B35-50F8-6256-C7BD-E5A69AE4C807}"/>
              </a:ext>
            </a:extLst>
          </p:cNvPr>
          <p:cNvSpPr txBox="1">
            <a:spLocks/>
          </p:cNvSpPr>
          <p:nvPr/>
        </p:nvSpPr>
        <p:spPr>
          <a:xfrm>
            <a:off x="1827530" y="36922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32C6F776-A551-9AAB-5432-87D499D0EE63}"/>
              </a:ext>
            </a:extLst>
          </p:cNvPr>
          <p:cNvSpPr txBox="1">
            <a:spLocks/>
          </p:cNvSpPr>
          <p:nvPr/>
        </p:nvSpPr>
        <p:spPr>
          <a:xfrm>
            <a:off x="1979930" y="3844608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4" name="Title 16">
            <a:extLst>
              <a:ext uri="{FF2B5EF4-FFF2-40B4-BE49-F238E27FC236}">
                <a16:creationId xmlns:a16="http://schemas.microsoft.com/office/drawing/2014/main" id="{BEB26F0C-33F4-DD3A-0239-0D2C74D07FB8}"/>
              </a:ext>
            </a:extLst>
          </p:cNvPr>
          <p:cNvSpPr txBox="1">
            <a:spLocks/>
          </p:cNvSpPr>
          <p:nvPr/>
        </p:nvSpPr>
        <p:spPr>
          <a:xfrm>
            <a:off x="38100" y="5530215"/>
            <a:ext cx="225171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b="1" dirty="0">
                <a:solidFill>
                  <a:schemeClr val="bg1"/>
                </a:solidFill>
              </a:rPr>
              <a:t>Introduction</a:t>
            </a:r>
          </a:p>
          <a:p>
            <a:endParaRPr lang="en-GB" dirty="0"/>
          </a:p>
        </p:txBody>
      </p:sp>
      <p:sp>
        <p:nvSpPr>
          <p:cNvPr id="46" name="Title 16">
            <a:extLst>
              <a:ext uri="{FF2B5EF4-FFF2-40B4-BE49-F238E27FC236}">
                <a16:creationId xmlns:a16="http://schemas.microsoft.com/office/drawing/2014/main" id="{130985BF-06AF-FA36-B5C9-16D0F60AB2F4}"/>
              </a:ext>
            </a:extLst>
          </p:cNvPr>
          <p:cNvSpPr txBox="1">
            <a:spLocks/>
          </p:cNvSpPr>
          <p:nvPr/>
        </p:nvSpPr>
        <p:spPr>
          <a:xfrm>
            <a:off x="-805814" y="5503544"/>
            <a:ext cx="214376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7" name="Title 16">
            <a:extLst>
              <a:ext uri="{FF2B5EF4-FFF2-40B4-BE49-F238E27FC236}">
                <a16:creationId xmlns:a16="http://schemas.microsoft.com/office/drawing/2014/main" id="{1ED07A63-1406-C0FE-D81C-7D93E2E89B97}"/>
              </a:ext>
            </a:extLst>
          </p:cNvPr>
          <p:cNvSpPr txBox="1">
            <a:spLocks/>
          </p:cNvSpPr>
          <p:nvPr/>
        </p:nvSpPr>
        <p:spPr>
          <a:xfrm>
            <a:off x="-4432865" y="6083299"/>
            <a:ext cx="2905760" cy="264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061D8A88-9427-A0F7-D42E-FEEA9F2189D2}"/>
              </a:ext>
            </a:extLst>
          </p:cNvPr>
          <p:cNvSpPr/>
          <p:nvPr/>
        </p:nvSpPr>
        <p:spPr>
          <a:xfrm rot="2671351">
            <a:off x="-703580" y="2336170"/>
            <a:ext cx="2128520" cy="218566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 descr="A logo with a brain on it&#10;&#10;Description automatically generated">
            <a:extLst>
              <a:ext uri="{FF2B5EF4-FFF2-40B4-BE49-F238E27FC236}">
                <a16:creationId xmlns:a16="http://schemas.microsoft.com/office/drawing/2014/main" id="{4C423E31-12CD-4E04-9105-708CF34D5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247" y="2313811"/>
            <a:ext cx="2125474" cy="2125474"/>
          </a:xfrm>
        </p:spPr>
      </p:pic>
      <p:pic>
        <p:nvPicPr>
          <p:cNvPr id="3" name="Picture 2" descr="A diagram of a business model canvas&#10;&#10;Description automatically generated">
            <a:extLst>
              <a:ext uri="{FF2B5EF4-FFF2-40B4-BE49-F238E27FC236}">
                <a16:creationId xmlns:a16="http://schemas.microsoft.com/office/drawing/2014/main" id="{1FC83542-4467-5B74-6EF5-6AD64359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/>
          <a:stretch/>
        </p:blipFill>
        <p:spPr>
          <a:xfrm>
            <a:off x="3890010" y="1102361"/>
            <a:ext cx="8318515" cy="45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7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6e1bf8-b315-478f-ae28-136f30cb8f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2AA2795B7334BB679A437A3443559" ma:contentTypeVersion="10" ma:contentTypeDescription="Create a new document." ma:contentTypeScope="" ma:versionID="744902ed1c7b515f205a2daaaee09481">
  <xsd:schema xmlns:xsd="http://www.w3.org/2001/XMLSchema" xmlns:xs="http://www.w3.org/2001/XMLSchema" xmlns:p="http://schemas.microsoft.com/office/2006/metadata/properties" xmlns:ns3="dc6e1bf8-b315-478f-ae28-136f30cb8fd4" targetNamespace="http://schemas.microsoft.com/office/2006/metadata/properties" ma:root="true" ma:fieldsID="d6286ef02cda8bdc62b75ac3a57b5806" ns3:_="">
    <xsd:import namespace="dc6e1bf8-b315-478f-ae28-136f30cb8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e1bf8-b315-478f-ae28-136f30cb8f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5A36D9-1BBD-44EF-97E6-4C62ABB889EC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dc6e1bf8-b315-478f-ae28-136f30cb8fd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57880B-4B79-4E4A-9BB2-2D1686BB62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3B40AA-51DB-448F-BF7D-C67D6A462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6e1bf8-b315-478f-ae28-136f30cb8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253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Team Members  </vt:lpstr>
      <vt:lpstr> Team Members  </vt:lpstr>
      <vt:lpstr> Team Members  </vt:lpstr>
      <vt:lpstr> Introduction  </vt:lpstr>
      <vt:lpstr> Introduction  </vt:lpstr>
      <vt:lpstr>Business model  </vt:lpstr>
      <vt:lpstr>Business model  </vt:lpstr>
      <vt:lpstr>Business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هاجر علي احمد السيد غنيم</dc:creator>
  <cp:lastModifiedBy>هاجر علي احمد السيد غنيم</cp:lastModifiedBy>
  <cp:revision>2</cp:revision>
  <dcterms:created xsi:type="dcterms:W3CDTF">2024-12-01T21:29:17Z</dcterms:created>
  <dcterms:modified xsi:type="dcterms:W3CDTF">2024-12-02T12:55:16Z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0x0101000212AA2795B7334BB679A437A3443559</vt:lpwstr>
  </property>
</Properties>
</file>