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496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261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57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961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14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870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55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896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6144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69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CB9A-386A-404B-B176-312302C6E49A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761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4CB9A-386A-404B-B176-312302C6E49A}" type="datetimeFigureOut">
              <a:rPr lang="de-CH" smtClean="0"/>
              <a:t>18.12.2019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B6E70-72CE-4B03-A802-FE209B096C7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388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Dokument 3"/>
          <p:cNvSpPr/>
          <p:nvPr/>
        </p:nvSpPr>
        <p:spPr>
          <a:xfrm>
            <a:off x="891312" y="534271"/>
            <a:ext cx="957532" cy="62972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b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ussdiagramm: Dokument 4"/>
          <p:cNvSpPr/>
          <p:nvPr/>
        </p:nvSpPr>
        <p:spPr>
          <a:xfrm>
            <a:off x="891312" y="1363465"/>
            <a:ext cx="957532" cy="629728"/>
          </a:xfrm>
          <a:prstGeom prst="flowChart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Laptop file</a:t>
            </a:r>
          </a:p>
        </p:txBody>
      </p:sp>
      <p:sp>
        <p:nvSpPr>
          <p:cNvPr id="6" name="Flussdiagramm: Daten 5"/>
          <p:cNvSpPr/>
          <p:nvPr/>
        </p:nvSpPr>
        <p:spPr>
          <a:xfrm>
            <a:off x="718784" y="2199102"/>
            <a:ext cx="1302589" cy="629729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Pandas data frame (</a:t>
            </a:r>
            <a:r>
              <a:rPr lang="en-U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718784" y="3024410"/>
            <a:ext cx="1302589" cy="5028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/ pre-screening of the data 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078973" y="240861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Stage 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719416" y="3727577"/>
            <a:ext cx="1301324" cy="629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Rough plots &amp; tables descriptive statistics</a:t>
            </a:r>
          </a:p>
        </p:txBody>
      </p:sp>
      <p:sp>
        <p:nvSpPr>
          <p:cNvPr id="21" name="Rechteck 20"/>
          <p:cNvSpPr/>
          <p:nvPr/>
        </p:nvSpPr>
        <p:spPr>
          <a:xfrm>
            <a:off x="718784" y="4545291"/>
            <a:ext cx="1301324" cy="629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Suggestions for necessary pre-processing steps</a:t>
            </a:r>
          </a:p>
        </p:txBody>
      </p:sp>
      <p:cxnSp>
        <p:nvCxnSpPr>
          <p:cNvPr id="23" name="Gerade Verbindung mit Pfeil 22"/>
          <p:cNvCxnSpPr>
            <a:stCxn id="4" idx="2"/>
            <a:endCxn id="5" idx="0"/>
          </p:cNvCxnSpPr>
          <p:nvPr/>
        </p:nvCxnSpPr>
        <p:spPr>
          <a:xfrm>
            <a:off x="1370078" y="1122367"/>
            <a:ext cx="0" cy="2410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5" idx="2"/>
            <a:endCxn id="6" idx="1"/>
          </p:cNvCxnSpPr>
          <p:nvPr/>
        </p:nvCxnSpPr>
        <p:spPr>
          <a:xfrm>
            <a:off x="1370078" y="1951561"/>
            <a:ext cx="1" cy="24754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6" idx="4"/>
            <a:endCxn id="7" idx="0"/>
          </p:cNvCxnSpPr>
          <p:nvPr/>
        </p:nvCxnSpPr>
        <p:spPr>
          <a:xfrm>
            <a:off x="1370079" y="2828831"/>
            <a:ext cx="0" cy="1955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/>
          <p:cNvSpPr/>
          <p:nvPr/>
        </p:nvSpPr>
        <p:spPr>
          <a:xfrm>
            <a:off x="2588705" y="597711"/>
            <a:ext cx="1302589" cy="5028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pre-processing for </a:t>
            </a:r>
            <a:r>
              <a:rPr lang="en-U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stats &amp; </a:t>
            </a:r>
            <a:r>
              <a:rPr lang="en-U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testing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lussdiagramm: Daten 34"/>
          <p:cNvSpPr/>
          <p:nvPr/>
        </p:nvSpPr>
        <p:spPr>
          <a:xfrm>
            <a:off x="2588705" y="1363465"/>
            <a:ext cx="1302589" cy="629729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pre-processed </a:t>
            </a:r>
            <a:r>
              <a:rPr lang="en-U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stats &amp; </a:t>
            </a:r>
            <a:r>
              <a:rPr lang="en-U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testing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ewinkelter Verbinder 36"/>
          <p:cNvCxnSpPr>
            <a:stCxn id="7" idx="2"/>
            <a:endCxn id="20" idx="1"/>
          </p:cNvCxnSpPr>
          <p:nvPr/>
        </p:nvCxnSpPr>
        <p:spPr>
          <a:xfrm rot="5400000">
            <a:off x="787157" y="3459519"/>
            <a:ext cx="515183" cy="650663"/>
          </a:xfrm>
          <a:prstGeom prst="bentConnector4">
            <a:avLst>
              <a:gd name="adj1" fmla="val 19441"/>
              <a:gd name="adj2" fmla="val 135133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7" idx="2"/>
            <a:endCxn id="21" idx="1"/>
          </p:cNvCxnSpPr>
          <p:nvPr/>
        </p:nvCxnSpPr>
        <p:spPr>
          <a:xfrm rot="5400000">
            <a:off x="377984" y="3868060"/>
            <a:ext cx="1332897" cy="651295"/>
          </a:xfrm>
          <a:prstGeom prst="bentConnector4">
            <a:avLst>
              <a:gd name="adj1" fmla="val 7890"/>
              <a:gd name="adj2" fmla="val 13509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bgerundetes Rechteck 42"/>
          <p:cNvSpPr/>
          <p:nvPr/>
        </p:nvSpPr>
        <p:spPr>
          <a:xfrm>
            <a:off x="2588705" y="2262542"/>
            <a:ext cx="1302589" cy="5028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Gewinkelter Verbinder 44"/>
          <p:cNvCxnSpPr>
            <a:stCxn id="6" idx="5"/>
            <a:endCxn id="34" idx="1"/>
          </p:cNvCxnSpPr>
          <p:nvPr/>
        </p:nvCxnSpPr>
        <p:spPr>
          <a:xfrm flipV="1">
            <a:off x="1891114" y="849136"/>
            <a:ext cx="697591" cy="166483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eck 47"/>
          <p:cNvSpPr/>
          <p:nvPr/>
        </p:nvSpPr>
        <p:spPr>
          <a:xfrm>
            <a:off x="2589337" y="2960969"/>
            <a:ext cx="1301324" cy="629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 </a:t>
            </a: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tables descriptive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 &amp; hypothesis testing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 Verbindung mit Pfeil 49"/>
          <p:cNvCxnSpPr>
            <a:stCxn id="34" idx="2"/>
            <a:endCxn id="35" idx="1"/>
          </p:cNvCxnSpPr>
          <p:nvPr/>
        </p:nvCxnSpPr>
        <p:spPr>
          <a:xfrm>
            <a:off x="3240000" y="1100560"/>
            <a:ext cx="0" cy="2629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35" idx="4"/>
            <a:endCxn id="43" idx="0"/>
          </p:cNvCxnSpPr>
          <p:nvPr/>
        </p:nvCxnSpPr>
        <p:spPr>
          <a:xfrm>
            <a:off x="3240000" y="1993194"/>
            <a:ext cx="0" cy="26934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3" idx="2"/>
            <a:endCxn id="48" idx="0"/>
          </p:cNvCxnSpPr>
          <p:nvPr/>
        </p:nvCxnSpPr>
        <p:spPr>
          <a:xfrm flipH="1">
            <a:off x="3239999" y="2765391"/>
            <a:ext cx="1" cy="19557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bgerundetes Rechteck 54"/>
          <p:cNvSpPr/>
          <p:nvPr/>
        </p:nvSpPr>
        <p:spPr>
          <a:xfrm>
            <a:off x="4582882" y="597711"/>
            <a:ext cx="1302589" cy="5028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pre-processing for 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incl. Feature selection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Flussdiagramm: Daten 55"/>
          <p:cNvSpPr/>
          <p:nvPr/>
        </p:nvSpPr>
        <p:spPr>
          <a:xfrm>
            <a:off x="4582882" y="1363465"/>
            <a:ext cx="1302589" cy="629729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pre-processed ML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8" name="Gruppieren 77"/>
          <p:cNvGrpSpPr/>
          <p:nvPr/>
        </p:nvGrpSpPr>
        <p:grpSpPr>
          <a:xfrm>
            <a:off x="4506682" y="2270894"/>
            <a:ext cx="1454989" cy="777972"/>
            <a:chOff x="4541956" y="2270894"/>
            <a:chExt cx="1454989" cy="777972"/>
          </a:xfrm>
        </p:grpSpPr>
        <p:sp>
          <p:nvSpPr>
            <p:cNvPr id="70" name="Flussdiagramm: Daten 69"/>
            <p:cNvSpPr/>
            <p:nvPr/>
          </p:nvSpPr>
          <p:spPr>
            <a:xfrm>
              <a:off x="4694356" y="2419137"/>
              <a:ext cx="1302589" cy="629729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df</a:t>
              </a:r>
              <a:r>
                <a:rPr lang="en-U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Training</a:t>
              </a:r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lussdiagramm: Daten 68"/>
            <p:cNvSpPr/>
            <p:nvPr/>
          </p:nvSpPr>
          <p:spPr>
            <a:xfrm>
              <a:off x="4618156" y="2345196"/>
              <a:ext cx="1302589" cy="629729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df</a:t>
              </a:r>
              <a:r>
                <a:rPr lang="en-U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Training</a:t>
              </a:r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lussdiagramm: Daten 56"/>
            <p:cNvSpPr/>
            <p:nvPr/>
          </p:nvSpPr>
          <p:spPr>
            <a:xfrm>
              <a:off x="4541956" y="2270894"/>
              <a:ext cx="1302589" cy="629729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df</a:t>
              </a:r>
              <a:r>
                <a:rPr lang="en-US" sz="9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Training</a:t>
              </a:r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8" name="Abgerundetes Rechteck 57"/>
          <p:cNvSpPr/>
          <p:nvPr/>
        </p:nvSpPr>
        <p:spPr>
          <a:xfrm>
            <a:off x="4582882" y="3241348"/>
            <a:ext cx="1302589" cy="5028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with different models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4583514" y="4605355"/>
            <a:ext cx="1301324" cy="629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Flussdiagramm: Daten 59"/>
          <p:cNvSpPr/>
          <p:nvPr/>
        </p:nvSpPr>
        <p:spPr>
          <a:xfrm>
            <a:off x="6517471" y="1363465"/>
            <a:ext cx="1302589" cy="629729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Gewinkelter Verbinder 61"/>
          <p:cNvCxnSpPr>
            <a:stCxn id="35" idx="5"/>
            <a:endCxn id="55" idx="1"/>
          </p:cNvCxnSpPr>
          <p:nvPr/>
        </p:nvCxnSpPr>
        <p:spPr>
          <a:xfrm flipV="1">
            <a:off x="3761035" y="849136"/>
            <a:ext cx="821847" cy="829194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bgerundetes Rechteck 63"/>
          <p:cNvSpPr/>
          <p:nvPr/>
        </p:nvSpPr>
        <p:spPr>
          <a:xfrm>
            <a:off x="6517471" y="4664275"/>
            <a:ext cx="1302589" cy="5028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evaluation and selection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518103" y="5425506"/>
            <a:ext cx="1301324" cy="629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Gerade Verbindung mit Pfeil 66"/>
          <p:cNvCxnSpPr>
            <a:endCxn id="65" idx="0"/>
          </p:cNvCxnSpPr>
          <p:nvPr/>
        </p:nvCxnSpPr>
        <p:spPr>
          <a:xfrm flipH="1">
            <a:off x="7168765" y="5171644"/>
            <a:ext cx="2" cy="25386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bgerundetes Rechteck 67"/>
          <p:cNvSpPr/>
          <p:nvPr/>
        </p:nvSpPr>
        <p:spPr>
          <a:xfrm>
            <a:off x="4582882" y="3908212"/>
            <a:ext cx="1302589" cy="50284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 tuning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Gewinkelter Verbinder 71"/>
          <p:cNvCxnSpPr>
            <a:stCxn id="68" idx="3"/>
            <a:endCxn id="69" idx="5"/>
          </p:cNvCxnSpPr>
          <p:nvPr/>
        </p:nvCxnSpPr>
        <p:spPr>
          <a:xfrm flipH="1" flipV="1">
            <a:off x="5755212" y="2660061"/>
            <a:ext cx="130259" cy="1499576"/>
          </a:xfrm>
          <a:prstGeom prst="bentConnector3">
            <a:avLst>
              <a:gd name="adj1" fmla="val -175497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5" idx="2"/>
            <a:endCxn id="56" idx="1"/>
          </p:cNvCxnSpPr>
          <p:nvPr/>
        </p:nvCxnSpPr>
        <p:spPr>
          <a:xfrm>
            <a:off x="5234177" y="1100560"/>
            <a:ext cx="0" cy="2629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56" idx="4"/>
          </p:cNvCxnSpPr>
          <p:nvPr/>
        </p:nvCxnSpPr>
        <p:spPr>
          <a:xfrm flipH="1">
            <a:off x="5234176" y="1993194"/>
            <a:ext cx="1" cy="288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/>
          <p:cNvCxnSpPr/>
          <p:nvPr/>
        </p:nvCxnSpPr>
        <p:spPr>
          <a:xfrm flipH="1">
            <a:off x="5234176" y="2945694"/>
            <a:ext cx="1" cy="288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>
            <a:stCxn id="58" idx="2"/>
            <a:endCxn id="68" idx="0"/>
          </p:cNvCxnSpPr>
          <p:nvPr/>
        </p:nvCxnSpPr>
        <p:spPr>
          <a:xfrm>
            <a:off x="5234177" y="3744197"/>
            <a:ext cx="0" cy="16401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68" idx="2"/>
            <a:endCxn id="59" idx="0"/>
          </p:cNvCxnSpPr>
          <p:nvPr/>
        </p:nvCxnSpPr>
        <p:spPr>
          <a:xfrm flipH="1">
            <a:off x="5234176" y="4411061"/>
            <a:ext cx="1" cy="19429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>
            <a:stCxn id="59" idx="3"/>
            <a:endCxn id="64" idx="1"/>
          </p:cNvCxnSpPr>
          <p:nvPr/>
        </p:nvCxnSpPr>
        <p:spPr>
          <a:xfrm flipV="1">
            <a:off x="5884838" y="4915700"/>
            <a:ext cx="632633" cy="45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/>
          <p:cNvSpPr/>
          <p:nvPr/>
        </p:nvSpPr>
        <p:spPr>
          <a:xfrm>
            <a:off x="8390957" y="4600835"/>
            <a:ext cx="1301324" cy="629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model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Flussdiagramm: Daten 92"/>
          <p:cNvSpPr/>
          <p:nvPr/>
        </p:nvSpPr>
        <p:spPr>
          <a:xfrm>
            <a:off x="8390325" y="5425506"/>
            <a:ext cx="1302589" cy="629729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Saved model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Gerade Verbindung mit Pfeil 96"/>
          <p:cNvCxnSpPr>
            <a:stCxn id="56" idx="5"/>
            <a:endCxn id="60" idx="2"/>
          </p:cNvCxnSpPr>
          <p:nvPr/>
        </p:nvCxnSpPr>
        <p:spPr>
          <a:xfrm>
            <a:off x="5755212" y="1678330"/>
            <a:ext cx="89251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7168765" y="1993194"/>
            <a:ext cx="0" cy="267560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/>
          <p:cNvSpPr txBox="1"/>
          <p:nvPr/>
        </p:nvSpPr>
        <p:spPr>
          <a:xfrm>
            <a:off x="2955398" y="240861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Stage 2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feld 108"/>
          <p:cNvSpPr txBox="1"/>
          <p:nvPr/>
        </p:nvSpPr>
        <p:spPr>
          <a:xfrm>
            <a:off x="4943070" y="240861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Stage 3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8390957" y="3796134"/>
            <a:ext cx="1301324" cy="6297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plot and table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 Verbindung mit Pfeil 8"/>
          <p:cNvCxnSpPr>
            <a:stCxn id="64" idx="3"/>
            <a:endCxn id="92" idx="1"/>
          </p:cNvCxnSpPr>
          <p:nvPr/>
        </p:nvCxnSpPr>
        <p:spPr>
          <a:xfrm>
            <a:off x="7820060" y="4915700"/>
            <a:ext cx="57089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92" idx="2"/>
            <a:endCxn id="93" idx="1"/>
          </p:cNvCxnSpPr>
          <p:nvPr/>
        </p:nvCxnSpPr>
        <p:spPr>
          <a:xfrm>
            <a:off x="9041619" y="5230564"/>
            <a:ext cx="1" cy="1949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r Verbinder 18"/>
          <p:cNvCxnSpPr>
            <a:stCxn id="64" idx="3"/>
            <a:endCxn id="53" idx="1"/>
          </p:cNvCxnSpPr>
          <p:nvPr/>
        </p:nvCxnSpPr>
        <p:spPr>
          <a:xfrm flipV="1">
            <a:off x="7820060" y="4110999"/>
            <a:ext cx="570897" cy="80470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49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Daten 3"/>
          <p:cNvSpPr/>
          <p:nvPr/>
        </p:nvSpPr>
        <p:spPr>
          <a:xfrm>
            <a:off x="1888321" y="1317496"/>
            <a:ext cx="1302589" cy="629729"/>
          </a:xfrm>
          <a:prstGeom prst="flowChartInputOutpu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011265" y="1943397"/>
            <a:ext cx="1056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Frontend (React)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ussdiagramm: Daten 5"/>
          <p:cNvSpPr/>
          <p:nvPr/>
        </p:nvSpPr>
        <p:spPr>
          <a:xfrm>
            <a:off x="4265711" y="3268905"/>
            <a:ext cx="1302589" cy="629729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Saved model</a:t>
            </a:r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828" y="1203735"/>
            <a:ext cx="857250" cy="857250"/>
          </a:xfrm>
          <a:prstGeom prst="rect">
            <a:avLst/>
          </a:prstGeom>
        </p:spPr>
      </p:pic>
      <p:cxnSp>
        <p:nvCxnSpPr>
          <p:cNvPr id="17" name="Gerade Verbindung mit Pfeil 16"/>
          <p:cNvCxnSpPr/>
          <p:nvPr/>
        </p:nvCxnSpPr>
        <p:spPr>
          <a:xfrm flipV="1">
            <a:off x="3108276" y="1499010"/>
            <a:ext cx="10800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215000" y="1268178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enter features</a:t>
            </a:r>
            <a:endParaRPr lang="en-US" dirty="0"/>
          </a:p>
        </p:txBody>
      </p:sp>
      <p:cxnSp>
        <p:nvCxnSpPr>
          <p:cNvPr id="19" name="Gerade Verbindung mit Pfeil 18"/>
          <p:cNvCxnSpPr/>
          <p:nvPr/>
        </p:nvCxnSpPr>
        <p:spPr>
          <a:xfrm flipV="1">
            <a:off x="2993976" y="1796190"/>
            <a:ext cx="1188000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>
            <a:off x="3128437" y="18091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 smtClean="0"/>
              <a:t>Display predicted</a:t>
            </a:r>
          </a:p>
          <a:p>
            <a:pPr algn="ctr"/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81" y="2464844"/>
            <a:ext cx="553029" cy="640079"/>
          </a:xfrm>
          <a:prstGeom prst="rect">
            <a:avLst/>
          </a:prstGeom>
        </p:spPr>
      </p:pic>
      <p:sp>
        <p:nvSpPr>
          <p:cNvPr id="38" name="Textfeld 37"/>
          <p:cNvSpPr txBox="1"/>
          <p:nvPr/>
        </p:nvSpPr>
        <p:spPr>
          <a:xfrm>
            <a:off x="4324700" y="1943397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Grafik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05" y="2464843"/>
            <a:ext cx="533400" cy="640079"/>
          </a:xfrm>
          <a:prstGeom prst="rect">
            <a:avLst/>
          </a:prstGeom>
        </p:spPr>
      </p:pic>
      <p:cxnSp>
        <p:nvCxnSpPr>
          <p:cNvPr id="47" name="Gerade Verbindung mit Pfeil 46"/>
          <p:cNvCxnSpPr>
            <a:stCxn id="6" idx="1"/>
            <a:endCxn id="41" idx="2"/>
          </p:cNvCxnSpPr>
          <p:nvPr/>
        </p:nvCxnSpPr>
        <p:spPr>
          <a:xfrm flipH="1" flipV="1">
            <a:off x="4917005" y="3104922"/>
            <a:ext cx="1" cy="16398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H="1" flipV="1">
            <a:off x="4538184" y="2173148"/>
            <a:ext cx="1" cy="21600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4149499" y="2158316"/>
            <a:ext cx="7938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Powered by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270" y="1381031"/>
            <a:ext cx="502658" cy="502658"/>
          </a:xfrm>
          <a:prstGeom prst="rect">
            <a:avLst/>
          </a:prstGeom>
        </p:spPr>
      </p:pic>
      <p:cxnSp>
        <p:nvCxnSpPr>
          <p:cNvPr id="53" name="Gerade Verbindung mit Pfeil 52"/>
          <p:cNvCxnSpPr>
            <a:stCxn id="51" idx="1"/>
            <a:endCxn id="4" idx="2"/>
          </p:cNvCxnSpPr>
          <p:nvPr/>
        </p:nvCxnSpPr>
        <p:spPr>
          <a:xfrm>
            <a:off x="1383928" y="1632360"/>
            <a:ext cx="634652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8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4FEC7CDA-A75C-475E-91BB-28D611124670}" vid="{9929A8DE-BDB2-415D-ADFE-DDECAC969A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116</Words>
  <Application>Microsoft Office PowerPoint</Application>
  <PresentationFormat>Breitbild</PresentationFormat>
  <Paragraphs>35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Bundesverwaltung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Ziesenböck Michael GS-UVEK</dc:creator>
  <cp:lastModifiedBy>Ziesenböck Michael GS-UVEK</cp:lastModifiedBy>
  <cp:revision>21</cp:revision>
  <dcterms:created xsi:type="dcterms:W3CDTF">2019-12-14T12:52:11Z</dcterms:created>
  <dcterms:modified xsi:type="dcterms:W3CDTF">2019-12-18T15:37:25Z</dcterms:modified>
</cp:coreProperties>
</file>