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186131"/>
            <a:ext cx="8689976" cy="1006429"/>
          </a:xfrm>
        </p:spPr>
        <p:txBody>
          <a:bodyPr>
            <a:spAutoFit/>
          </a:bodyPr>
          <a:lstStyle/>
          <a:p>
            <a:r>
              <a:rPr lang="en-GB" sz="6600" dirty="0" smtClean="0"/>
              <a:t>CSS POSITION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052" y="3215843"/>
            <a:ext cx="8689976" cy="498598"/>
          </a:xfrm>
        </p:spPr>
        <p:txBody>
          <a:bodyPr>
            <a:spAutoFit/>
          </a:bodyPr>
          <a:lstStyle/>
          <a:p>
            <a:r>
              <a:rPr lang="en-GB" dirty="0" smtClean="0"/>
              <a:t>Muhammad </a:t>
            </a:r>
            <a:r>
              <a:rPr lang="en-GB" dirty="0" err="1" smtClean="0"/>
              <a:t>Zikri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31092" y="3188042"/>
            <a:ext cx="88098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121140"/>
            <a:ext cx="10364451" cy="590931"/>
          </a:xfrm>
        </p:spPr>
        <p:txBody>
          <a:bodyPr>
            <a:spAutoFit/>
          </a:bodyPr>
          <a:lstStyle/>
          <a:p>
            <a:r>
              <a:rPr lang="en-GB" dirty="0" smtClean="0"/>
              <a:t>CSS POSITION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9147" y="2354700"/>
            <a:ext cx="4873474" cy="432426"/>
          </a:xfrm>
        </p:spPr>
        <p:txBody>
          <a:bodyPr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89147" y="2926318"/>
            <a:ext cx="4881804" cy="432426"/>
          </a:xfrm>
        </p:spPr>
        <p:txBody>
          <a:bodyPr>
            <a:spAutoFit/>
          </a:bodyPr>
          <a:lstStyle/>
          <a:p>
            <a:r>
              <a:rPr lang="en-GB" dirty="0" smtClean="0"/>
              <a:t>RELATIVE</a:t>
            </a:r>
            <a:endParaRPr lang="en-GB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3789147" y="3497936"/>
            <a:ext cx="4881804" cy="432426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b="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Absolute</a:t>
            </a:r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789147" y="4069554"/>
            <a:ext cx="4881804" cy="432426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b="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FIXED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4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121140"/>
            <a:ext cx="10364451" cy="590931"/>
          </a:xfrm>
        </p:spPr>
        <p:txBody>
          <a:bodyPr>
            <a:spAutoFit/>
          </a:bodyPr>
          <a:lstStyle/>
          <a:p>
            <a:r>
              <a:rPr lang="en-GB" dirty="0"/>
              <a:t>CSS </a:t>
            </a:r>
            <a:r>
              <a:rPr lang="en-GB" dirty="0" smtClean="0"/>
              <a:t>POSITION STATIC</a:t>
            </a:r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85103" y="1982666"/>
            <a:ext cx="9195328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nilai</a:t>
            </a:r>
            <a:r>
              <a:rPr lang="en-GB" dirty="0" smtClean="0"/>
              <a:t> default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tiap</a:t>
            </a:r>
            <a:r>
              <a:rPr lang="en-GB" dirty="0" err="1"/>
              <a:t>-</a:t>
            </a:r>
            <a:r>
              <a:rPr lang="en-GB" dirty="0" err="1" smtClean="0"/>
              <a:t>tiap</a:t>
            </a:r>
            <a:r>
              <a:rPr lang="en-GB" dirty="0" smtClean="0"/>
              <a:t> </a:t>
            </a:r>
            <a:r>
              <a:rPr lang="en-GB" dirty="0" smtClean="0"/>
              <a:t>element </a:t>
            </a:r>
            <a:r>
              <a:rPr lang="en-GB" dirty="0" err="1" smtClean="0"/>
              <a:t>ketika</a:t>
            </a:r>
            <a:r>
              <a:rPr lang="en-GB" dirty="0" smtClean="0"/>
              <a:t>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diberi</a:t>
            </a:r>
            <a:r>
              <a:rPr lang="en-GB" dirty="0"/>
              <a:t> </a:t>
            </a:r>
            <a:r>
              <a:rPr lang="en-GB" dirty="0" err="1" smtClean="0"/>
              <a:t>properti</a:t>
            </a:r>
            <a:r>
              <a:rPr lang="en-GB" dirty="0" smtClean="0"/>
              <a:t> position</a:t>
            </a:r>
            <a:endParaRPr lang="en-GB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285102" y="3030745"/>
            <a:ext cx="919532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Menggunakan</a:t>
            </a:r>
            <a:r>
              <a:rPr lang="en-GB" dirty="0" smtClean="0"/>
              <a:t> position </a:t>
            </a:r>
            <a:r>
              <a:rPr lang="en-GB" dirty="0" err="1" smtClean="0"/>
              <a:t>selain</a:t>
            </a:r>
            <a:r>
              <a:rPr lang="en-GB" dirty="0" smtClean="0"/>
              <a:t> </a:t>
            </a:r>
            <a:r>
              <a:rPr lang="en-GB" b="1" i="1" dirty="0" smtClean="0">
                <a:solidFill>
                  <a:srgbClr val="FFFF00"/>
                </a:solidFill>
              </a:rPr>
              <a:t>static</a:t>
            </a:r>
            <a:r>
              <a:rPr lang="en-GB" dirty="0" smtClean="0"/>
              <a:t>,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membuat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</a:t>
            </a:r>
            <a:r>
              <a:rPr lang="en-GB" dirty="0" err="1" smtClean="0"/>
              <a:t>elemen</a:t>
            </a:r>
            <a:r>
              <a:rPr lang="en-GB" dirty="0" smtClean="0"/>
              <a:t> </a:t>
            </a:r>
            <a:r>
              <a:rPr lang="en-GB" dirty="0" err="1" smtClean="0"/>
              <a:t>menjadi</a:t>
            </a:r>
            <a:r>
              <a:rPr lang="en-GB" dirty="0" smtClean="0"/>
              <a:t> </a:t>
            </a:r>
            <a:r>
              <a:rPr lang="en-GB" dirty="0" err="1" smtClean="0"/>
              <a:t>seolah-olah</a:t>
            </a:r>
            <a:r>
              <a:rPr lang="en-GB" dirty="0" smtClean="0"/>
              <a:t> </a:t>
            </a:r>
            <a:r>
              <a:rPr lang="en-GB" b="1" i="1" dirty="0" err="1" smtClean="0">
                <a:solidFill>
                  <a:srgbClr val="FFFF00"/>
                </a:solidFill>
              </a:rPr>
              <a:t>berbeda</a:t>
            </a:r>
            <a:r>
              <a:rPr lang="en-GB" b="1" i="1" dirty="0" smtClean="0">
                <a:solidFill>
                  <a:srgbClr val="FFFF00"/>
                </a:solidFill>
              </a:rPr>
              <a:t> </a:t>
            </a:r>
            <a:r>
              <a:rPr lang="en-GB" b="1" i="1" dirty="0" err="1" smtClean="0">
                <a:solidFill>
                  <a:srgbClr val="FFFF00"/>
                </a:solidFill>
              </a:rPr>
              <a:t>dimensi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elemen</a:t>
            </a:r>
            <a:r>
              <a:rPr lang="en-GB" dirty="0" smtClean="0"/>
              <a:t> </a:t>
            </a:r>
            <a:r>
              <a:rPr lang="en-GB" dirty="0" err="1" smtClean="0"/>
              <a:t>lainnya</a:t>
            </a: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85102" y="4078824"/>
            <a:ext cx="919532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Elemen</a:t>
            </a:r>
            <a:r>
              <a:rPr lang="en-GB" dirty="0" smtClean="0"/>
              <a:t> yang </a:t>
            </a:r>
            <a:r>
              <a:rPr lang="en-GB" dirty="0" err="1" smtClean="0"/>
              <a:t>diberi</a:t>
            </a:r>
            <a:r>
              <a:rPr lang="en-GB" dirty="0" smtClean="0"/>
              <a:t> position </a:t>
            </a:r>
            <a:r>
              <a:rPr lang="en-GB" dirty="0" err="1" smtClean="0"/>
              <a:t>selain</a:t>
            </a:r>
            <a:r>
              <a:rPr lang="en-GB" dirty="0" smtClean="0"/>
              <a:t> static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properti</a:t>
            </a:r>
            <a:r>
              <a:rPr lang="en-GB" dirty="0" smtClean="0"/>
              <a:t> </a:t>
            </a:r>
            <a:r>
              <a:rPr lang="en-GB" b="1" i="1" dirty="0" smtClean="0">
                <a:solidFill>
                  <a:srgbClr val="FFFF00"/>
                </a:solidFill>
              </a:rPr>
              <a:t>top, left, bottom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b="1" i="1" dirty="0" smtClean="0">
                <a:solidFill>
                  <a:srgbClr val="FFFF00"/>
                </a:solidFill>
              </a:rPr>
              <a:t>right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mengatur</a:t>
            </a:r>
            <a:r>
              <a:rPr lang="en-GB" dirty="0" smtClean="0"/>
              <a:t> </a:t>
            </a:r>
            <a:r>
              <a:rPr lang="en-GB" dirty="0" err="1" smtClean="0"/>
              <a:t>posisinya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1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121140"/>
            <a:ext cx="10364451" cy="590931"/>
          </a:xfrm>
        </p:spPr>
        <p:txBody>
          <a:bodyPr>
            <a:spAutoFit/>
          </a:bodyPr>
          <a:lstStyle/>
          <a:p>
            <a:r>
              <a:rPr lang="en-GB" dirty="0"/>
              <a:t>CSS </a:t>
            </a:r>
            <a:r>
              <a:rPr lang="en-GB" dirty="0" smtClean="0"/>
              <a:t>POSITION RELATIVE</a:t>
            </a:r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85103" y="1982666"/>
            <a:ext cx="9195328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KETIKA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menggerakan</a:t>
            </a:r>
            <a:r>
              <a:rPr lang="en-GB" dirty="0" smtClean="0"/>
              <a:t> </a:t>
            </a:r>
            <a:r>
              <a:rPr lang="en-GB" dirty="0" err="1" smtClean="0"/>
              <a:t>elemen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posisi</a:t>
            </a:r>
            <a:r>
              <a:rPr lang="en-GB" dirty="0" smtClean="0"/>
              <a:t> </a:t>
            </a:r>
            <a:r>
              <a:rPr lang="en-GB" b="1" i="1" dirty="0" smtClean="0">
                <a:solidFill>
                  <a:srgbClr val="FFFF00"/>
                </a:solidFill>
              </a:rPr>
              <a:t>relative</a:t>
            </a:r>
            <a:r>
              <a:rPr lang="en-GB" dirty="0" smtClean="0"/>
              <a:t> (</a:t>
            </a:r>
            <a:r>
              <a:rPr lang="en-GB" dirty="0" err="1" smtClean="0"/>
              <a:t>menggunakan</a:t>
            </a:r>
            <a:r>
              <a:rPr lang="en-GB" dirty="0"/>
              <a:t> </a:t>
            </a:r>
            <a:r>
              <a:rPr lang="en-GB" dirty="0" err="1" smtClean="0"/>
              <a:t>properti</a:t>
            </a:r>
            <a:r>
              <a:rPr lang="en-GB" dirty="0" smtClean="0"/>
              <a:t> top, left, right </a:t>
            </a:r>
            <a:r>
              <a:rPr lang="en-GB" dirty="0" err="1" smtClean="0"/>
              <a:t>dan</a:t>
            </a:r>
            <a:r>
              <a:rPr lang="en-GB" dirty="0" smtClean="0"/>
              <a:t> bottom), </a:t>
            </a:r>
            <a:r>
              <a:rPr lang="en-GB" dirty="0" err="1" smtClean="0"/>
              <a:t>ruang</a:t>
            </a:r>
            <a:r>
              <a:rPr lang="en-GB" dirty="0" smtClean="0"/>
              <a:t> yang </a:t>
            </a:r>
            <a:r>
              <a:rPr lang="en-GB" dirty="0" err="1" smtClean="0"/>
              <a:t>ditempati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</a:t>
            </a:r>
            <a:r>
              <a:rPr lang="en-GB" dirty="0" err="1" smtClean="0"/>
              <a:t>elemen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r>
              <a:rPr lang="en-GB" dirty="0" smtClean="0"/>
              <a:t> </a:t>
            </a:r>
            <a:r>
              <a:rPr lang="en-GB" b="1" i="1" dirty="0" err="1" smtClean="0">
                <a:solidFill>
                  <a:srgbClr val="FFFF00"/>
                </a:solidFill>
              </a:rPr>
              <a:t>masih</a:t>
            </a:r>
            <a:r>
              <a:rPr lang="en-GB" b="1" i="1" dirty="0" smtClean="0">
                <a:solidFill>
                  <a:srgbClr val="FFFF00"/>
                </a:solidFill>
              </a:rPr>
              <a:t> </a:t>
            </a:r>
            <a:r>
              <a:rPr lang="en-GB" b="1" i="1" dirty="0" err="1" smtClean="0">
                <a:solidFill>
                  <a:srgbClr val="FFFF00"/>
                </a:solidFill>
              </a:rPr>
              <a:t>ada</a:t>
            </a:r>
            <a:endParaRPr lang="en-GB" b="1" i="1" dirty="0">
              <a:solidFill>
                <a:srgbClr val="FFFF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285102" y="3314950"/>
            <a:ext cx="919532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Ketika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menggerakan</a:t>
            </a:r>
            <a:r>
              <a:rPr lang="en-GB" dirty="0" smtClean="0"/>
              <a:t> </a:t>
            </a:r>
            <a:r>
              <a:rPr lang="en-GB" dirty="0" err="1" smtClean="0"/>
              <a:t>elemen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posisi</a:t>
            </a:r>
            <a:r>
              <a:rPr lang="en-GB" dirty="0" smtClean="0"/>
              <a:t> relative, </a:t>
            </a:r>
            <a:r>
              <a:rPr lang="en-GB" dirty="0" err="1" smtClean="0"/>
              <a:t>elemen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bergerak</a:t>
            </a:r>
            <a:r>
              <a:rPr lang="en-GB" dirty="0"/>
              <a:t> </a:t>
            </a:r>
            <a:r>
              <a:rPr lang="en-GB" b="1" i="1" dirty="0" err="1" smtClean="0">
                <a:solidFill>
                  <a:srgbClr val="FFFF00"/>
                </a:solidFill>
              </a:rPr>
              <a:t>relatif</a:t>
            </a:r>
            <a:r>
              <a:rPr lang="en-GB" b="1" i="1" dirty="0" smtClean="0">
                <a:solidFill>
                  <a:srgbClr val="FFFF00"/>
                </a:solidFill>
              </a:rPr>
              <a:t> </a:t>
            </a:r>
            <a:r>
              <a:rPr lang="en-GB" b="1" i="1" dirty="0" err="1" smtClean="0">
                <a:solidFill>
                  <a:srgbClr val="FFFF00"/>
                </a:solidFill>
              </a:rPr>
              <a:t>terhadap</a:t>
            </a:r>
            <a:r>
              <a:rPr lang="en-GB" b="1" i="1" dirty="0" smtClean="0">
                <a:solidFill>
                  <a:srgbClr val="FFFF00"/>
                </a:solidFill>
              </a:rPr>
              <a:t> </a:t>
            </a:r>
            <a:r>
              <a:rPr lang="en-GB" b="1" i="1" dirty="0" err="1" smtClean="0">
                <a:solidFill>
                  <a:srgbClr val="FFFF00"/>
                </a:solidFill>
              </a:rPr>
              <a:t>posisi</a:t>
            </a:r>
            <a:r>
              <a:rPr lang="en-GB" b="1" i="1" dirty="0" smtClean="0">
                <a:solidFill>
                  <a:srgbClr val="FFFF00"/>
                </a:solidFill>
              </a:rPr>
              <a:t> </a:t>
            </a:r>
            <a:r>
              <a:rPr lang="en-GB" b="1" i="1" dirty="0" err="1" smtClean="0">
                <a:solidFill>
                  <a:srgbClr val="FFFF00"/>
                </a:solidFill>
              </a:rPr>
              <a:t>semulanya</a:t>
            </a:r>
            <a:endParaRPr lang="en-GB" b="1" i="1" dirty="0">
              <a:solidFill>
                <a:srgbClr val="FFFF00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85102" y="4363029"/>
            <a:ext cx="919532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memberi</a:t>
            </a:r>
            <a:r>
              <a:rPr lang="en-GB" dirty="0" smtClean="0"/>
              <a:t> </a:t>
            </a:r>
            <a:r>
              <a:rPr lang="en-GB" dirty="0" err="1" smtClean="0"/>
              <a:t>properti</a:t>
            </a:r>
            <a:r>
              <a:rPr lang="en-GB" dirty="0" smtClean="0"/>
              <a:t> top: 0; </a:t>
            </a:r>
            <a:r>
              <a:rPr lang="en-GB" dirty="0" err="1" smtClean="0"/>
              <a:t>dan</a:t>
            </a:r>
            <a:r>
              <a:rPr lang="en-GB" dirty="0" smtClean="0"/>
              <a:t> left: 0; </a:t>
            </a:r>
            <a:r>
              <a:rPr lang="en-GB" dirty="0" err="1" smtClean="0"/>
              <a:t>maka</a:t>
            </a:r>
            <a:r>
              <a:rPr lang="en-GB" dirty="0" smtClean="0"/>
              <a:t> </a:t>
            </a:r>
            <a:r>
              <a:rPr lang="en-GB" dirty="0" err="1" smtClean="0"/>
              <a:t>elemen</a:t>
            </a:r>
            <a:r>
              <a:rPr lang="en-GB" dirty="0" smtClean="0"/>
              <a:t> </a:t>
            </a:r>
            <a:r>
              <a:rPr lang="en-GB" b="1" i="1" dirty="0" err="1" smtClean="0">
                <a:solidFill>
                  <a:srgbClr val="FFFF00"/>
                </a:solidFill>
              </a:rPr>
              <a:t>tidak</a:t>
            </a:r>
            <a:r>
              <a:rPr lang="en-GB" b="1" i="1" dirty="0" smtClean="0">
                <a:solidFill>
                  <a:srgbClr val="FFFF00"/>
                </a:solidFill>
              </a:rPr>
              <a:t> </a:t>
            </a:r>
            <a:r>
              <a:rPr lang="en-GB" b="1" i="1" dirty="0" err="1" smtClean="0">
                <a:solidFill>
                  <a:srgbClr val="FFFF00"/>
                </a:solidFill>
              </a:rPr>
              <a:t>berubah</a:t>
            </a:r>
            <a:r>
              <a:rPr lang="en-GB" b="1" i="1" dirty="0" smtClean="0">
                <a:solidFill>
                  <a:srgbClr val="FFFF00"/>
                </a:solidFill>
              </a:rPr>
              <a:t> </a:t>
            </a:r>
            <a:r>
              <a:rPr lang="en-GB" b="1" i="1" dirty="0" err="1" smtClean="0">
                <a:solidFill>
                  <a:srgbClr val="FFFF00"/>
                </a:solidFill>
              </a:rPr>
              <a:t>posisinya</a:t>
            </a:r>
            <a:endParaRPr lang="en-GB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121140"/>
            <a:ext cx="10364451" cy="590931"/>
          </a:xfrm>
        </p:spPr>
        <p:txBody>
          <a:bodyPr>
            <a:spAutoFit/>
          </a:bodyPr>
          <a:lstStyle/>
          <a:p>
            <a:r>
              <a:rPr lang="en-GB" dirty="0"/>
              <a:t>CSS </a:t>
            </a:r>
            <a:r>
              <a:rPr lang="en-GB" dirty="0" smtClean="0"/>
              <a:t>POSITION absolute</a:t>
            </a:r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85103" y="1982666"/>
            <a:ext cx="9195328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KETIKA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menggerakan</a:t>
            </a:r>
            <a:r>
              <a:rPr lang="en-GB" dirty="0" smtClean="0"/>
              <a:t> </a:t>
            </a:r>
            <a:r>
              <a:rPr lang="en-GB" dirty="0" err="1" smtClean="0"/>
              <a:t>elemen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posisi</a:t>
            </a:r>
            <a:r>
              <a:rPr lang="en-GB" dirty="0" smtClean="0"/>
              <a:t> </a:t>
            </a:r>
            <a:r>
              <a:rPr lang="en-GB" b="1" i="1" dirty="0" smtClean="0">
                <a:solidFill>
                  <a:srgbClr val="FFFF00"/>
                </a:solidFill>
              </a:rPr>
              <a:t>absolute</a:t>
            </a:r>
            <a:r>
              <a:rPr lang="en-GB" dirty="0" smtClean="0"/>
              <a:t> (</a:t>
            </a:r>
            <a:r>
              <a:rPr lang="en-GB" dirty="0" err="1" smtClean="0"/>
              <a:t>menggunakan</a:t>
            </a:r>
            <a:r>
              <a:rPr lang="en-GB" dirty="0"/>
              <a:t> </a:t>
            </a:r>
            <a:r>
              <a:rPr lang="en-GB" dirty="0" err="1" smtClean="0"/>
              <a:t>properti</a:t>
            </a:r>
            <a:r>
              <a:rPr lang="en-GB" dirty="0" smtClean="0"/>
              <a:t> top, left, right </a:t>
            </a:r>
            <a:r>
              <a:rPr lang="en-GB" dirty="0" err="1" smtClean="0"/>
              <a:t>dan</a:t>
            </a:r>
            <a:r>
              <a:rPr lang="en-GB" dirty="0" smtClean="0"/>
              <a:t> bottom), </a:t>
            </a:r>
            <a:r>
              <a:rPr lang="en-GB" dirty="0" err="1" smtClean="0"/>
              <a:t>ruang</a:t>
            </a:r>
            <a:r>
              <a:rPr lang="en-GB" dirty="0" smtClean="0"/>
              <a:t> yang </a:t>
            </a:r>
            <a:r>
              <a:rPr lang="en-GB" dirty="0" err="1" smtClean="0"/>
              <a:t>ditempati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</a:t>
            </a:r>
            <a:r>
              <a:rPr lang="en-GB" dirty="0" err="1" smtClean="0"/>
              <a:t>elemen</a:t>
            </a:r>
            <a:r>
              <a:rPr lang="en-GB" dirty="0" smtClean="0"/>
              <a:t> </a:t>
            </a:r>
            <a:r>
              <a:rPr lang="en-GB" dirty="0" err="1" smtClean="0"/>
              <a:t>dianggap</a:t>
            </a:r>
            <a:r>
              <a:rPr lang="en-GB" dirty="0" smtClean="0"/>
              <a:t> </a:t>
            </a:r>
            <a:r>
              <a:rPr lang="en-GB" b="1" i="1" dirty="0" err="1" smtClean="0">
                <a:solidFill>
                  <a:srgbClr val="FFFF00"/>
                </a:solidFill>
              </a:rPr>
              <a:t>tidak</a:t>
            </a:r>
            <a:r>
              <a:rPr lang="en-GB" b="1" i="1" dirty="0" smtClean="0">
                <a:solidFill>
                  <a:srgbClr val="FFFF00"/>
                </a:solidFill>
              </a:rPr>
              <a:t> </a:t>
            </a:r>
            <a:r>
              <a:rPr lang="en-GB" b="1" i="1" dirty="0" err="1" smtClean="0">
                <a:solidFill>
                  <a:srgbClr val="FFFF00"/>
                </a:solidFill>
              </a:rPr>
              <a:t>ada</a:t>
            </a:r>
            <a:endParaRPr lang="en-GB" b="1" i="1" dirty="0">
              <a:solidFill>
                <a:srgbClr val="FFFF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285102" y="3314950"/>
            <a:ext cx="9195329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Ketika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menggerakan</a:t>
            </a:r>
            <a:r>
              <a:rPr lang="en-GB" dirty="0" smtClean="0"/>
              <a:t> </a:t>
            </a:r>
            <a:r>
              <a:rPr lang="en-GB" dirty="0" err="1" smtClean="0"/>
              <a:t>elemen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posisi</a:t>
            </a:r>
            <a:r>
              <a:rPr lang="en-GB" dirty="0" smtClean="0"/>
              <a:t> absolute, </a:t>
            </a:r>
            <a:r>
              <a:rPr lang="en-GB" dirty="0" err="1" smtClean="0"/>
              <a:t>elemen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bergerak</a:t>
            </a:r>
            <a:r>
              <a:rPr lang="en-GB" dirty="0" smtClean="0"/>
              <a:t> </a:t>
            </a:r>
            <a:r>
              <a:rPr lang="en-GB" dirty="0" err="1" smtClean="0"/>
              <a:t>relatif</a:t>
            </a:r>
            <a:r>
              <a:rPr lang="en-GB" dirty="0" smtClean="0"/>
              <a:t> </a:t>
            </a:r>
            <a:r>
              <a:rPr lang="en-GB" dirty="0" err="1" smtClean="0"/>
              <a:t>terhadap</a:t>
            </a:r>
            <a:r>
              <a:rPr lang="en-GB" dirty="0" smtClean="0"/>
              <a:t> </a:t>
            </a:r>
            <a:r>
              <a:rPr lang="en-GB" dirty="0" err="1" smtClean="0"/>
              <a:t>posisi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elemen</a:t>
            </a:r>
            <a:r>
              <a:rPr lang="en-GB" dirty="0" smtClean="0"/>
              <a:t> parent-</a:t>
            </a:r>
            <a:r>
              <a:rPr lang="en-GB" dirty="0" err="1" smtClean="0"/>
              <a:t>nya</a:t>
            </a:r>
            <a:r>
              <a:rPr lang="en-GB" dirty="0" smtClean="0"/>
              <a:t>, </a:t>
            </a:r>
            <a:r>
              <a:rPr lang="en-GB" b="1" i="1" dirty="0" err="1" smtClean="0">
                <a:solidFill>
                  <a:srgbClr val="FFFF00"/>
                </a:solidFill>
              </a:rPr>
              <a:t>selama</a:t>
            </a:r>
            <a:r>
              <a:rPr lang="en-GB" b="1" i="1" dirty="0" smtClean="0">
                <a:solidFill>
                  <a:srgbClr val="FFFF00"/>
                </a:solidFill>
              </a:rPr>
              <a:t> </a:t>
            </a:r>
            <a:r>
              <a:rPr lang="en-GB" b="1" i="1" dirty="0" err="1" smtClean="0">
                <a:solidFill>
                  <a:srgbClr val="FFFF00"/>
                </a:solidFill>
              </a:rPr>
              <a:t>elemen</a:t>
            </a:r>
            <a:r>
              <a:rPr lang="en-GB" b="1" i="1" dirty="0" smtClean="0">
                <a:solidFill>
                  <a:srgbClr val="FFFF00"/>
                </a:solidFill>
              </a:rPr>
              <a:t> parent-</a:t>
            </a:r>
            <a:r>
              <a:rPr lang="en-GB" b="1" i="1" dirty="0" err="1" smtClean="0">
                <a:solidFill>
                  <a:srgbClr val="FFFF00"/>
                </a:solidFill>
              </a:rPr>
              <a:t>nya</a:t>
            </a:r>
            <a:r>
              <a:rPr lang="en-GB" b="1" i="1" dirty="0" smtClean="0">
                <a:solidFill>
                  <a:srgbClr val="FFFF00"/>
                </a:solidFill>
              </a:rPr>
              <a:t> </a:t>
            </a:r>
            <a:r>
              <a:rPr lang="en-GB" b="1" i="1" dirty="0" err="1" smtClean="0">
                <a:solidFill>
                  <a:srgbClr val="FFFF00"/>
                </a:solidFill>
              </a:rPr>
              <a:t>memiliki</a:t>
            </a:r>
            <a:r>
              <a:rPr lang="en-GB" b="1" i="1" dirty="0" smtClean="0">
                <a:solidFill>
                  <a:srgbClr val="FFFF00"/>
                </a:solidFill>
              </a:rPr>
              <a:t> </a:t>
            </a:r>
            <a:r>
              <a:rPr lang="en-GB" b="1" i="1" dirty="0" err="1" smtClean="0">
                <a:solidFill>
                  <a:srgbClr val="FFFF00"/>
                </a:solidFill>
              </a:rPr>
              <a:t>posisi</a:t>
            </a:r>
            <a:r>
              <a:rPr lang="en-GB" b="1" i="1" dirty="0" smtClean="0">
                <a:solidFill>
                  <a:srgbClr val="FFFF00"/>
                </a:solidFill>
              </a:rPr>
              <a:t> yang </a:t>
            </a:r>
            <a:r>
              <a:rPr lang="en-GB" b="1" i="1" dirty="0" err="1" smtClean="0">
                <a:solidFill>
                  <a:srgbClr val="FFFF00"/>
                </a:solidFill>
              </a:rPr>
              <a:t>juga</a:t>
            </a:r>
            <a:r>
              <a:rPr lang="en-GB" b="1" i="1" dirty="0" smtClean="0">
                <a:solidFill>
                  <a:srgbClr val="FFFF00"/>
                </a:solidFill>
              </a:rPr>
              <a:t> non-static</a:t>
            </a:r>
            <a:endParaRPr lang="en-GB" b="1" i="1" dirty="0">
              <a:solidFill>
                <a:srgbClr val="FFFF00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85102" y="4630321"/>
            <a:ext cx="919532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memberi</a:t>
            </a:r>
            <a:r>
              <a:rPr lang="en-GB" dirty="0" smtClean="0"/>
              <a:t> </a:t>
            </a:r>
            <a:r>
              <a:rPr lang="en-GB" dirty="0" err="1" smtClean="0"/>
              <a:t>properti</a:t>
            </a:r>
            <a:r>
              <a:rPr lang="en-GB" dirty="0" smtClean="0"/>
              <a:t> top: 0; </a:t>
            </a:r>
            <a:r>
              <a:rPr lang="en-GB" dirty="0" err="1" smtClean="0"/>
              <a:t>dan</a:t>
            </a:r>
            <a:r>
              <a:rPr lang="en-GB" dirty="0" smtClean="0"/>
              <a:t> left: 0; </a:t>
            </a:r>
            <a:r>
              <a:rPr lang="en-GB" dirty="0" err="1" smtClean="0"/>
              <a:t>maka</a:t>
            </a:r>
            <a:r>
              <a:rPr lang="en-GB" dirty="0" smtClean="0"/>
              <a:t> </a:t>
            </a:r>
            <a:r>
              <a:rPr lang="en-GB" dirty="0" err="1" smtClean="0"/>
              <a:t>elemen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berada</a:t>
            </a:r>
            <a:r>
              <a:rPr lang="en-GB" dirty="0" smtClean="0"/>
              <a:t> di </a:t>
            </a:r>
            <a:r>
              <a:rPr lang="en-GB" dirty="0" err="1" smtClean="0"/>
              <a:t>ujung</a:t>
            </a:r>
            <a:r>
              <a:rPr lang="en-GB" dirty="0" smtClean="0"/>
              <a:t> </a:t>
            </a:r>
            <a:r>
              <a:rPr lang="en-GB" dirty="0" err="1" smtClean="0"/>
              <a:t>kiri</a:t>
            </a:r>
            <a:r>
              <a:rPr lang="en-GB" dirty="0" smtClean="0"/>
              <a:t> </a:t>
            </a:r>
            <a:r>
              <a:rPr lang="en-GB" dirty="0" err="1" smtClean="0"/>
              <a:t>atas</a:t>
            </a:r>
            <a:r>
              <a:rPr lang="en-GB" dirty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element parent-</a:t>
            </a:r>
            <a:r>
              <a:rPr lang="en-GB" dirty="0" err="1" smtClean="0"/>
              <a:t>nya</a:t>
            </a:r>
            <a:endParaRPr lang="en-GB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121140"/>
            <a:ext cx="10364451" cy="590931"/>
          </a:xfrm>
        </p:spPr>
        <p:txBody>
          <a:bodyPr>
            <a:spAutoFit/>
          </a:bodyPr>
          <a:lstStyle/>
          <a:p>
            <a:r>
              <a:rPr lang="en-GB" dirty="0"/>
              <a:t>CSS </a:t>
            </a:r>
            <a:r>
              <a:rPr lang="en-GB" dirty="0" smtClean="0"/>
              <a:t>POSITION </a:t>
            </a:r>
            <a:r>
              <a:rPr lang="en-GB" dirty="0" smtClean="0"/>
              <a:t>Fixed</a:t>
            </a:r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85103" y="1982666"/>
            <a:ext cx="9195328" cy="154317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mengatur</a:t>
            </a:r>
            <a:r>
              <a:rPr lang="en-GB" dirty="0"/>
              <a:t> </a:t>
            </a:r>
            <a:r>
              <a:rPr lang="en-GB" dirty="0" err="1"/>
              <a:t>elemen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posisi</a:t>
            </a:r>
            <a:r>
              <a:rPr lang="en-GB" dirty="0"/>
              <a:t> yang </a:t>
            </a:r>
            <a:r>
              <a:rPr lang="en-GB" dirty="0" err="1"/>
              <a:t>tetap</a:t>
            </a:r>
            <a:r>
              <a:rPr lang="en-GB" dirty="0"/>
              <a:t> </a:t>
            </a:r>
            <a:r>
              <a:rPr lang="en-GB" b="1" i="1" dirty="0" err="1">
                <a:solidFill>
                  <a:srgbClr val="FFFF00"/>
                </a:solidFill>
              </a:rPr>
              <a:t>relatif</a:t>
            </a:r>
            <a:r>
              <a:rPr lang="en-GB" b="1" i="1" dirty="0">
                <a:solidFill>
                  <a:srgbClr val="FFFF00"/>
                </a:solidFill>
              </a:rPr>
              <a:t> </a:t>
            </a:r>
            <a:r>
              <a:rPr lang="en-GB" b="1" i="1" dirty="0" err="1">
                <a:solidFill>
                  <a:srgbClr val="FFFF00"/>
                </a:solidFill>
              </a:rPr>
              <a:t>terhadap</a:t>
            </a:r>
            <a:r>
              <a:rPr lang="en-GB" b="1" i="1" dirty="0">
                <a:solidFill>
                  <a:srgbClr val="FFFF00"/>
                </a:solidFill>
              </a:rPr>
              <a:t> viewport (</a:t>
            </a:r>
            <a:r>
              <a:rPr lang="en-GB" b="1" i="1" dirty="0" err="1">
                <a:solidFill>
                  <a:srgbClr val="FFFF00"/>
                </a:solidFill>
              </a:rPr>
              <a:t>layar</a:t>
            </a:r>
            <a:r>
              <a:rPr lang="en-GB" b="1" i="1" dirty="0">
                <a:solidFill>
                  <a:srgbClr val="FFFF00"/>
                </a:solidFill>
              </a:rPr>
              <a:t> </a:t>
            </a:r>
            <a:r>
              <a:rPr lang="en-GB" b="1" i="1" dirty="0" smtClean="0">
                <a:solidFill>
                  <a:srgbClr val="FFFF00"/>
                </a:solidFill>
              </a:rPr>
              <a:t>browser)</a:t>
            </a:r>
            <a:r>
              <a:rPr lang="en-GB" dirty="0" smtClean="0"/>
              <a:t>, </a:t>
            </a:r>
            <a:r>
              <a:rPr lang="en-GB" dirty="0" err="1" smtClean="0"/>
              <a:t>Bahkan</a:t>
            </a:r>
            <a:r>
              <a:rPr lang="en-GB" dirty="0" smtClean="0"/>
              <a:t> </a:t>
            </a:r>
            <a:r>
              <a:rPr lang="en-GB" dirty="0" err="1"/>
              <a:t>ketika</a:t>
            </a:r>
            <a:r>
              <a:rPr lang="en-GB" dirty="0"/>
              <a:t> </a:t>
            </a:r>
            <a:r>
              <a:rPr lang="en-GB" dirty="0" err="1"/>
              <a:t>halaman</a:t>
            </a:r>
            <a:r>
              <a:rPr lang="en-GB" dirty="0"/>
              <a:t> </a:t>
            </a:r>
            <a:r>
              <a:rPr lang="en-GB" dirty="0" err="1"/>
              <a:t>digulir</a:t>
            </a:r>
            <a:r>
              <a:rPr lang="en-GB" dirty="0"/>
              <a:t>. </a:t>
            </a:r>
            <a:r>
              <a:rPr lang="en-GB" dirty="0" err="1" smtClean="0"/>
              <a:t>elemen</a:t>
            </a:r>
            <a:r>
              <a:rPr lang="en-GB" dirty="0" smtClean="0"/>
              <a:t> INI </a:t>
            </a:r>
            <a:r>
              <a:rPr lang="en-GB" dirty="0" err="1" smtClean="0"/>
              <a:t>dengan</a:t>
            </a:r>
            <a:r>
              <a:rPr lang="en-GB" dirty="0" smtClean="0"/>
              <a:t> position </a:t>
            </a:r>
            <a:r>
              <a:rPr lang="en-GB" dirty="0"/>
              <a:t>fixed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tetap</a:t>
            </a:r>
            <a:r>
              <a:rPr lang="en-GB" dirty="0"/>
              <a:t> di </a:t>
            </a:r>
            <a:r>
              <a:rPr lang="en-GB" dirty="0" err="1"/>
              <a:t>tempat</a:t>
            </a:r>
            <a:r>
              <a:rPr lang="en-GB" dirty="0"/>
              <a:t>,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peduli</a:t>
            </a:r>
            <a:r>
              <a:rPr lang="en-GB" dirty="0"/>
              <a:t> </a:t>
            </a:r>
            <a:r>
              <a:rPr lang="en-GB" dirty="0" err="1"/>
              <a:t>seberapa</a:t>
            </a:r>
            <a:r>
              <a:rPr lang="en-GB" dirty="0"/>
              <a:t> </a:t>
            </a:r>
            <a:r>
              <a:rPr lang="en-GB" dirty="0" err="1"/>
              <a:t>jauh</a:t>
            </a:r>
            <a:r>
              <a:rPr lang="en-GB" dirty="0"/>
              <a:t> </a:t>
            </a:r>
            <a:r>
              <a:rPr lang="en-GB" dirty="0" err="1"/>
              <a:t>halaman</a:t>
            </a:r>
            <a:r>
              <a:rPr lang="en-GB" dirty="0"/>
              <a:t> </a:t>
            </a:r>
            <a:r>
              <a:rPr lang="en-GB" dirty="0" err="1"/>
              <a:t>digulir</a:t>
            </a:r>
            <a:r>
              <a:rPr lang="en-GB" dirty="0"/>
              <a:t>.</a:t>
            </a:r>
            <a:endParaRPr lang="en-GB" b="1" i="1" dirty="0">
              <a:solidFill>
                <a:srgbClr val="FFFF00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85102" y="3678848"/>
            <a:ext cx="9195329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posisi</a:t>
            </a:r>
            <a:r>
              <a:rPr lang="en-GB" dirty="0"/>
              <a:t> </a:t>
            </a:r>
            <a:r>
              <a:rPr lang="en-GB" b="1" i="1" dirty="0" smtClean="0">
                <a:solidFill>
                  <a:srgbClr val="FFFF00"/>
                </a:solidFill>
              </a:rPr>
              <a:t>FIXED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properti</a:t>
            </a:r>
            <a:r>
              <a:rPr lang="en-GB" dirty="0"/>
              <a:t> top, left, right </a:t>
            </a:r>
            <a:r>
              <a:rPr lang="en-GB" dirty="0" err="1"/>
              <a:t>dan</a:t>
            </a:r>
            <a:r>
              <a:rPr lang="en-GB" dirty="0"/>
              <a:t> bottom</a:t>
            </a:r>
            <a:r>
              <a:rPr lang="en-GB" dirty="0" smtClean="0"/>
              <a:t>), </a:t>
            </a:r>
            <a:r>
              <a:rPr lang="en-GB" dirty="0" err="1">
                <a:effectLst/>
              </a:rPr>
              <a:t>untuk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mengatur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posisi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elemen</a:t>
            </a:r>
            <a:r>
              <a:rPr lang="en-GB" dirty="0">
                <a:effectLst/>
              </a:rPr>
              <a:t> yang </a:t>
            </a:r>
            <a:r>
              <a:rPr lang="en-GB" dirty="0" err="1">
                <a:effectLst/>
              </a:rPr>
              <a:t>diinginkan</a:t>
            </a:r>
            <a:r>
              <a:rPr lang="en-GB" dirty="0">
                <a:effectLst/>
              </a:rPr>
              <a:t> di </a:t>
            </a:r>
            <a:r>
              <a:rPr lang="en-GB" dirty="0" err="1">
                <a:effectLst/>
              </a:rPr>
              <a:t>dalam</a:t>
            </a:r>
            <a:r>
              <a:rPr lang="en-GB" dirty="0">
                <a:effectLst/>
              </a:rPr>
              <a:t> viewport</a:t>
            </a:r>
            <a:endParaRPr lang="en-GB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333</TotalTime>
  <Words>264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CSS POSITION</vt:lpstr>
      <vt:lpstr>CSS POSITION</vt:lpstr>
      <vt:lpstr>CSS POSITION STATIC</vt:lpstr>
      <vt:lpstr>CSS POSITION RELATIVE</vt:lpstr>
      <vt:lpstr>CSS POSITION absolute</vt:lpstr>
      <vt:lpstr>CSS POSITION Fixed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ZIKRI</dc:creator>
  <cp:lastModifiedBy>ZIKRI</cp:lastModifiedBy>
  <cp:revision>10</cp:revision>
  <dcterms:created xsi:type="dcterms:W3CDTF">2023-08-05T04:02:49Z</dcterms:created>
  <dcterms:modified xsi:type="dcterms:W3CDTF">2023-08-17T09:53:22Z</dcterms:modified>
</cp:coreProperties>
</file>