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1183-AF9B-4642-A268-2D59A54A8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3600" cap="none" dirty="0" err="1"/>
              <a:t>Pengembangan</a:t>
            </a:r>
            <a:r>
              <a:rPr lang="en-ID" sz="3600" cap="none" dirty="0"/>
              <a:t> </a:t>
            </a:r>
            <a:r>
              <a:rPr lang="en-ID" sz="3600" cap="none" dirty="0" err="1"/>
              <a:t>Aplikasi</a:t>
            </a:r>
            <a:r>
              <a:rPr lang="en-ID" sz="3600" cap="none" dirty="0"/>
              <a:t> </a:t>
            </a:r>
            <a:r>
              <a:rPr lang="en-ID" sz="3600" cap="none" dirty="0" err="1"/>
              <a:t>Perangkat</a:t>
            </a:r>
            <a:r>
              <a:rPr lang="en-ID" sz="3600" cap="none" dirty="0"/>
              <a:t> </a:t>
            </a:r>
            <a:r>
              <a:rPr lang="en-ID" sz="3600" cap="none" dirty="0" err="1"/>
              <a:t>Bergerak</a:t>
            </a:r>
            <a:r>
              <a:rPr lang="en-ID" sz="3600" cap="none" dirty="0"/>
              <a:t> Panduan </a:t>
            </a:r>
            <a:r>
              <a:rPr lang="id-ID" sz="3600" cap="none" dirty="0"/>
              <a:t>d</a:t>
            </a:r>
            <a:r>
              <a:rPr lang="en-ID" sz="3600" cap="none" dirty="0"/>
              <a:t>an </a:t>
            </a:r>
            <a:r>
              <a:rPr lang="en-ID" sz="3600" cap="none" dirty="0" err="1"/>
              <a:t>Resep</a:t>
            </a:r>
            <a:r>
              <a:rPr lang="en-ID" sz="3600" cap="none" dirty="0"/>
              <a:t> </a:t>
            </a:r>
            <a:r>
              <a:rPr lang="en-ID" sz="3600" cap="none" dirty="0" err="1"/>
              <a:t>Masakan</a:t>
            </a:r>
            <a:r>
              <a:rPr lang="en-ID" sz="3600" cap="none" dirty="0"/>
              <a:t> </a:t>
            </a:r>
            <a:r>
              <a:rPr lang="id-ID" sz="3600" cap="none" dirty="0"/>
              <a:t>u</a:t>
            </a:r>
            <a:r>
              <a:rPr lang="en-ID" sz="3600" cap="none" dirty="0" err="1"/>
              <a:t>ntuk</a:t>
            </a:r>
            <a:r>
              <a:rPr lang="en-ID" sz="3600" cap="none" dirty="0"/>
              <a:t> </a:t>
            </a:r>
            <a:r>
              <a:rPr lang="en-ID" sz="3600" cap="none" dirty="0" err="1"/>
              <a:t>Mahasiswa</a:t>
            </a:r>
            <a:r>
              <a:rPr lang="en-ID" sz="3600" cap="none" dirty="0"/>
              <a:t> </a:t>
            </a:r>
            <a:r>
              <a:rPr lang="en-ID" sz="3600" cap="none" dirty="0" err="1"/>
              <a:t>Berbasis</a:t>
            </a:r>
            <a:r>
              <a:rPr lang="en-ID" sz="3600" cap="none" dirty="0"/>
              <a:t>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78AF-9C4C-4B88-A0A3-8BD2B6A6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Muhammad Ziyad Al Maududi</a:t>
            </a:r>
            <a:r>
              <a:rPr lang="id-ID" dirty="0"/>
              <a:t> (</a:t>
            </a:r>
            <a:r>
              <a:rPr lang="it-IT" dirty="0"/>
              <a:t>195150200111067</a:t>
            </a:r>
            <a:r>
              <a:rPr lang="id-ID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06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237B-55AE-40C1-B661-7CDBDE29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werqwrqr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9AD2-8422-4BFF-8C20-9184133F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Bab 1 latbel</a:t>
            </a:r>
          </a:p>
          <a:p>
            <a:r>
              <a:rPr lang="id-ID" dirty="0"/>
              <a:t>Bab 2 isinya prototyping, sm evaluasi, tinjauan penelitian di ppt</a:t>
            </a:r>
          </a:p>
          <a:p>
            <a:r>
              <a:rPr lang="id-ID" dirty="0"/>
              <a:t>Bab 3 metode pengembangan</a:t>
            </a:r>
          </a:p>
          <a:p>
            <a:r>
              <a:rPr lang="id-ID" dirty="0"/>
              <a:t>Bab 4 persona, scenario, user story, feature, prototype, evaluasi prototype, 2 iterasi</a:t>
            </a:r>
          </a:p>
          <a:p>
            <a:r>
              <a:rPr lang="id-ID" dirty="0"/>
              <a:t>Bab 5 rancangan arsitektur, sequence, database, class diagram, pseudocode</a:t>
            </a:r>
          </a:p>
          <a:p>
            <a:r>
              <a:rPr lang="id-ID" dirty="0"/>
              <a:t>Bab 6 implementasi database, kode, antarmuka</a:t>
            </a:r>
          </a:p>
          <a:p>
            <a:r>
              <a:rPr lang="id-ID" dirty="0"/>
              <a:t>Bab 7 pengujian blackbox, usability, sus</a:t>
            </a:r>
          </a:p>
          <a:p>
            <a:r>
              <a:rPr lang="id-ID" dirty="0"/>
              <a:t>Bab 8 kesimpulan dan saran</a:t>
            </a:r>
          </a:p>
          <a:p>
            <a:r>
              <a:rPr lang="id-ID" dirty="0"/>
              <a:t>Masing masing 2 menit kecuali kesimpulan dan saran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7669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2">
      <a:dk1>
        <a:srgbClr val="FAFAFA"/>
      </a:dk1>
      <a:lt1>
        <a:srgbClr val="222831"/>
      </a:lt1>
      <a:dk2>
        <a:srgbClr val="FFDA77"/>
      </a:dk2>
      <a:lt2>
        <a:srgbClr val="00ADB5"/>
      </a:lt2>
      <a:accent1>
        <a:srgbClr val="EEEEEE"/>
      </a:accent1>
      <a:accent2>
        <a:srgbClr val="FFA45B"/>
      </a:accent2>
      <a:accent3>
        <a:srgbClr val="A5AB81"/>
      </a:accent3>
      <a:accent4>
        <a:srgbClr val="E9B635"/>
      </a:accent4>
      <a:accent5>
        <a:srgbClr val="AEE6E6"/>
      </a:accent5>
      <a:accent6>
        <a:srgbClr val="968C8C"/>
      </a:accent6>
      <a:hlink>
        <a:srgbClr val="FFA45B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225</TotalTime>
  <Words>101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</vt:lpstr>
      <vt:lpstr>Pengembangan Aplikasi Perangkat Bergerak Panduan dan Resep Masakan untuk Mahasiswa Berbasis Android</vt:lpstr>
      <vt:lpstr>werqwrqr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Perangkat Bergerak Panduan dan Resep Masakan untuk Mahasiswa Berbasis Android</dc:title>
  <dc:creator>Muhammad Ziyad Al Maududi</dc:creator>
  <cp:lastModifiedBy>Muhammad Ziyad Al Maududi</cp:lastModifiedBy>
  <cp:revision>2</cp:revision>
  <dcterms:created xsi:type="dcterms:W3CDTF">2022-11-23T03:26:12Z</dcterms:created>
  <dcterms:modified xsi:type="dcterms:W3CDTF">2022-11-23T07:12:02Z</dcterms:modified>
</cp:coreProperties>
</file>