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23"/>
  </p:notesMasterIdLst>
  <p:sldIdLst>
    <p:sldId id="256" r:id="rId4"/>
    <p:sldId id="261" r:id="rId5"/>
    <p:sldId id="298" r:id="rId6"/>
    <p:sldId id="302" r:id="rId7"/>
    <p:sldId id="303" r:id="rId8"/>
    <p:sldId id="299" r:id="rId9"/>
    <p:sldId id="304" r:id="rId10"/>
    <p:sldId id="300" r:id="rId11"/>
    <p:sldId id="268" r:id="rId12"/>
    <p:sldId id="301" r:id="rId13"/>
    <p:sldId id="307" r:id="rId14"/>
    <p:sldId id="306" r:id="rId15"/>
    <p:sldId id="308" r:id="rId16"/>
    <p:sldId id="310" r:id="rId17"/>
    <p:sldId id="277" r:id="rId18"/>
    <p:sldId id="311" r:id="rId19"/>
    <p:sldId id="312" r:id="rId20"/>
    <p:sldId id="313" r:id="rId21"/>
    <p:sldId id="314" r:id="rId22"/>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9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DD06"/>
    <a:srgbClr val="FFFFFF"/>
    <a:srgbClr val="FD29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065" autoAdjust="0"/>
  </p:normalViewPr>
  <p:slideViewPr>
    <p:cSldViewPr>
      <p:cViewPr>
        <p:scale>
          <a:sx n="75" d="100"/>
          <a:sy n="75" d="100"/>
        </p:scale>
        <p:origin x="1666" y="72"/>
      </p:cViewPr>
      <p:guideLst>
        <p:guide orient="horz" pos="1892"/>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3B36A6-B24C-49B5-A0E0-A01561CFED40}" type="datetimeFigureOut">
              <a:rPr lang="en-ID" smtClean="0"/>
              <a:t>17/09/2022</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F571E2-DC21-461F-A76C-F85C3CF766A3}" type="slidenum">
              <a:rPr lang="en-ID" smtClean="0"/>
              <a:t>‹#›</a:t>
            </a:fld>
            <a:endParaRPr lang="en-ID"/>
          </a:p>
        </p:txBody>
      </p:sp>
    </p:spTree>
    <p:extLst>
      <p:ext uri="{BB962C8B-B14F-4D97-AF65-F5344CB8AC3E}">
        <p14:creationId xmlns:p14="http://schemas.microsoft.com/office/powerpoint/2010/main" val="791546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ID" sz="1800" b="0" i="0" u="none" strike="noStrike" baseline="0" dirty="0" err="1">
                <a:solidFill>
                  <a:srgbClr val="000000"/>
                </a:solidFill>
                <a:latin typeface="Times New Roman" panose="02020603050405020304" pitchFamily="18" charset="0"/>
              </a:rPr>
              <a:t>Bagaimana</a:t>
            </a:r>
            <a:r>
              <a:rPr lang="en-ID" sz="1800" b="0" i="0" u="none" strike="noStrike" baseline="0" dirty="0">
                <a:solidFill>
                  <a:srgbClr val="000000"/>
                </a:solidFill>
                <a:latin typeface="Times New Roman" panose="02020603050405020304" pitchFamily="18" charset="0"/>
              </a:rPr>
              <a:t> </a:t>
            </a:r>
            <a:r>
              <a:rPr lang="en-ID" sz="1800" b="0" i="0" u="none" strike="noStrike" baseline="0" dirty="0" err="1">
                <a:solidFill>
                  <a:srgbClr val="000000"/>
                </a:solidFill>
                <a:latin typeface="Times New Roman" panose="02020603050405020304" pitchFamily="18" charset="0"/>
              </a:rPr>
              <a:t>kondisi</a:t>
            </a:r>
            <a:r>
              <a:rPr lang="en-ID" sz="1800" b="0" i="0" u="none" strike="noStrike" baseline="0" dirty="0">
                <a:solidFill>
                  <a:srgbClr val="000000"/>
                </a:solidFill>
                <a:latin typeface="Times New Roman" panose="02020603050405020304" pitchFamily="18" charset="0"/>
              </a:rPr>
              <a:t> </a:t>
            </a:r>
            <a:r>
              <a:rPr lang="en-ID" sz="1800" b="0" i="0" u="none" strike="noStrike" baseline="0" dirty="0" err="1">
                <a:solidFill>
                  <a:srgbClr val="000000"/>
                </a:solidFill>
                <a:latin typeface="Times New Roman" panose="02020603050405020304" pitchFamily="18" charset="0"/>
              </a:rPr>
              <a:t>saat</a:t>
            </a:r>
            <a:r>
              <a:rPr lang="en-ID" sz="1800" b="0" i="0" u="none" strike="noStrike" baseline="0" dirty="0">
                <a:solidFill>
                  <a:srgbClr val="000000"/>
                </a:solidFill>
                <a:latin typeface="Times New Roman" panose="02020603050405020304" pitchFamily="18" charset="0"/>
              </a:rPr>
              <a:t> </a:t>
            </a:r>
            <a:r>
              <a:rPr lang="en-ID" sz="1800" b="0" i="0" u="none" strike="noStrike" baseline="0" dirty="0" err="1">
                <a:solidFill>
                  <a:srgbClr val="000000"/>
                </a:solidFill>
                <a:latin typeface="Times New Roman" panose="02020603050405020304" pitchFamily="18" charset="0"/>
              </a:rPr>
              <a:t>ini</a:t>
            </a:r>
            <a:r>
              <a:rPr lang="en-ID" sz="1800" b="0" i="0" u="none" strike="noStrike" baseline="0" dirty="0">
                <a:solidFill>
                  <a:srgbClr val="000000"/>
                </a:solidFill>
                <a:latin typeface="Times New Roman" panose="02020603050405020304" pitchFamily="18" charset="0"/>
              </a:rPr>
              <a:t>? </a:t>
            </a:r>
            <a:r>
              <a:rPr lang="en-ID" sz="1800" b="0" i="1" u="none" strike="noStrike" baseline="0" dirty="0">
                <a:solidFill>
                  <a:srgbClr val="FF0000"/>
                </a:solidFill>
                <a:latin typeface="Times New Roman" panose="02020603050405020304" pitchFamily="18" charset="0"/>
              </a:rPr>
              <a:t>(</a:t>
            </a:r>
            <a:r>
              <a:rPr lang="en-ID" sz="1800" b="0" i="1" u="none" strike="noStrike" baseline="0" dirty="0" err="1">
                <a:solidFill>
                  <a:srgbClr val="FF0000"/>
                </a:solidFill>
                <a:latin typeface="Times New Roman" panose="02020603050405020304" pitchFamily="18" charset="0"/>
              </a:rPr>
              <a:t>dapat</a:t>
            </a:r>
            <a:r>
              <a:rPr lang="en-ID" sz="1800" b="0" i="1" u="none" strike="noStrike" baseline="0" dirty="0">
                <a:solidFill>
                  <a:srgbClr val="FF0000"/>
                </a:solidFill>
                <a:latin typeface="Times New Roman" panose="02020603050405020304" pitchFamily="18" charset="0"/>
              </a:rPr>
              <a:t> </a:t>
            </a:r>
            <a:r>
              <a:rPr lang="en-ID" sz="1800" b="0" i="1" u="none" strike="noStrike" baseline="0" dirty="0" err="1">
                <a:solidFill>
                  <a:srgbClr val="FF0000"/>
                </a:solidFill>
                <a:latin typeface="Times New Roman" panose="02020603050405020304" pitchFamily="18" charset="0"/>
              </a:rPr>
              <a:t>diperloeh</a:t>
            </a:r>
            <a:r>
              <a:rPr lang="en-ID" sz="1800" b="0" i="1" u="none" strike="noStrike" baseline="0" dirty="0">
                <a:solidFill>
                  <a:srgbClr val="FF0000"/>
                </a:solidFill>
                <a:latin typeface="Times New Roman" panose="02020603050405020304" pitchFamily="18" charset="0"/>
              </a:rPr>
              <a:t> </a:t>
            </a:r>
            <a:r>
              <a:rPr lang="en-ID" sz="1800" b="0" i="1" u="none" strike="noStrike" baseline="0" dirty="0" err="1">
                <a:solidFill>
                  <a:srgbClr val="FF0000"/>
                </a:solidFill>
                <a:latin typeface="Times New Roman" panose="02020603050405020304" pitchFamily="18" charset="0"/>
              </a:rPr>
              <a:t>dari</a:t>
            </a:r>
            <a:r>
              <a:rPr lang="en-ID" sz="1800" b="0" i="1" u="none" strike="noStrike" baseline="0" dirty="0">
                <a:solidFill>
                  <a:srgbClr val="FF0000"/>
                </a:solidFill>
                <a:latin typeface="Times New Roman" panose="02020603050405020304" pitchFamily="18" charset="0"/>
              </a:rPr>
              <a:t> </a:t>
            </a:r>
            <a:r>
              <a:rPr lang="en-ID" sz="1800" b="0" i="1" u="none" strike="noStrike" baseline="0" dirty="0" err="1">
                <a:solidFill>
                  <a:srgbClr val="FF0000"/>
                </a:solidFill>
                <a:latin typeface="Times New Roman" panose="02020603050405020304" pitchFamily="18" charset="0"/>
              </a:rPr>
              <a:t>hasil</a:t>
            </a:r>
            <a:r>
              <a:rPr lang="en-ID" sz="1800" b="0" i="1" u="none" strike="noStrike" baseline="0" dirty="0">
                <a:solidFill>
                  <a:srgbClr val="FF0000"/>
                </a:solidFill>
                <a:latin typeface="Times New Roman" panose="02020603050405020304" pitchFamily="18" charset="0"/>
              </a:rPr>
              <a:t> </a:t>
            </a:r>
            <a:r>
              <a:rPr lang="en-ID" sz="1800" b="0" i="1" u="none" strike="noStrike" baseline="0" dirty="0" err="1">
                <a:solidFill>
                  <a:srgbClr val="FF0000"/>
                </a:solidFill>
                <a:latin typeface="Times New Roman" panose="02020603050405020304" pitchFamily="18" charset="0"/>
              </a:rPr>
              <a:t>observasi</a:t>
            </a:r>
            <a:r>
              <a:rPr lang="en-ID" sz="1800" b="0" i="1" u="none" strike="noStrike" baseline="0" dirty="0">
                <a:solidFill>
                  <a:srgbClr val="FF0000"/>
                </a:solidFill>
                <a:latin typeface="Times New Roman" panose="02020603050405020304" pitchFamily="18" charset="0"/>
              </a:rPr>
              <a:t> </a:t>
            </a:r>
            <a:r>
              <a:rPr lang="en-ID" sz="1800" b="0" i="1" u="none" strike="noStrike" baseline="0" dirty="0" err="1">
                <a:solidFill>
                  <a:srgbClr val="FF0000"/>
                </a:solidFill>
                <a:latin typeface="Times New Roman" panose="02020603050405020304" pitchFamily="18" charset="0"/>
              </a:rPr>
              <a:t>lapangan</a:t>
            </a:r>
            <a:r>
              <a:rPr lang="en-ID" sz="1800" b="0" i="1" u="none" strike="noStrike" baseline="0" dirty="0">
                <a:solidFill>
                  <a:srgbClr val="FF0000"/>
                </a:solidFill>
                <a:latin typeface="Times New Roman" panose="02020603050405020304" pitchFamily="18" charset="0"/>
              </a:rPr>
              <a:t>, </a:t>
            </a:r>
            <a:r>
              <a:rPr lang="en-ID" sz="1800" b="0" i="1" u="none" strike="noStrike" baseline="0" dirty="0" err="1">
                <a:solidFill>
                  <a:srgbClr val="FF0000"/>
                </a:solidFill>
                <a:latin typeface="Times New Roman" panose="02020603050405020304" pitchFamily="18" charset="0"/>
              </a:rPr>
              <a:t>wawancara</a:t>
            </a:r>
            <a:r>
              <a:rPr lang="en-ID" sz="1800" b="0" i="1" u="none" strike="noStrike" baseline="0" dirty="0">
                <a:solidFill>
                  <a:srgbClr val="FF0000"/>
                </a:solidFill>
                <a:latin typeface="Times New Roman" panose="02020603050405020304" pitchFamily="18" charset="0"/>
              </a:rPr>
              <a:t>, </a:t>
            </a:r>
            <a:r>
              <a:rPr lang="en-ID" sz="1800" b="0" i="1" u="none" strike="noStrike" baseline="0" dirty="0" err="1">
                <a:solidFill>
                  <a:srgbClr val="FF0000"/>
                </a:solidFill>
                <a:latin typeface="Times New Roman" panose="02020603050405020304" pitchFamily="18" charset="0"/>
              </a:rPr>
              <a:t>survei</a:t>
            </a:r>
            <a:r>
              <a:rPr lang="en-ID" sz="1800" b="0" i="1" u="none" strike="noStrike" baseline="0" dirty="0">
                <a:solidFill>
                  <a:srgbClr val="FF0000"/>
                </a:solidFill>
                <a:latin typeface="Times New Roman" panose="02020603050405020304" pitchFamily="18" charset="0"/>
              </a:rPr>
              <a:t>, </a:t>
            </a:r>
            <a:r>
              <a:rPr lang="en-ID" sz="1800" b="0" i="1" u="none" strike="noStrike" baseline="0" dirty="0" err="1">
                <a:solidFill>
                  <a:srgbClr val="FF0000"/>
                </a:solidFill>
                <a:latin typeface="Times New Roman" panose="02020603050405020304" pitchFamily="18" charset="0"/>
              </a:rPr>
              <a:t>artikel</a:t>
            </a:r>
            <a:r>
              <a:rPr lang="en-ID" sz="1800" b="0" i="1" u="none" strike="noStrike" baseline="0" dirty="0">
                <a:solidFill>
                  <a:srgbClr val="FF0000"/>
                </a:solidFill>
                <a:latin typeface="Times New Roman" panose="02020603050405020304" pitchFamily="18" charset="0"/>
              </a:rPr>
              <a:t>, </a:t>
            </a:r>
            <a:r>
              <a:rPr lang="en-ID" sz="1800" b="0" i="1" u="none" strike="noStrike" baseline="0" dirty="0" err="1">
                <a:solidFill>
                  <a:srgbClr val="FF0000"/>
                </a:solidFill>
                <a:latin typeface="Times New Roman" panose="02020603050405020304" pitchFamily="18" charset="0"/>
              </a:rPr>
              <a:t>dll</a:t>
            </a:r>
            <a:r>
              <a:rPr lang="en-ID" sz="1800" b="0" i="1" u="none" strike="noStrike" baseline="0" dirty="0">
                <a:solidFill>
                  <a:srgbClr val="FF0000"/>
                </a:solidFill>
                <a:latin typeface="Times New Roman" panose="02020603050405020304" pitchFamily="18" charset="0"/>
              </a:rPr>
              <a:t>) </a:t>
            </a:r>
            <a:endParaRPr lang="id-ID" sz="1800" b="0" i="1" u="none" strike="noStrike" baseline="0" dirty="0">
              <a:solidFill>
                <a:srgbClr val="FF0000"/>
              </a:solidFill>
              <a:latin typeface="Times New Roman" panose="02020603050405020304" pitchFamily="18" charset="0"/>
            </a:endParaRPr>
          </a:p>
          <a:p>
            <a:pPr marL="0" indent="0">
              <a:buNone/>
            </a:pPr>
            <a:r>
              <a:rPr lang="id-ID" sz="1800" dirty="0">
                <a:effectLst/>
                <a:latin typeface="Calibri" panose="020F0502020204030204" pitchFamily="34" charset="0"/>
                <a:ea typeface="Calibri" panose="020F0502020204030204" pitchFamily="34" charset="0"/>
                <a:cs typeface="Arial" panose="020B0604020202020204" pitchFamily="34" charset="0"/>
              </a:rPr>
              <a:t>Berbagai media yang dapat digunakan dalam mencari resep masakan antara lain membaca buku mengenai resep masakan, menonton acara memasak di televisi, maupun mengikuti kursus memasak. </a:t>
            </a:r>
          </a:p>
          <a:p>
            <a:pPr marL="0" indent="0">
              <a:buNone/>
            </a:pPr>
            <a:r>
              <a:rPr lang="id-ID" sz="1800" dirty="0">
                <a:effectLst/>
                <a:latin typeface="Calibri" panose="020F0502020204030204" pitchFamily="34" charset="0"/>
                <a:ea typeface="Calibri" panose="020F0502020204030204" pitchFamily="34" charset="0"/>
                <a:cs typeface="Arial" panose="020B0604020202020204" pitchFamily="34" charset="0"/>
              </a:rPr>
              <a:t>Salah satu </a:t>
            </a:r>
            <a:r>
              <a:rPr lang="id-ID" sz="1800" i="1" dirty="0">
                <a:effectLst/>
                <a:latin typeface="Calibri" panose="020F0502020204030204" pitchFamily="34" charset="0"/>
                <a:ea typeface="Calibri" panose="020F0502020204030204" pitchFamily="34" charset="0"/>
                <a:cs typeface="Arial" panose="020B0604020202020204" pitchFamily="34" charset="0"/>
              </a:rPr>
              <a:t>platform</a:t>
            </a:r>
            <a:r>
              <a:rPr lang="id-ID" sz="1800" dirty="0">
                <a:effectLst/>
                <a:latin typeface="Calibri" panose="020F0502020204030204" pitchFamily="34" charset="0"/>
                <a:ea typeface="Calibri" panose="020F0502020204030204" pitchFamily="34" charset="0"/>
                <a:cs typeface="Arial" panose="020B0604020202020204" pitchFamily="34" charset="0"/>
              </a:rPr>
              <a:t> </a:t>
            </a:r>
            <a:r>
              <a:rPr lang="id-ID" sz="1800" i="1" dirty="0">
                <a:effectLst/>
                <a:latin typeface="Calibri" panose="020F0502020204030204" pitchFamily="34" charset="0"/>
                <a:ea typeface="Calibri" panose="020F0502020204030204" pitchFamily="34" charset="0"/>
                <a:cs typeface="Arial" panose="020B0604020202020204" pitchFamily="34" charset="0"/>
              </a:rPr>
              <a:t>smartphone</a:t>
            </a:r>
            <a:r>
              <a:rPr lang="id-ID" sz="1800" dirty="0">
                <a:effectLst/>
                <a:latin typeface="Calibri" panose="020F0502020204030204" pitchFamily="34" charset="0"/>
                <a:ea typeface="Calibri" panose="020F0502020204030204" pitchFamily="34" charset="0"/>
                <a:cs typeface="Arial" panose="020B0604020202020204" pitchFamily="34" charset="0"/>
              </a:rPr>
              <a:t> terpopuler saat ini yaitu Android. Beberapa aplikasi Android yang sudah ada terkait resep masakan antara lain Cookpad, Cookbook, Endeus, dan Resepedia (Telset, 2021). Namun, aplikasi-aplikasi tersebut menawarkan resep yang beragam. Belum ada aplikasi yang menawarkan resep masakan yang dikhususkan secara spesifik untuk mahasiswa. </a:t>
            </a:r>
            <a:endParaRPr lang="en-ID" sz="1800" b="0" i="0" u="none" strike="noStrike" baseline="0" dirty="0">
              <a:solidFill>
                <a:srgbClr val="000000"/>
              </a:solidFill>
              <a:latin typeface="Times New Roman" panose="02020603050405020304" pitchFamily="18" charset="0"/>
            </a:endParaRPr>
          </a:p>
          <a:p>
            <a:endParaRPr lang="en-ID" dirty="0"/>
          </a:p>
        </p:txBody>
      </p:sp>
      <p:sp>
        <p:nvSpPr>
          <p:cNvPr id="4" name="Slide Number Placeholder 3"/>
          <p:cNvSpPr>
            <a:spLocks noGrp="1"/>
          </p:cNvSpPr>
          <p:nvPr>
            <p:ph type="sldNum" sz="quarter" idx="5"/>
          </p:nvPr>
        </p:nvSpPr>
        <p:spPr/>
        <p:txBody>
          <a:bodyPr/>
          <a:lstStyle/>
          <a:p>
            <a:fld id="{10F571E2-DC21-461F-A76C-F85C3CF766A3}" type="slidenum">
              <a:rPr lang="en-ID" smtClean="0"/>
              <a:t>4</a:t>
            </a:fld>
            <a:endParaRPr lang="en-ID"/>
          </a:p>
        </p:txBody>
      </p:sp>
    </p:spTree>
    <p:extLst>
      <p:ext uri="{BB962C8B-B14F-4D97-AF65-F5344CB8AC3E}">
        <p14:creationId xmlns:p14="http://schemas.microsoft.com/office/powerpoint/2010/main" val="576126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10F571E2-DC21-461F-A76C-F85C3CF766A3}" type="slidenum">
              <a:rPr lang="en-ID" smtClean="0"/>
              <a:t>19</a:t>
            </a:fld>
            <a:endParaRPr lang="en-ID"/>
          </a:p>
        </p:txBody>
      </p:sp>
    </p:spTree>
    <p:extLst>
      <p:ext uri="{BB962C8B-B14F-4D97-AF65-F5344CB8AC3E}">
        <p14:creationId xmlns:p14="http://schemas.microsoft.com/office/powerpoint/2010/main" val="1519941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u="none" strike="noStrike" baseline="0" dirty="0">
                <a:solidFill>
                  <a:srgbClr val="000000"/>
                </a:solidFill>
                <a:latin typeface="Times New Roman" panose="02020603050405020304" pitchFamily="18" charset="0"/>
              </a:rPr>
              <a:t>2. </a:t>
            </a:r>
            <a:r>
              <a:rPr lang="en-ID" sz="1200" b="0" i="0" u="none" strike="noStrike" baseline="0" dirty="0" err="1">
                <a:solidFill>
                  <a:srgbClr val="000000"/>
                </a:solidFill>
                <a:latin typeface="Times New Roman" panose="02020603050405020304" pitchFamily="18" charset="0"/>
              </a:rPr>
              <a:t>Apakah</a:t>
            </a:r>
            <a:r>
              <a:rPr lang="en-ID" sz="1200" b="0" i="0" u="none" strike="noStrike" baseline="0" dirty="0">
                <a:solidFill>
                  <a:srgbClr val="000000"/>
                </a:solidFill>
                <a:latin typeface="Times New Roman" panose="02020603050405020304" pitchFamily="18" charset="0"/>
              </a:rPr>
              <a:t> </a:t>
            </a:r>
            <a:r>
              <a:rPr lang="en-ID" sz="1200" b="0" i="0" u="none" strike="noStrike" baseline="0" dirty="0" err="1">
                <a:solidFill>
                  <a:srgbClr val="000000"/>
                </a:solidFill>
                <a:latin typeface="Times New Roman" panose="02020603050405020304" pitchFamily="18" charset="0"/>
              </a:rPr>
              <a:t>permasalahan</a:t>
            </a:r>
            <a:r>
              <a:rPr lang="en-ID" sz="1200" b="0" i="0" u="none" strike="noStrike" baseline="0" dirty="0">
                <a:solidFill>
                  <a:srgbClr val="000000"/>
                </a:solidFill>
                <a:latin typeface="Times New Roman" panose="02020603050405020304" pitchFamily="18" charset="0"/>
              </a:rPr>
              <a:t> yang </a:t>
            </a:r>
            <a:r>
              <a:rPr lang="en-ID" sz="1200" b="0" i="0" u="none" strike="noStrike" baseline="0" dirty="0" err="1">
                <a:solidFill>
                  <a:srgbClr val="000000"/>
                </a:solidFill>
                <a:latin typeface="Times New Roman" panose="02020603050405020304" pitchFamily="18" charset="0"/>
              </a:rPr>
              <a:t>ada</a:t>
            </a:r>
            <a:r>
              <a:rPr lang="en-ID" sz="1200" b="0" i="0" u="none" strike="noStrike" baseline="0" dirty="0">
                <a:solidFill>
                  <a:srgbClr val="000000"/>
                </a:solidFill>
                <a:latin typeface="Times New Roman" panose="02020603050405020304" pitchFamily="18" charset="0"/>
              </a:rPr>
              <a:t> </a:t>
            </a:r>
            <a:r>
              <a:rPr lang="en-ID" sz="1200" b="0" i="0" u="none" strike="noStrike" baseline="0" dirty="0" err="1">
                <a:solidFill>
                  <a:srgbClr val="000000"/>
                </a:solidFill>
                <a:latin typeface="Times New Roman" panose="02020603050405020304" pitchFamily="18" charset="0"/>
              </a:rPr>
              <a:t>saat</a:t>
            </a:r>
            <a:r>
              <a:rPr lang="en-ID" sz="1200" b="0" i="0" u="none" strike="noStrike" baseline="0" dirty="0">
                <a:solidFill>
                  <a:srgbClr val="000000"/>
                </a:solidFill>
                <a:latin typeface="Times New Roman" panose="02020603050405020304" pitchFamily="18" charset="0"/>
              </a:rPr>
              <a:t> </a:t>
            </a:r>
            <a:r>
              <a:rPr lang="en-ID" sz="1200" b="0" i="0" u="none" strike="noStrike" baseline="0" dirty="0" err="1">
                <a:solidFill>
                  <a:srgbClr val="000000"/>
                </a:solidFill>
                <a:latin typeface="Times New Roman" panose="02020603050405020304" pitchFamily="18" charset="0"/>
              </a:rPr>
              <a:t>ini</a:t>
            </a:r>
            <a:r>
              <a:rPr lang="en-ID" sz="1200" b="0" i="0" u="none" strike="noStrike" baseline="0" dirty="0">
                <a:solidFill>
                  <a:srgbClr val="000000"/>
                </a:solidFill>
                <a:latin typeface="Times New Roman" panose="02020603050405020304" pitchFamily="18" charset="0"/>
              </a:rPr>
              <a:t>? </a:t>
            </a:r>
            <a:r>
              <a:rPr lang="en-ID" sz="1200" b="0" i="1" u="none" strike="noStrike" baseline="0" dirty="0">
                <a:solidFill>
                  <a:srgbClr val="FF0000"/>
                </a:solidFill>
                <a:latin typeface="Times New Roman" panose="02020603050405020304" pitchFamily="18" charset="0"/>
              </a:rPr>
              <a:t>(</a:t>
            </a:r>
            <a:r>
              <a:rPr lang="en-ID" sz="1200" b="0" i="1" u="none" strike="noStrike" baseline="0" dirty="0" err="1">
                <a:solidFill>
                  <a:srgbClr val="FF0000"/>
                </a:solidFill>
                <a:latin typeface="Times New Roman" panose="02020603050405020304" pitchFamily="18" charset="0"/>
              </a:rPr>
              <a:t>dapat</a:t>
            </a:r>
            <a:r>
              <a:rPr lang="en-ID" sz="1200" b="0" i="1" u="none" strike="noStrike" baseline="0" dirty="0">
                <a:solidFill>
                  <a:srgbClr val="FF0000"/>
                </a:solidFill>
                <a:latin typeface="Times New Roman" panose="02020603050405020304" pitchFamily="18" charset="0"/>
              </a:rPr>
              <a:t> </a:t>
            </a:r>
            <a:r>
              <a:rPr lang="en-ID" sz="1200" b="0" i="1" u="none" strike="noStrike" baseline="0" dirty="0" err="1">
                <a:solidFill>
                  <a:srgbClr val="FF0000"/>
                </a:solidFill>
                <a:latin typeface="Times New Roman" panose="02020603050405020304" pitchFamily="18" charset="0"/>
              </a:rPr>
              <a:t>diperloeh</a:t>
            </a:r>
            <a:r>
              <a:rPr lang="en-ID" sz="1200" b="0" i="1" u="none" strike="noStrike" baseline="0" dirty="0">
                <a:solidFill>
                  <a:srgbClr val="FF0000"/>
                </a:solidFill>
                <a:latin typeface="Times New Roman" panose="02020603050405020304" pitchFamily="18" charset="0"/>
              </a:rPr>
              <a:t> </a:t>
            </a:r>
            <a:r>
              <a:rPr lang="en-ID" sz="1200" b="0" i="1" u="none" strike="noStrike" baseline="0" dirty="0" err="1">
                <a:solidFill>
                  <a:srgbClr val="FF0000"/>
                </a:solidFill>
                <a:latin typeface="Times New Roman" panose="02020603050405020304" pitchFamily="18" charset="0"/>
              </a:rPr>
              <a:t>dari</a:t>
            </a:r>
            <a:r>
              <a:rPr lang="en-ID" sz="1200" b="0" i="1" u="none" strike="noStrike" baseline="0" dirty="0">
                <a:solidFill>
                  <a:srgbClr val="FF0000"/>
                </a:solidFill>
                <a:latin typeface="Times New Roman" panose="02020603050405020304" pitchFamily="18" charset="0"/>
              </a:rPr>
              <a:t> </a:t>
            </a:r>
            <a:r>
              <a:rPr lang="en-ID" sz="1200" b="0" i="1" u="none" strike="noStrike" baseline="0" dirty="0" err="1">
                <a:solidFill>
                  <a:srgbClr val="FF0000"/>
                </a:solidFill>
                <a:latin typeface="Times New Roman" panose="02020603050405020304" pitchFamily="18" charset="0"/>
              </a:rPr>
              <a:t>hasil</a:t>
            </a:r>
            <a:r>
              <a:rPr lang="en-ID" sz="1200" b="0" i="1" u="none" strike="noStrike" baseline="0" dirty="0">
                <a:solidFill>
                  <a:srgbClr val="FF0000"/>
                </a:solidFill>
                <a:latin typeface="Times New Roman" panose="02020603050405020304" pitchFamily="18" charset="0"/>
              </a:rPr>
              <a:t> </a:t>
            </a:r>
            <a:r>
              <a:rPr lang="en-ID" sz="1200" b="0" i="1" u="none" strike="noStrike" baseline="0" dirty="0" err="1">
                <a:solidFill>
                  <a:srgbClr val="FF0000"/>
                </a:solidFill>
                <a:latin typeface="Times New Roman" panose="02020603050405020304" pitchFamily="18" charset="0"/>
              </a:rPr>
              <a:t>observasi</a:t>
            </a:r>
            <a:r>
              <a:rPr lang="en-ID" sz="1200" b="0" i="1" u="none" strike="noStrike" baseline="0" dirty="0">
                <a:solidFill>
                  <a:srgbClr val="FF0000"/>
                </a:solidFill>
                <a:latin typeface="Times New Roman" panose="02020603050405020304" pitchFamily="18" charset="0"/>
              </a:rPr>
              <a:t> </a:t>
            </a:r>
            <a:r>
              <a:rPr lang="en-ID" sz="1200" b="0" i="1" u="none" strike="noStrike" baseline="0" dirty="0" err="1">
                <a:solidFill>
                  <a:srgbClr val="FF0000"/>
                </a:solidFill>
                <a:latin typeface="Times New Roman" panose="02020603050405020304" pitchFamily="18" charset="0"/>
              </a:rPr>
              <a:t>lapangan</a:t>
            </a:r>
            <a:r>
              <a:rPr lang="en-ID" sz="1200" b="0" i="1" u="none" strike="noStrike" baseline="0" dirty="0">
                <a:solidFill>
                  <a:srgbClr val="FF0000"/>
                </a:solidFill>
                <a:latin typeface="Times New Roman" panose="02020603050405020304" pitchFamily="18" charset="0"/>
              </a:rPr>
              <a:t>, </a:t>
            </a:r>
            <a:r>
              <a:rPr lang="en-ID" sz="1200" b="0" i="1" u="none" strike="noStrike" baseline="0" dirty="0" err="1">
                <a:solidFill>
                  <a:srgbClr val="FF0000"/>
                </a:solidFill>
                <a:latin typeface="Times New Roman" panose="02020603050405020304" pitchFamily="18" charset="0"/>
              </a:rPr>
              <a:t>wawancara</a:t>
            </a:r>
            <a:r>
              <a:rPr lang="en-ID" sz="1200" b="0" i="1" u="none" strike="noStrike" baseline="0" dirty="0">
                <a:solidFill>
                  <a:srgbClr val="FF0000"/>
                </a:solidFill>
                <a:latin typeface="Times New Roman" panose="02020603050405020304" pitchFamily="18" charset="0"/>
              </a:rPr>
              <a:t>, </a:t>
            </a:r>
            <a:r>
              <a:rPr lang="en-ID" sz="1200" b="0" i="1" u="none" strike="noStrike" baseline="0" dirty="0" err="1">
                <a:solidFill>
                  <a:srgbClr val="FF0000"/>
                </a:solidFill>
                <a:latin typeface="Times New Roman" panose="02020603050405020304" pitchFamily="18" charset="0"/>
              </a:rPr>
              <a:t>survei</a:t>
            </a:r>
            <a:r>
              <a:rPr lang="en-ID" sz="1200" b="0" i="1" u="none" strike="noStrike" baseline="0" dirty="0">
                <a:solidFill>
                  <a:srgbClr val="FF0000"/>
                </a:solidFill>
                <a:latin typeface="Times New Roman" panose="02020603050405020304" pitchFamily="18" charset="0"/>
              </a:rPr>
              <a:t>, </a:t>
            </a:r>
            <a:r>
              <a:rPr lang="en-ID" sz="1200" b="0" i="1" u="none" strike="noStrike" baseline="0" dirty="0" err="1">
                <a:solidFill>
                  <a:srgbClr val="FF0000"/>
                </a:solidFill>
                <a:latin typeface="Times New Roman" panose="02020603050405020304" pitchFamily="18" charset="0"/>
              </a:rPr>
              <a:t>artikel</a:t>
            </a:r>
            <a:r>
              <a:rPr lang="en-ID" sz="1200" b="0" i="1" u="none" strike="noStrike" baseline="0" dirty="0">
                <a:solidFill>
                  <a:srgbClr val="FF0000"/>
                </a:solidFill>
                <a:latin typeface="Times New Roman" panose="02020603050405020304" pitchFamily="18" charset="0"/>
              </a:rPr>
              <a:t>, </a:t>
            </a:r>
            <a:r>
              <a:rPr lang="en-ID" sz="1200" b="0" i="1" u="none" strike="noStrike" baseline="0" dirty="0" err="1">
                <a:solidFill>
                  <a:srgbClr val="FF0000"/>
                </a:solidFill>
                <a:latin typeface="Times New Roman" panose="02020603050405020304" pitchFamily="18" charset="0"/>
              </a:rPr>
              <a:t>dll</a:t>
            </a:r>
            <a:r>
              <a:rPr lang="en-ID" sz="1200" b="0" i="1" u="none" strike="noStrike" baseline="0" dirty="0">
                <a:solidFill>
                  <a:srgbClr val="FF0000"/>
                </a:solidFill>
                <a:latin typeface="Times New Roman" panose="02020603050405020304" pitchFamily="18" charset="0"/>
              </a:rPr>
              <a:t>) </a:t>
            </a:r>
            <a:endParaRPr lang="id-ID" sz="1200" b="0" i="1" u="none" strike="noStrike" baseline="0" dirty="0">
              <a:solidFill>
                <a:srgbClr val="FF0000"/>
              </a:solidFill>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d-ID" sz="1200" dirty="0">
                <a:effectLst/>
                <a:latin typeface="Calibri" panose="020F0502020204030204" pitchFamily="34" charset="0"/>
                <a:ea typeface="Calibri" panose="020F0502020204030204" pitchFamily="34" charset="0"/>
                <a:cs typeface="Arial" panose="020B0604020202020204" pitchFamily="34" charset="0"/>
              </a:rPr>
              <a:t>Survey dilakukan terhadap 82 mahasiswa Fakultas Ilmu Komputer Universitas Brawijaya (Lampiran A.2), yang mana 97,6 persen responden pernah, terkadang, atau suka memasak, didapatkan hasil bahwa 80,5 persen responden pernah belajar memasak dari resep maupun tutorial di internet. Tujuannya yaitu untuk memahami pengalaman mahasiswa saat mencari resep masakan, memasak, dan masalah apa yang dihadapi. </a:t>
            </a:r>
          </a:p>
          <a:p>
            <a:pPr marL="0" marR="0" lvl="0" indent="0" algn="l" defTabSz="914400" rtl="0" eaLnBrk="1" fontAlgn="auto" latinLnBrk="0" hangingPunct="1">
              <a:lnSpc>
                <a:spcPct val="100000"/>
              </a:lnSpc>
              <a:spcBef>
                <a:spcPts val="0"/>
              </a:spcBef>
              <a:spcAft>
                <a:spcPts val="0"/>
              </a:spcAft>
              <a:buClrTx/>
              <a:buSzTx/>
              <a:buFontTx/>
              <a:buNone/>
              <a:tabLst/>
              <a:defRPr/>
            </a:pPr>
            <a:r>
              <a:rPr lang="id-ID" sz="1200" dirty="0">
                <a:effectLst/>
                <a:latin typeface="Calibri" panose="020F0502020204030204" pitchFamily="34" charset="0"/>
                <a:ea typeface="Calibri" panose="020F0502020204030204" pitchFamily="34" charset="0"/>
                <a:cs typeface="Arial" panose="020B0604020202020204" pitchFamily="34" charset="0"/>
              </a:rPr>
              <a:t>86,6 persen responden pernah menghadapi permasalahan saat memasak terkait bahan dan bumbu, resep, tingkat kematangan, cara memasak, waktu memasak, takaran, menentukan menu, dan hasil yang tidak sesuai ekspektasi. 96,3 persen responden merasa akan terbantu dalam mengatasi permasalahan terkait memasak dengan adanya aplikasi yang memberikan resep masakan.</a:t>
            </a:r>
            <a:endParaRPr lang="en-ID" sz="1200" b="0" i="0" u="none" strike="noStrike" baseline="0" dirty="0">
              <a:solidFill>
                <a:srgbClr val="000000"/>
              </a:solidFill>
              <a:latin typeface="Times New Roman" panose="02020603050405020304" pitchFamily="18" charset="0"/>
            </a:endParaRPr>
          </a:p>
          <a:p>
            <a:endParaRPr lang="id-ID" sz="1200" b="0" i="0" u="none" strike="noStrike" baseline="0" dirty="0">
              <a:solidFill>
                <a:srgbClr val="000000"/>
              </a:solidFill>
              <a:latin typeface="Times New Roman" panose="02020603050405020304" pitchFamily="18" charset="0"/>
            </a:endParaRPr>
          </a:p>
          <a:p>
            <a:r>
              <a:rPr lang="en-ID" sz="1200" b="0" i="0" u="none" strike="noStrike" baseline="0" dirty="0">
                <a:solidFill>
                  <a:srgbClr val="000000"/>
                </a:solidFill>
                <a:latin typeface="Times New Roman" panose="02020603050405020304" pitchFamily="18" charset="0"/>
              </a:rPr>
              <a:t>3. </a:t>
            </a:r>
            <a:r>
              <a:rPr lang="en-ID" sz="1200" b="0" i="0" u="none" strike="noStrike" baseline="0" dirty="0" err="1">
                <a:solidFill>
                  <a:srgbClr val="000000"/>
                </a:solidFill>
                <a:latin typeface="Times New Roman" panose="02020603050405020304" pitchFamily="18" charset="0"/>
              </a:rPr>
              <a:t>Bagaimana</a:t>
            </a:r>
            <a:r>
              <a:rPr lang="en-ID" sz="1200" b="0" i="0" u="none" strike="noStrike" baseline="0" dirty="0">
                <a:solidFill>
                  <a:srgbClr val="000000"/>
                </a:solidFill>
                <a:latin typeface="Times New Roman" panose="02020603050405020304" pitchFamily="18" charset="0"/>
              </a:rPr>
              <a:t> </a:t>
            </a:r>
            <a:r>
              <a:rPr lang="en-ID" sz="1200" b="0" i="0" u="none" strike="noStrike" baseline="0" dirty="0" err="1">
                <a:solidFill>
                  <a:srgbClr val="000000"/>
                </a:solidFill>
                <a:latin typeface="Times New Roman" panose="02020603050405020304" pitchFamily="18" charset="0"/>
              </a:rPr>
              <a:t>dengan</a:t>
            </a:r>
            <a:r>
              <a:rPr lang="en-ID" sz="1200" b="0" i="0" u="none" strike="noStrike" baseline="0" dirty="0">
                <a:solidFill>
                  <a:srgbClr val="000000"/>
                </a:solidFill>
                <a:latin typeface="Times New Roman" panose="02020603050405020304" pitchFamily="18" charset="0"/>
              </a:rPr>
              <a:t> </a:t>
            </a:r>
            <a:r>
              <a:rPr lang="en-ID" sz="1200" b="0" i="0" u="none" strike="noStrike" baseline="0" dirty="0" err="1">
                <a:solidFill>
                  <a:srgbClr val="000000"/>
                </a:solidFill>
                <a:latin typeface="Times New Roman" panose="02020603050405020304" pitchFamily="18" charset="0"/>
              </a:rPr>
              <a:t>hasil</a:t>
            </a:r>
            <a:r>
              <a:rPr lang="en-ID" sz="1200" b="0" i="0" u="none" strike="noStrike" baseline="0" dirty="0">
                <a:solidFill>
                  <a:srgbClr val="000000"/>
                </a:solidFill>
                <a:latin typeface="Times New Roman" panose="02020603050405020304" pitchFamily="18" charset="0"/>
              </a:rPr>
              <a:t> </a:t>
            </a:r>
            <a:r>
              <a:rPr lang="en-ID" sz="1200" b="0" i="0" u="none" strike="noStrike" baseline="0" dirty="0" err="1">
                <a:solidFill>
                  <a:srgbClr val="000000"/>
                </a:solidFill>
                <a:latin typeface="Times New Roman" panose="02020603050405020304" pitchFamily="18" charset="0"/>
              </a:rPr>
              <a:t>penelitian-penelitian</a:t>
            </a:r>
            <a:r>
              <a:rPr lang="en-ID" sz="1200" b="0" i="0" u="none" strike="noStrike" baseline="0" dirty="0">
                <a:solidFill>
                  <a:srgbClr val="000000"/>
                </a:solidFill>
                <a:latin typeface="Times New Roman" panose="02020603050405020304" pitchFamily="18" charset="0"/>
              </a:rPr>
              <a:t> lain yang </a:t>
            </a:r>
            <a:r>
              <a:rPr lang="en-ID" sz="1200" b="0" i="0" u="none" strike="noStrike" baseline="0" dirty="0" err="1">
                <a:solidFill>
                  <a:srgbClr val="000000"/>
                </a:solidFill>
                <a:latin typeface="Times New Roman" panose="02020603050405020304" pitchFamily="18" charset="0"/>
              </a:rPr>
              <a:t>serupa</a:t>
            </a:r>
            <a:r>
              <a:rPr lang="en-ID" sz="1200" b="0" i="0" u="none" strike="noStrike" baseline="0" dirty="0">
                <a:solidFill>
                  <a:srgbClr val="000000"/>
                </a:solidFill>
                <a:latin typeface="Times New Roman" panose="02020603050405020304" pitchFamily="18" charset="0"/>
              </a:rPr>
              <a:t> </a:t>
            </a:r>
            <a:r>
              <a:rPr lang="en-ID" sz="1200" b="0" i="0" u="none" strike="noStrike" baseline="0" dirty="0" err="1">
                <a:solidFill>
                  <a:srgbClr val="000000"/>
                </a:solidFill>
                <a:latin typeface="Times New Roman" panose="02020603050405020304" pitchFamily="18" charset="0"/>
              </a:rPr>
              <a:t>atau</a:t>
            </a:r>
            <a:r>
              <a:rPr lang="en-ID" sz="1200" b="0" i="0" u="none" strike="noStrike" baseline="0" dirty="0">
                <a:solidFill>
                  <a:srgbClr val="000000"/>
                </a:solidFill>
                <a:latin typeface="Times New Roman" panose="02020603050405020304" pitchFamily="18" charset="0"/>
              </a:rPr>
              <a:t> </a:t>
            </a:r>
            <a:r>
              <a:rPr lang="en-ID" sz="1200" b="0" i="0" u="none" strike="noStrike" baseline="0" dirty="0" err="1">
                <a:solidFill>
                  <a:srgbClr val="000000"/>
                </a:solidFill>
                <a:latin typeface="Times New Roman" panose="02020603050405020304" pitchFamily="18" charset="0"/>
              </a:rPr>
              <a:t>berkaitan</a:t>
            </a:r>
            <a:r>
              <a:rPr lang="en-ID" sz="1200" b="0" i="0" u="none" strike="noStrike" baseline="0" dirty="0">
                <a:solidFill>
                  <a:srgbClr val="000000"/>
                </a:solidFill>
                <a:latin typeface="Times New Roman" panose="02020603050405020304" pitchFamily="18" charset="0"/>
              </a:rPr>
              <a:t>? </a:t>
            </a:r>
            <a:r>
              <a:rPr lang="en-ID" sz="1200" b="0" i="1" u="none" strike="noStrike" baseline="0" dirty="0">
                <a:solidFill>
                  <a:srgbClr val="FF0000"/>
                </a:solidFill>
                <a:latin typeface="Times New Roman" panose="02020603050405020304" pitchFamily="18" charset="0"/>
              </a:rPr>
              <a:t>(</a:t>
            </a:r>
            <a:r>
              <a:rPr lang="en-ID" sz="1200" b="0" i="1" u="none" strike="noStrike" baseline="0" dirty="0" err="1">
                <a:solidFill>
                  <a:srgbClr val="FF0000"/>
                </a:solidFill>
                <a:latin typeface="Times New Roman" panose="02020603050405020304" pitchFamily="18" charset="0"/>
              </a:rPr>
              <a:t>dapat</a:t>
            </a:r>
            <a:r>
              <a:rPr lang="en-ID" sz="1200" b="0" i="1" u="none" strike="noStrike" baseline="0" dirty="0">
                <a:solidFill>
                  <a:srgbClr val="FF0000"/>
                </a:solidFill>
                <a:latin typeface="Times New Roman" panose="02020603050405020304" pitchFamily="18" charset="0"/>
              </a:rPr>
              <a:t> </a:t>
            </a:r>
            <a:r>
              <a:rPr lang="en-ID" sz="1200" b="0" i="1" u="none" strike="noStrike" baseline="0" dirty="0" err="1">
                <a:solidFill>
                  <a:srgbClr val="FF0000"/>
                </a:solidFill>
                <a:latin typeface="Times New Roman" panose="02020603050405020304" pitchFamily="18" charset="0"/>
              </a:rPr>
              <a:t>diperoleh</a:t>
            </a:r>
            <a:r>
              <a:rPr lang="en-ID" sz="1200" b="0" i="1" u="none" strike="noStrike" baseline="0" dirty="0">
                <a:solidFill>
                  <a:srgbClr val="FF0000"/>
                </a:solidFill>
                <a:latin typeface="Times New Roman" panose="02020603050405020304" pitchFamily="18" charset="0"/>
              </a:rPr>
              <a:t> </a:t>
            </a:r>
            <a:r>
              <a:rPr lang="en-ID" sz="1200" b="0" i="1" u="none" strike="noStrike" baseline="0" dirty="0" err="1">
                <a:solidFill>
                  <a:srgbClr val="FF0000"/>
                </a:solidFill>
                <a:latin typeface="Times New Roman" panose="02020603050405020304" pitchFamily="18" charset="0"/>
              </a:rPr>
              <a:t>dari</a:t>
            </a:r>
            <a:r>
              <a:rPr lang="en-ID" sz="1200" b="0" i="1" u="none" strike="noStrike" baseline="0" dirty="0">
                <a:solidFill>
                  <a:srgbClr val="FF0000"/>
                </a:solidFill>
                <a:latin typeface="Times New Roman" panose="02020603050405020304" pitchFamily="18" charset="0"/>
              </a:rPr>
              <a:t> </a:t>
            </a:r>
            <a:r>
              <a:rPr lang="en-ID" sz="1200" b="0" i="1" u="none" strike="noStrike" baseline="0" dirty="0" err="1">
                <a:solidFill>
                  <a:srgbClr val="FF0000"/>
                </a:solidFill>
                <a:latin typeface="Times New Roman" panose="02020603050405020304" pitchFamily="18" charset="0"/>
              </a:rPr>
              <a:t>jurnal</a:t>
            </a:r>
            <a:r>
              <a:rPr lang="en-ID" sz="1200" b="0" i="1" u="none" strike="noStrike" baseline="0" dirty="0">
                <a:solidFill>
                  <a:srgbClr val="FF0000"/>
                </a:solidFill>
                <a:latin typeface="Times New Roman" panose="02020603050405020304" pitchFamily="18" charset="0"/>
              </a:rPr>
              <a:t> </a:t>
            </a:r>
            <a:r>
              <a:rPr lang="en-ID" sz="1200" b="0" i="1" u="none" strike="noStrike" baseline="0" dirty="0" err="1">
                <a:solidFill>
                  <a:srgbClr val="FF0000"/>
                </a:solidFill>
                <a:latin typeface="Times New Roman" panose="02020603050405020304" pitchFamily="18" charset="0"/>
              </a:rPr>
              <a:t>penelitian</a:t>
            </a:r>
            <a:r>
              <a:rPr lang="en-ID" sz="1200" b="0" i="1" u="none" strike="noStrike" baseline="0" dirty="0">
                <a:solidFill>
                  <a:srgbClr val="FF0000"/>
                </a:solidFill>
                <a:latin typeface="Times New Roman" panose="02020603050405020304" pitchFamily="18" charset="0"/>
              </a:rPr>
              <a:t>) </a:t>
            </a:r>
            <a:endParaRPr lang="id-ID" sz="1200" b="0" i="1" u="none" strike="noStrike" baseline="0" dirty="0">
              <a:solidFill>
                <a:srgbClr val="FF0000"/>
              </a:solidFill>
              <a:latin typeface="Times New Roman" panose="02020603050405020304" pitchFamily="18" charset="0"/>
            </a:endParaRPr>
          </a:p>
          <a:p>
            <a:r>
              <a:rPr lang="id-ID" sz="1200" b="0" i="0" u="none" strike="noStrike" baseline="0" dirty="0">
                <a:solidFill>
                  <a:srgbClr val="000000"/>
                </a:solidFill>
                <a:latin typeface="Times New Roman" panose="02020603050405020304" pitchFamily="18" charset="0"/>
              </a:rPr>
              <a:t>Di bab 3</a:t>
            </a:r>
          </a:p>
          <a:p>
            <a:endParaRPr lang="en-ID" sz="1200" b="0" i="0" u="none" strike="noStrike" baseline="0" dirty="0">
              <a:solidFill>
                <a:srgbClr val="000000"/>
              </a:solidFill>
              <a:latin typeface="Times New Roman" panose="02020603050405020304" pitchFamily="18" charset="0"/>
            </a:endParaRPr>
          </a:p>
          <a:p>
            <a:r>
              <a:rPr lang="en-ID" sz="1200" b="0" i="0" u="none" strike="noStrike" baseline="0" dirty="0">
                <a:solidFill>
                  <a:srgbClr val="000000"/>
                </a:solidFill>
                <a:latin typeface="Times New Roman" panose="02020603050405020304" pitchFamily="18" charset="0"/>
              </a:rPr>
              <a:t>4. </a:t>
            </a:r>
            <a:r>
              <a:rPr lang="en-ID" sz="1200" b="0" i="0" u="none" strike="noStrike" baseline="0" dirty="0" err="1">
                <a:solidFill>
                  <a:srgbClr val="000000"/>
                </a:solidFill>
                <a:latin typeface="Times New Roman" panose="02020603050405020304" pitchFamily="18" charset="0"/>
              </a:rPr>
              <a:t>Apa</a:t>
            </a:r>
            <a:r>
              <a:rPr lang="en-ID" sz="1200" b="0" i="0" u="none" strike="noStrike" baseline="0" dirty="0">
                <a:solidFill>
                  <a:srgbClr val="000000"/>
                </a:solidFill>
                <a:latin typeface="Times New Roman" panose="02020603050405020304" pitchFamily="18" charset="0"/>
              </a:rPr>
              <a:t> </a:t>
            </a:r>
            <a:r>
              <a:rPr lang="en-ID" sz="1200" b="0" i="0" u="none" strike="noStrike" baseline="0" dirty="0" err="1">
                <a:solidFill>
                  <a:srgbClr val="000000"/>
                </a:solidFill>
                <a:latin typeface="Times New Roman" panose="02020603050405020304" pitchFamily="18" charset="0"/>
              </a:rPr>
              <a:t>solusi</a:t>
            </a:r>
            <a:r>
              <a:rPr lang="en-ID" sz="1200" b="0" i="0" u="none" strike="noStrike" baseline="0" dirty="0">
                <a:solidFill>
                  <a:srgbClr val="000000"/>
                </a:solidFill>
                <a:latin typeface="Times New Roman" panose="02020603050405020304" pitchFamily="18" charset="0"/>
              </a:rPr>
              <a:t> yang </a:t>
            </a:r>
            <a:r>
              <a:rPr lang="en-ID" sz="1200" b="0" i="0" u="none" strike="noStrike" baseline="0" dirty="0" err="1">
                <a:solidFill>
                  <a:srgbClr val="000000"/>
                </a:solidFill>
                <a:latin typeface="Times New Roman" panose="02020603050405020304" pitchFamily="18" charset="0"/>
              </a:rPr>
              <a:t>ditawarkan</a:t>
            </a:r>
            <a:r>
              <a:rPr lang="en-ID" sz="1200" b="0" i="0" u="none" strike="noStrike" baseline="0" dirty="0">
                <a:solidFill>
                  <a:srgbClr val="000000"/>
                </a:solidFill>
                <a:latin typeface="Times New Roman" panose="02020603050405020304" pitchFamily="18" charset="0"/>
              </a:rPr>
              <a:t> oleh </a:t>
            </a:r>
            <a:r>
              <a:rPr lang="en-ID" sz="1200" b="0" i="0" u="none" strike="noStrike" baseline="0" dirty="0" err="1">
                <a:solidFill>
                  <a:srgbClr val="000000"/>
                </a:solidFill>
                <a:latin typeface="Times New Roman" panose="02020603050405020304" pitchFamily="18" charset="0"/>
              </a:rPr>
              <a:t>peneliti</a:t>
            </a:r>
            <a:r>
              <a:rPr lang="en-ID" sz="1200" b="0" i="0" u="none" strike="noStrike" baseline="0" dirty="0">
                <a:solidFill>
                  <a:srgbClr val="000000"/>
                </a:solidFill>
                <a:latin typeface="Times New Roman" panose="02020603050405020304" pitchFamily="18" charset="0"/>
              </a:rPr>
              <a:t>? </a:t>
            </a:r>
            <a:r>
              <a:rPr lang="en-ID" sz="1200" b="0" i="1" u="none" strike="noStrike" baseline="0" dirty="0">
                <a:solidFill>
                  <a:srgbClr val="FF0000"/>
                </a:solidFill>
                <a:latin typeface="Times New Roman" panose="02020603050405020304" pitchFamily="18" charset="0"/>
              </a:rPr>
              <a:t>(</a:t>
            </a:r>
            <a:r>
              <a:rPr lang="en-ID" sz="1200" b="0" i="1" u="none" strike="noStrike" baseline="0" dirty="0" err="1">
                <a:solidFill>
                  <a:srgbClr val="FF0000"/>
                </a:solidFill>
                <a:latin typeface="Times New Roman" panose="02020603050405020304" pitchFamily="18" charset="0"/>
              </a:rPr>
              <a:t>berdasarkan</a:t>
            </a:r>
            <a:r>
              <a:rPr lang="en-ID" sz="1200" b="0" i="1" u="none" strike="noStrike" baseline="0" dirty="0">
                <a:solidFill>
                  <a:srgbClr val="FF0000"/>
                </a:solidFill>
                <a:latin typeface="Times New Roman" panose="02020603050405020304" pitchFamily="18" charset="0"/>
              </a:rPr>
              <a:t> </a:t>
            </a:r>
            <a:r>
              <a:rPr lang="en-ID" sz="1200" b="0" i="1" u="none" strike="noStrike" baseline="0" dirty="0" err="1">
                <a:solidFill>
                  <a:srgbClr val="FF0000"/>
                </a:solidFill>
                <a:latin typeface="Times New Roman" panose="02020603050405020304" pitchFamily="18" charset="0"/>
              </a:rPr>
              <a:t>teori</a:t>
            </a:r>
            <a:r>
              <a:rPr lang="en-ID" sz="1200" b="0" i="1" u="none" strike="noStrike" baseline="0" dirty="0">
                <a:solidFill>
                  <a:srgbClr val="FF0000"/>
                </a:solidFill>
                <a:latin typeface="Times New Roman" panose="02020603050405020304" pitchFamily="18" charset="0"/>
              </a:rPr>
              <a:t> yang </a:t>
            </a:r>
            <a:r>
              <a:rPr lang="en-ID" sz="1200" b="0" i="1" u="none" strike="noStrike" baseline="0" dirty="0" err="1">
                <a:solidFill>
                  <a:srgbClr val="FF0000"/>
                </a:solidFill>
                <a:latin typeface="Times New Roman" panose="02020603050405020304" pitchFamily="18" charset="0"/>
              </a:rPr>
              <a:t>dikuasi</a:t>
            </a:r>
            <a:r>
              <a:rPr lang="en-ID" sz="1200" b="0" i="1" u="none" strike="noStrike" baseline="0" dirty="0">
                <a:solidFill>
                  <a:srgbClr val="FF0000"/>
                </a:solidFill>
                <a:latin typeface="Times New Roman" panose="02020603050405020304" pitchFamily="18" charset="0"/>
              </a:rPr>
              <a:t> </a:t>
            </a:r>
            <a:r>
              <a:rPr lang="en-ID" sz="1200" b="0" i="1" u="none" strike="noStrike" baseline="0" dirty="0" err="1">
                <a:solidFill>
                  <a:srgbClr val="FF0000"/>
                </a:solidFill>
                <a:latin typeface="Times New Roman" panose="02020603050405020304" pitchFamily="18" charset="0"/>
              </a:rPr>
              <a:t>peneliti</a:t>
            </a:r>
            <a:r>
              <a:rPr lang="en-ID" sz="1200" b="0" i="1" u="none" strike="noStrike" baseline="0" dirty="0">
                <a:solidFill>
                  <a:srgbClr val="FF0000"/>
                </a:solidFill>
                <a:latin typeface="Times New Roman" panose="02020603050405020304" pitchFamily="18" charset="0"/>
              </a:rPr>
              <a:t>) </a:t>
            </a:r>
            <a:endParaRPr lang="id-ID" sz="1200" b="0" i="1" u="none" strike="noStrike" baseline="0" dirty="0">
              <a:solidFill>
                <a:srgbClr val="FF0000"/>
              </a:solidFill>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d-ID" sz="1800" dirty="0">
                <a:effectLst/>
                <a:latin typeface="Calibri" panose="020F0502020204030204" pitchFamily="34" charset="0"/>
                <a:ea typeface="Calibri" panose="020F0502020204030204" pitchFamily="34" charset="0"/>
                <a:cs typeface="Times New Roman" panose="02020603050405020304" pitchFamily="18" charset="0"/>
              </a:rPr>
              <a:t>Sebagai solusi dari permasalahan tersebut, dalam skripsi ini dikembangkan sebuah aplikasi perangkat bergerak panduan dan resep masakan untuk mahasiswa dengan metode </a:t>
            </a:r>
            <a:r>
              <a:rPr lang="id-ID" sz="1800" i="1" dirty="0">
                <a:effectLst/>
                <a:latin typeface="Calibri" panose="020F0502020204030204" pitchFamily="34" charset="0"/>
                <a:ea typeface="Calibri" panose="020F0502020204030204" pitchFamily="34" charset="0"/>
                <a:cs typeface="Times New Roman" panose="02020603050405020304" pitchFamily="18" charset="0"/>
              </a:rPr>
              <a:t>SDLC</a:t>
            </a:r>
            <a:r>
              <a:rPr lang="id-ID" sz="1800" dirty="0">
                <a:effectLst/>
                <a:latin typeface="Calibri" panose="020F0502020204030204" pitchFamily="34" charset="0"/>
                <a:ea typeface="Calibri" panose="020F0502020204030204" pitchFamily="34" charset="0"/>
                <a:cs typeface="Times New Roman" panose="02020603050405020304" pitchFamily="18" charset="0"/>
              </a:rPr>
              <a:t> </a:t>
            </a:r>
            <a:r>
              <a:rPr lang="id-ID" sz="1800" i="1" dirty="0">
                <a:effectLst/>
                <a:latin typeface="Calibri" panose="020F0502020204030204" pitchFamily="34" charset="0"/>
                <a:ea typeface="Calibri" panose="020F0502020204030204" pitchFamily="34" charset="0"/>
                <a:cs typeface="Times New Roman" panose="02020603050405020304" pitchFamily="18" charset="0"/>
              </a:rPr>
              <a:t>Prototyping</a:t>
            </a:r>
            <a:r>
              <a:rPr lang="id-ID" sz="1800" dirty="0">
                <a:effectLst/>
                <a:latin typeface="Calibri" panose="020F0502020204030204" pitchFamily="34" charset="0"/>
                <a:ea typeface="Calibri" panose="020F0502020204030204" pitchFamily="34" charset="0"/>
                <a:cs typeface="Times New Roman" panose="02020603050405020304" pitchFamily="18" charset="0"/>
              </a:rPr>
              <a:t>, sehingga diharapkan pengguna, dalam aplikasi ini yaitu mahasiswa, dapat memasak masakan sederhana dengan bahan yang mudah didapat, resep dan tingkat kematangan yang sesuai, dan hasil yang diinginkan. </a:t>
            </a:r>
            <a:r>
              <a:rPr lang="id-ID" sz="1800" dirty="0">
                <a:effectLst/>
                <a:latin typeface="Calibri" panose="020F0502020204030204" pitchFamily="34" charset="0"/>
                <a:ea typeface="Calibri" panose="020F0502020204030204" pitchFamily="34" charset="0"/>
                <a:cs typeface="Arial" panose="020B0604020202020204" pitchFamily="34" charset="0"/>
              </a:rPr>
              <a:t>Nantinya aplikasi perangkat bergerak ini akan diuji, apakah telah memenuhi kebutuhan pengguna atau tidak. </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D" sz="1200" b="0" i="0" u="none" strike="noStrike" baseline="0" dirty="0">
              <a:solidFill>
                <a:srgbClr val="000000"/>
              </a:solidFill>
              <a:latin typeface="Times New Roman" panose="02020603050405020304" pitchFamily="18" charset="0"/>
            </a:endParaRPr>
          </a:p>
          <a:p>
            <a:r>
              <a:rPr lang="en-ID" sz="1200" b="0" i="0" u="none" strike="noStrike" baseline="0" dirty="0">
                <a:solidFill>
                  <a:srgbClr val="000000"/>
                </a:solidFill>
                <a:latin typeface="Times New Roman" panose="02020603050405020304" pitchFamily="18" charset="0"/>
              </a:rPr>
              <a:t>5. </a:t>
            </a:r>
            <a:r>
              <a:rPr lang="en-ID" sz="1200" b="0" i="0" u="none" strike="noStrike" baseline="0" dirty="0" err="1">
                <a:solidFill>
                  <a:srgbClr val="000000"/>
                </a:solidFill>
                <a:latin typeface="Times New Roman" panose="02020603050405020304" pitchFamily="18" charset="0"/>
              </a:rPr>
              <a:t>Mengapa</a:t>
            </a:r>
            <a:r>
              <a:rPr lang="en-ID" sz="1200" b="0" i="0" u="none" strike="noStrike" baseline="0" dirty="0">
                <a:solidFill>
                  <a:srgbClr val="000000"/>
                </a:solidFill>
                <a:latin typeface="Times New Roman" panose="02020603050405020304" pitchFamily="18" charset="0"/>
              </a:rPr>
              <a:t> </a:t>
            </a:r>
            <a:r>
              <a:rPr lang="en-ID" sz="1200" b="0" i="0" u="none" strike="noStrike" baseline="0" dirty="0" err="1">
                <a:solidFill>
                  <a:srgbClr val="000000"/>
                </a:solidFill>
                <a:latin typeface="Times New Roman" panose="02020603050405020304" pitchFamily="18" charset="0"/>
              </a:rPr>
              <a:t>menggunakan</a:t>
            </a:r>
            <a:r>
              <a:rPr lang="en-ID" sz="1200" b="0" i="0" u="none" strike="noStrike" baseline="0" dirty="0">
                <a:solidFill>
                  <a:srgbClr val="000000"/>
                </a:solidFill>
                <a:latin typeface="Times New Roman" panose="02020603050405020304" pitchFamily="18" charset="0"/>
              </a:rPr>
              <a:t> </a:t>
            </a:r>
            <a:r>
              <a:rPr lang="en-ID" sz="1200" b="0" i="0" u="none" strike="noStrike" baseline="0" dirty="0" err="1">
                <a:solidFill>
                  <a:srgbClr val="000000"/>
                </a:solidFill>
                <a:latin typeface="Times New Roman" panose="02020603050405020304" pitchFamily="18" charset="0"/>
              </a:rPr>
              <a:t>aplikasi</a:t>
            </a:r>
            <a:r>
              <a:rPr lang="en-ID" sz="1200" b="0" i="0" u="none" strike="noStrike" baseline="0" dirty="0">
                <a:solidFill>
                  <a:srgbClr val="000000"/>
                </a:solidFill>
                <a:latin typeface="Times New Roman" panose="02020603050405020304" pitchFamily="18" charset="0"/>
              </a:rPr>
              <a:t> </a:t>
            </a:r>
            <a:r>
              <a:rPr lang="en-ID" sz="1200" b="0" i="0" u="none" strike="noStrike" baseline="0" dirty="0" err="1">
                <a:solidFill>
                  <a:srgbClr val="000000"/>
                </a:solidFill>
                <a:latin typeface="Times New Roman" panose="02020603050405020304" pitchFamily="18" charset="0"/>
              </a:rPr>
              <a:t>perangkat</a:t>
            </a:r>
            <a:r>
              <a:rPr lang="en-ID" sz="1200" b="0" i="0" u="none" strike="noStrike" baseline="0" dirty="0">
                <a:solidFill>
                  <a:srgbClr val="000000"/>
                </a:solidFill>
                <a:latin typeface="Times New Roman" panose="02020603050405020304" pitchFamily="18" charset="0"/>
              </a:rPr>
              <a:t> </a:t>
            </a:r>
            <a:r>
              <a:rPr lang="en-ID" sz="1200" b="0" i="0" u="none" strike="noStrike" baseline="0" dirty="0" err="1">
                <a:solidFill>
                  <a:srgbClr val="000000"/>
                </a:solidFill>
                <a:latin typeface="Times New Roman" panose="02020603050405020304" pitchFamily="18" charset="0"/>
              </a:rPr>
              <a:t>bergerak</a:t>
            </a:r>
            <a:r>
              <a:rPr lang="en-ID" sz="1200" b="0" i="0" u="none" strike="noStrike" baseline="0" dirty="0">
                <a:solidFill>
                  <a:srgbClr val="000000"/>
                </a:solidFill>
                <a:latin typeface="Times New Roman" panose="02020603050405020304" pitchFamily="18" charset="0"/>
              </a:rPr>
              <a:t>? </a:t>
            </a:r>
            <a:r>
              <a:rPr lang="en-ID" sz="1200" b="0" i="1" u="none" strike="noStrike" baseline="0" dirty="0">
                <a:solidFill>
                  <a:srgbClr val="FF0000"/>
                </a:solidFill>
                <a:latin typeface="Times New Roman" panose="02020603050405020304" pitchFamily="18" charset="0"/>
              </a:rPr>
              <a:t>(</a:t>
            </a:r>
            <a:r>
              <a:rPr lang="en-ID" sz="1200" b="0" i="1" u="none" strike="noStrike" baseline="0" dirty="0" err="1">
                <a:solidFill>
                  <a:srgbClr val="FF0000"/>
                </a:solidFill>
                <a:latin typeface="Times New Roman" panose="02020603050405020304" pitchFamily="18" charset="0"/>
              </a:rPr>
              <a:t>dapat</a:t>
            </a:r>
            <a:r>
              <a:rPr lang="en-ID" sz="1200" b="0" i="1" u="none" strike="noStrike" baseline="0" dirty="0">
                <a:solidFill>
                  <a:srgbClr val="FF0000"/>
                </a:solidFill>
                <a:latin typeface="Times New Roman" panose="02020603050405020304" pitchFamily="18" charset="0"/>
              </a:rPr>
              <a:t> </a:t>
            </a:r>
            <a:r>
              <a:rPr lang="en-ID" sz="1200" b="0" i="1" u="none" strike="noStrike" baseline="0" dirty="0" err="1">
                <a:solidFill>
                  <a:srgbClr val="FF0000"/>
                </a:solidFill>
                <a:latin typeface="Times New Roman" panose="02020603050405020304" pitchFamily="18" charset="0"/>
              </a:rPr>
              <a:t>diperoleh</a:t>
            </a:r>
            <a:r>
              <a:rPr lang="en-ID" sz="1200" b="0" i="1" u="none" strike="noStrike" baseline="0" dirty="0">
                <a:solidFill>
                  <a:srgbClr val="FF0000"/>
                </a:solidFill>
                <a:latin typeface="Times New Roman" panose="02020603050405020304" pitchFamily="18" charset="0"/>
              </a:rPr>
              <a:t> </a:t>
            </a:r>
            <a:r>
              <a:rPr lang="en-ID" sz="1200" b="0" i="1" u="none" strike="noStrike" baseline="0" dirty="0" err="1">
                <a:solidFill>
                  <a:srgbClr val="FF0000"/>
                </a:solidFill>
                <a:latin typeface="Times New Roman" panose="02020603050405020304" pitchFamily="18" charset="0"/>
              </a:rPr>
              <a:t>dari</a:t>
            </a:r>
            <a:r>
              <a:rPr lang="en-ID" sz="1200" b="0" i="1" u="none" strike="noStrike" baseline="0" dirty="0">
                <a:solidFill>
                  <a:srgbClr val="FF0000"/>
                </a:solidFill>
                <a:latin typeface="Times New Roman" panose="02020603050405020304" pitchFamily="18" charset="0"/>
              </a:rPr>
              <a:t> </a:t>
            </a:r>
            <a:r>
              <a:rPr lang="en-ID" sz="1200" b="0" i="1" u="none" strike="noStrike" baseline="0" dirty="0" err="1">
                <a:solidFill>
                  <a:srgbClr val="FF0000"/>
                </a:solidFill>
                <a:latin typeface="Times New Roman" panose="02020603050405020304" pitchFamily="18" charset="0"/>
              </a:rPr>
              <a:t>hasil</a:t>
            </a:r>
            <a:r>
              <a:rPr lang="en-ID" sz="1200" b="0" i="1" u="none" strike="noStrike" baseline="0" dirty="0">
                <a:solidFill>
                  <a:srgbClr val="FF0000"/>
                </a:solidFill>
                <a:latin typeface="Times New Roman" panose="02020603050405020304" pitchFamily="18" charset="0"/>
              </a:rPr>
              <a:t> </a:t>
            </a:r>
            <a:r>
              <a:rPr lang="en-ID" sz="1200" b="0" i="1" u="none" strike="noStrike" baseline="0" dirty="0" err="1">
                <a:solidFill>
                  <a:srgbClr val="FF0000"/>
                </a:solidFill>
                <a:latin typeface="Times New Roman" panose="02020603050405020304" pitchFamily="18" charset="0"/>
              </a:rPr>
              <a:t>survei</a:t>
            </a:r>
            <a:r>
              <a:rPr lang="en-ID" sz="1200" b="0" i="1" u="none" strike="noStrike" baseline="0" dirty="0">
                <a:solidFill>
                  <a:srgbClr val="FF0000"/>
                </a:solidFill>
                <a:latin typeface="Times New Roman" panose="02020603050405020304" pitchFamily="18" charset="0"/>
              </a:rPr>
              <a:t>, </a:t>
            </a:r>
            <a:r>
              <a:rPr lang="en-ID" sz="1200" b="0" i="1" u="none" strike="noStrike" baseline="0" dirty="0" err="1">
                <a:solidFill>
                  <a:srgbClr val="FF0000"/>
                </a:solidFill>
                <a:latin typeface="Times New Roman" panose="02020603050405020304" pitchFamily="18" charset="0"/>
              </a:rPr>
              <a:t>artikel</a:t>
            </a:r>
            <a:r>
              <a:rPr lang="en-ID" sz="1200" b="0" i="1" u="none" strike="noStrike" baseline="0" dirty="0">
                <a:solidFill>
                  <a:srgbClr val="FF0000"/>
                </a:solidFill>
                <a:latin typeface="Times New Roman" panose="02020603050405020304" pitchFamily="18" charset="0"/>
              </a:rPr>
              <a:t>, </a:t>
            </a:r>
            <a:r>
              <a:rPr lang="en-ID" sz="1200" b="0" i="1" u="none" strike="noStrike" baseline="0" dirty="0" err="1">
                <a:solidFill>
                  <a:srgbClr val="FF0000"/>
                </a:solidFill>
                <a:latin typeface="Times New Roman" panose="02020603050405020304" pitchFamily="18" charset="0"/>
              </a:rPr>
              <a:t>berita</a:t>
            </a:r>
            <a:r>
              <a:rPr lang="en-ID" sz="1200" b="0" i="1" u="none" strike="noStrike" baseline="0" dirty="0">
                <a:solidFill>
                  <a:srgbClr val="FF0000"/>
                </a:solidFill>
                <a:latin typeface="Times New Roman" panose="02020603050405020304" pitchFamily="18" charset="0"/>
              </a:rPr>
              <a:t>, </a:t>
            </a:r>
            <a:r>
              <a:rPr lang="en-ID" sz="1200" b="0" i="1" u="none" strike="noStrike" baseline="0" dirty="0" err="1">
                <a:solidFill>
                  <a:srgbClr val="FF0000"/>
                </a:solidFill>
                <a:latin typeface="Times New Roman" panose="02020603050405020304" pitchFamily="18" charset="0"/>
              </a:rPr>
              <a:t>dll</a:t>
            </a:r>
            <a:r>
              <a:rPr lang="en-ID" sz="1200" b="0" i="1" u="none" strike="noStrike" baseline="0" dirty="0">
                <a:solidFill>
                  <a:srgbClr val="FF0000"/>
                </a:solidFill>
                <a:latin typeface="Times New Roman" panose="02020603050405020304" pitchFamily="18" charset="0"/>
              </a:rPr>
              <a:t>) </a:t>
            </a:r>
            <a:endParaRPr lang="id-ID" sz="1200" b="0" i="1" u="none" strike="noStrike" baseline="0" dirty="0">
              <a:solidFill>
                <a:srgbClr val="FF0000"/>
              </a:solidFill>
              <a:latin typeface="Times New Roman" panose="02020603050405020304" pitchFamily="18" charset="0"/>
            </a:endParaRPr>
          </a:p>
          <a:p>
            <a:r>
              <a:rPr lang="id-ID" sz="1800" dirty="0">
                <a:effectLst/>
                <a:latin typeface="Calibri" panose="020F0502020204030204" pitchFamily="34" charset="0"/>
                <a:ea typeface="Calibri" panose="020F0502020204030204" pitchFamily="34" charset="0"/>
                <a:cs typeface="Times New Roman" panose="02020603050405020304" pitchFamily="18" charset="0"/>
              </a:rPr>
              <a:t>Alasan penggunaan aplikasi perangkat bergerak sebagai solusi dari permasalahan tersebut yaitu karena agar aplikasi dapat diakses dimana saja. Pemilihan Android sebagai bentuk aplikasi perangkat bergerak dimaksudkan untuk menjangkau pengguna yang lebih banyak, dan didasari statistik mengenai jumlah pengguna sistem operasi Android di Indonesia yang mencapai 90,8%</a:t>
            </a:r>
            <a:endParaRPr lang="id-ID" sz="1200" b="0" i="1" u="none" strike="noStrike" baseline="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D" sz="1200" b="0" i="0" u="none" strike="noStrike" baseline="0" dirty="0">
              <a:solidFill>
                <a:srgbClr val="000000"/>
              </a:solidFill>
              <a:latin typeface="Times New Roman" panose="02020603050405020304" pitchFamily="18" charset="0"/>
            </a:endParaRPr>
          </a:p>
          <a:p>
            <a:r>
              <a:rPr lang="sv-SE" sz="1200" b="0" i="0" u="none" strike="noStrike" baseline="0" dirty="0">
                <a:solidFill>
                  <a:srgbClr val="000000"/>
                </a:solidFill>
                <a:latin typeface="Times New Roman" panose="02020603050405020304" pitchFamily="18" charset="0"/>
              </a:rPr>
              <a:t>6. Bagaimana gambaran metode penelitian supaya solusi tersebut dapat tercapai? </a:t>
            </a:r>
            <a:r>
              <a:rPr lang="sv-SE" sz="1200" b="0" i="1" u="none" strike="noStrike" baseline="0" dirty="0">
                <a:solidFill>
                  <a:srgbClr val="FF0000"/>
                </a:solidFill>
                <a:latin typeface="Times New Roman" panose="02020603050405020304" pitchFamily="18" charset="0"/>
              </a:rPr>
              <a:t>(berdasarkan teori yang dikuasi peneliti) </a:t>
            </a:r>
            <a:endParaRPr lang="id-ID" sz="1200" b="0" i="1" u="none" strike="noStrike" baseline="0" dirty="0">
              <a:solidFill>
                <a:srgbClr val="FF0000"/>
              </a:solidFill>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d-ID" sz="1200" dirty="0">
                <a:effectLst/>
                <a:latin typeface="Calibri" panose="020F0502020204030204" pitchFamily="34" charset="0"/>
                <a:ea typeface="Calibri" panose="020F0502020204030204" pitchFamily="34" charset="0"/>
                <a:cs typeface="Times New Roman" panose="02020603050405020304" pitchFamily="18" charset="0"/>
              </a:rPr>
              <a:t>Sebagai solusi dari permasalahan tersebut, dalam skripsi ini dikembangkan sebuah aplikasi perangkat bergerak panduan dan resep masakan untuk mahasiswa dengan metode </a:t>
            </a:r>
            <a:r>
              <a:rPr lang="id-ID" sz="1200" i="1" dirty="0">
                <a:effectLst/>
                <a:latin typeface="Calibri" panose="020F0502020204030204" pitchFamily="34" charset="0"/>
                <a:ea typeface="Calibri" panose="020F0502020204030204" pitchFamily="34" charset="0"/>
                <a:cs typeface="Times New Roman" panose="02020603050405020304" pitchFamily="18" charset="0"/>
              </a:rPr>
              <a:t>SDLC</a:t>
            </a:r>
            <a:r>
              <a:rPr lang="id-ID" sz="1200" dirty="0">
                <a:effectLst/>
                <a:latin typeface="Calibri" panose="020F0502020204030204" pitchFamily="34" charset="0"/>
                <a:ea typeface="Calibri" panose="020F0502020204030204" pitchFamily="34" charset="0"/>
                <a:cs typeface="Times New Roman" panose="02020603050405020304" pitchFamily="18" charset="0"/>
              </a:rPr>
              <a:t> </a:t>
            </a:r>
            <a:r>
              <a:rPr lang="id-ID" sz="1200" i="1" dirty="0">
                <a:effectLst/>
                <a:latin typeface="Calibri" panose="020F0502020204030204" pitchFamily="34" charset="0"/>
                <a:ea typeface="Calibri" panose="020F0502020204030204" pitchFamily="34" charset="0"/>
                <a:cs typeface="Times New Roman" panose="02020603050405020304" pitchFamily="18" charset="0"/>
              </a:rPr>
              <a:t>Prototyping</a:t>
            </a:r>
            <a:r>
              <a:rPr lang="id-ID" sz="1200" dirty="0">
                <a:effectLst/>
                <a:latin typeface="Calibri" panose="020F0502020204030204" pitchFamily="34" charset="0"/>
                <a:ea typeface="Calibri" panose="020F0502020204030204" pitchFamily="34" charset="0"/>
                <a:cs typeface="Times New Roman" panose="02020603050405020304" pitchFamily="18" charset="0"/>
              </a:rPr>
              <a:t>, sehingga diharapkan pengguna, dalam aplikasi ini yaitu mahasiswa, dapat memasak masakan sederhana dengan bahan yang mudah didapat, resep dan tingkat kematangan yang sesuai, dan hasil yang diinginkan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id-ID" sz="18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d-ID" sz="1800" dirty="0">
                <a:effectLst/>
                <a:latin typeface="Calibri" panose="020F0502020204030204" pitchFamily="34" charset="0"/>
                <a:ea typeface="Calibri" panose="020F0502020204030204" pitchFamily="34" charset="0"/>
                <a:cs typeface="Arial" panose="020B0604020202020204" pitchFamily="34" charset="0"/>
              </a:rPr>
              <a:t>Metode </a:t>
            </a:r>
            <a:r>
              <a:rPr lang="id-ID" sz="1800" i="1" dirty="0">
                <a:effectLst/>
                <a:latin typeface="Calibri" panose="020F0502020204030204" pitchFamily="34" charset="0"/>
                <a:ea typeface="Calibri" panose="020F0502020204030204" pitchFamily="34" charset="0"/>
                <a:cs typeface="Arial" panose="020B0604020202020204" pitchFamily="34" charset="0"/>
              </a:rPr>
              <a:t>SDLC</a:t>
            </a:r>
            <a:r>
              <a:rPr lang="id-ID" sz="1800" dirty="0">
                <a:effectLst/>
                <a:latin typeface="Calibri" panose="020F0502020204030204" pitchFamily="34" charset="0"/>
                <a:ea typeface="Calibri" panose="020F0502020204030204" pitchFamily="34" charset="0"/>
                <a:cs typeface="Arial" panose="020B0604020202020204" pitchFamily="34" charset="0"/>
              </a:rPr>
              <a:t> </a:t>
            </a:r>
            <a:r>
              <a:rPr lang="id-ID" sz="1800" i="1" dirty="0">
                <a:effectLst/>
                <a:latin typeface="Calibri" panose="020F0502020204030204" pitchFamily="34" charset="0"/>
                <a:ea typeface="Calibri" panose="020F0502020204030204" pitchFamily="34" charset="0"/>
                <a:cs typeface="Arial" panose="020B0604020202020204" pitchFamily="34" charset="0"/>
              </a:rPr>
              <a:t>Prototyping</a:t>
            </a:r>
            <a:r>
              <a:rPr lang="id-ID" sz="1800" dirty="0">
                <a:effectLst/>
                <a:latin typeface="Calibri" panose="020F0502020204030204" pitchFamily="34" charset="0"/>
                <a:ea typeface="Calibri" panose="020F0502020204030204" pitchFamily="34" charset="0"/>
                <a:cs typeface="Arial" panose="020B0604020202020204" pitchFamily="34" charset="0"/>
              </a:rPr>
              <a:t> digunakan dalam pengembangan aplikasi ini karena lebih fleksibel dan dapat dilakukan penyesuaian dan perubahan kebutuhan perangkat lunak sesuai dengan kebutuhan pengguna dalam pengembangannya. Alur Metodologi Penelitian dalam </a:t>
            </a:r>
            <a:r>
              <a:rPr lang="id-ID" sz="1800" i="1" dirty="0">
                <a:effectLst/>
                <a:latin typeface="Calibri" panose="020F0502020204030204" pitchFamily="34" charset="0"/>
                <a:ea typeface="Calibri" panose="020F0502020204030204" pitchFamily="34" charset="0"/>
                <a:cs typeface="Arial" panose="020B0604020202020204" pitchFamily="34" charset="0"/>
              </a:rPr>
              <a:t>SDLC</a:t>
            </a:r>
            <a:r>
              <a:rPr lang="id-ID" sz="1800" dirty="0">
                <a:effectLst/>
                <a:latin typeface="Calibri" panose="020F0502020204030204" pitchFamily="34" charset="0"/>
                <a:ea typeface="Calibri" panose="020F0502020204030204" pitchFamily="34" charset="0"/>
                <a:cs typeface="Arial" panose="020B0604020202020204" pitchFamily="34" charset="0"/>
              </a:rPr>
              <a:t> </a:t>
            </a:r>
            <a:r>
              <a:rPr lang="id-ID" sz="1800" i="1" dirty="0">
                <a:effectLst/>
                <a:latin typeface="Calibri" panose="020F0502020204030204" pitchFamily="34" charset="0"/>
                <a:ea typeface="Calibri" panose="020F0502020204030204" pitchFamily="34" charset="0"/>
                <a:cs typeface="Arial" panose="020B0604020202020204" pitchFamily="34" charset="0"/>
              </a:rPr>
              <a:t>Prototyping</a:t>
            </a:r>
            <a:r>
              <a:rPr lang="id-ID" sz="1800" dirty="0">
                <a:effectLst/>
                <a:latin typeface="Calibri" panose="020F0502020204030204" pitchFamily="34" charset="0"/>
                <a:ea typeface="Calibri" panose="020F0502020204030204" pitchFamily="34" charset="0"/>
                <a:cs typeface="Arial" panose="020B0604020202020204" pitchFamily="34" charset="0"/>
              </a:rPr>
              <a:t>  terdiri dari Studi Literatur, Survey, Wawancara, Analisis Kebutuhan, Pengembangan </a:t>
            </a:r>
            <a:r>
              <a:rPr lang="id-ID" sz="1800" i="1" dirty="0">
                <a:effectLst/>
                <a:latin typeface="Calibri" panose="020F0502020204030204" pitchFamily="34" charset="0"/>
                <a:ea typeface="Calibri" panose="020F0502020204030204" pitchFamily="34" charset="0"/>
                <a:cs typeface="Arial" panose="020B0604020202020204" pitchFamily="34" charset="0"/>
              </a:rPr>
              <a:t>Prototype</a:t>
            </a:r>
            <a:r>
              <a:rPr lang="id-ID" sz="1800" dirty="0">
                <a:effectLst/>
                <a:latin typeface="Calibri" panose="020F0502020204030204" pitchFamily="34" charset="0"/>
                <a:ea typeface="Calibri" panose="020F0502020204030204" pitchFamily="34" charset="0"/>
                <a:cs typeface="Arial" panose="020B0604020202020204" pitchFamily="34" charset="0"/>
              </a:rPr>
              <a:t>, Evaluasi </a:t>
            </a:r>
            <a:r>
              <a:rPr lang="id-ID" sz="1800" i="1" dirty="0">
                <a:effectLst/>
                <a:latin typeface="Calibri" panose="020F0502020204030204" pitchFamily="34" charset="0"/>
                <a:ea typeface="Calibri" panose="020F0502020204030204" pitchFamily="34" charset="0"/>
                <a:cs typeface="Arial" panose="020B0604020202020204" pitchFamily="34" charset="0"/>
              </a:rPr>
              <a:t>Prototype</a:t>
            </a:r>
            <a:r>
              <a:rPr lang="id-ID" sz="1800" dirty="0">
                <a:effectLst/>
                <a:latin typeface="Calibri" panose="020F0502020204030204" pitchFamily="34" charset="0"/>
                <a:ea typeface="Calibri" panose="020F0502020204030204" pitchFamily="34" charset="0"/>
                <a:cs typeface="Arial" panose="020B0604020202020204" pitchFamily="34" charset="0"/>
              </a:rPr>
              <a:t>, Perancangan, Implementasi, dan Pengujian.</a:t>
            </a:r>
            <a:r>
              <a:rPr lang="id-ID"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a:t>
            </a:r>
            <a:endParaRPr lang="en-ID" sz="1800" dirty="0">
              <a:effectLst/>
              <a:latin typeface="Calibri" panose="020F0502020204030204" pitchFamily="34" charset="0"/>
              <a:ea typeface="Calibri" panose="020F0502020204030204" pitchFamily="34" charset="0"/>
              <a:cs typeface="Arial" panose="020B0604020202020204" pitchFamily="34" charset="0"/>
            </a:endParaRPr>
          </a:p>
          <a:p>
            <a:endParaRPr lang="sv-SE" sz="1200" b="0" i="0" u="none" strike="noStrike" baseline="0" dirty="0">
              <a:solidFill>
                <a:srgbClr val="000000"/>
              </a:solidFill>
              <a:latin typeface="Times New Roman" panose="02020603050405020304" pitchFamily="18" charset="0"/>
            </a:endParaRPr>
          </a:p>
          <a:p>
            <a:endParaRPr lang="en-ID" dirty="0"/>
          </a:p>
        </p:txBody>
      </p:sp>
      <p:sp>
        <p:nvSpPr>
          <p:cNvPr id="4" name="Slide Number Placeholder 3"/>
          <p:cNvSpPr>
            <a:spLocks noGrp="1"/>
          </p:cNvSpPr>
          <p:nvPr>
            <p:ph type="sldNum" sz="quarter" idx="5"/>
          </p:nvPr>
        </p:nvSpPr>
        <p:spPr/>
        <p:txBody>
          <a:bodyPr/>
          <a:lstStyle/>
          <a:p>
            <a:fld id="{10F571E2-DC21-461F-A76C-F85C3CF766A3}" type="slidenum">
              <a:rPr lang="en-ID" smtClean="0"/>
              <a:t>5</a:t>
            </a:fld>
            <a:endParaRPr lang="en-ID"/>
          </a:p>
        </p:txBody>
      </p:sp>
    </p:spTree>
    <p:extLst>
      <p:ext uri="{BB962C8B-B14F-4D97-AF65-F5344CB8AC3E}">
        <p14:creationId xmlns:p14="http://schemas.microsoft.com/office/powerpoint/2010/main" val="402513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D" sz="1800" b="0" i="0" u="none" strike="noStrike" baseline="0" dirty="0">
              <a:solidFill>
                <a:srgbClr val="000000"/>
              </a:solidFill>
              <a:latin typeface="Times New Roman" panose="02020603050405020304" pitchFamily="18" charset="0"/>
            </a:endParaRPr>
          </a:p>
          <a:p>
            <a:r>
              <a:rPr lang="en-ID" sz="1800" b="0" i="0" u="none" strike="noStrike" baseline="0" dirty="0">
                <a:solidFill>
                  <a:srgbClr val="000000"/>
                </a:solidFill>
                <a:latin typeface="Times New Roman" panose="02020603050405020304" pitchFamily="18" charset="0"/>
              </a:rPr>
              <a:t> </a:t>
            </a:r>
          </a:p>
          <a:p>
            <a:r>
              <a:rPr lang="en-ID" sz="1800" b="0" i="0" u="none" strike="noStrike" baseline="0" dirty="0">
                <a:solidFill>
                  <a:srgbClr val="000000"/>
                </a:solidFill>
                <a:latin typeface="Times New Roman" panose="02020603050405020304" pitchFamily="18" charset="0"/>
              </a:rPr>
              <a:t>1. </a:t>
            </a:r>
            <a:r>
              <a:rPr lang="en-ID" sz="1800" b="0" i="0" u="none" strike="noStrike" baseline="0" dirty="0" err="1">
                <a:solidFill>
                  <a:srgbClr val="000000"/>
                </a:solidFill>
                <a:latin typeface="Times New Roman" panose="02020603050405020304" pitchFamily="18" charset="0"/>
              </a:rPr>
              <a:t>Siapakah</a:t>
            </a:r>
            <a:r>
              <a:rPr lang="en-ID" sz="1800" b="0" i="0" u="none" strike="noStrike" baseline="0" dirty="0">
                <a:solidFill>
                  <a:srgbClr val="000000"/>
                </a:solidFill>
                <a:latin typeface="Times New Roman" panose="02020603050405020304" pitchFamily="18" charset="0"/>
              </a:rPr>
              <a:t> </a:t>
            </a:r>
            <a:r>
              <a:rPr lang="en-ID" sz="1800" b="0" i="0" u="none" strike="noStrike" baseline="0" dirty="0" err="1">
                <a:solidFill>
                  <a:srgbClr val="000000"/>
                </a:solidFill>
                <a:latin typeface="Times New Roman" panose="02020603050405020304" pitchFamily="18" charset="0"/>
              </a:rPr>
              <a:t>pengguna</a:t>
            </a:r>
            <a:r>
              <a:rPr lang="en-ID" sz="1800" b="0" i="0" u="none" strike="noStrike" baseline="0" dirty="0">
                <a:solidFill>
                  <a:srgbClr val="000000"/>
                </a:solidFill>
                <a:latin typeface="Times New Roman" panose="02020603050405020304" pitchFamily="18" charset="0"/>
              </a:rPr>
              <a:t> </a:t>
            </a:r>
            <a:r>
              <a:rPr lang="en-ID" sz="1800" b="0" i="0" u="none" strike="noStrike" baseline="0" dirty="0" err="1">
                <a:solidFill>
                  <a:srgbClr val="000000"/>
                </a:solidFill>
                <a:latin typeface="Times New Roman" panose="02020603050405020304" pitchFamily="18" charset="0"/>
              </a:rPr>
              <a:t>aplikasi</a:t>
            </a:r>
            <a:r>
              <a:rPr lang="en-ID" sz="1800" b="0" i="0" u="none" strike="noStrike" baseline="0" dirty="0">
                <a:solidFill>
                  <a:srgbClr val="000000"/>
                </a:solidFill>
                <a:latin typeface="Times New Roman" panose="02020603050405020304" pitchFamily="18" charset="0"/>
              </a:rPr>
              <a:t> </a:t>
            </a:r>
            <a:r>
              <a:rPr lang="en-ID" sz="1800" b="0" i="0" u="none" strike="noStrike" baseline="0" dirty="0" err="1">
                <a:solidFill>
                  <a:srgbClr val="000000"/>
                </a:solidFill>
                <a:latin typeface="Times New Roman" panose="02020603050405020304" pitchFamily="18" charset="0"/>
              </a:rPr>
              <a:t>perangkat</a:t>
            </a:r>
            <a:r>
              <a:rPr lang="en-ID" sz="1800" b="0" i="0" u="none" strike="noStrike" baseline="0" dirty="0">
                <a:solidFill>
                  <a:srgbClr val="000000"/>
                </a:solidFill>
                <a:latin typeface="Times New Roman" panose="02020603050405020304" pitchFamily="18" charset="0"/>
              </a:rPr>
              <a:t> </a:t>
            </a:r>
            <a:r>
              <a:rPr lang="en-ID" sz="1800" b="0" i="0" u="none" strike="noStrike" baseline="0" dirty="0" err="1">
                <a:solidFill>
                  <a:srgbClr val="000000"/>
                </a:solidFill>
                <a:latin typeface="Times New Roman" panose="02020603050405020304" pitchFamily="18" charset="0"/>
              </a:rPr>
              <a:t>bergerak</a:t>
            </a:r>
            <a:r>
              <a:rPr lang="en-ID" sz="1800" b="0" i="0" u="none" strike="noStrike" baseline="0" dirty="0">
                <a:solidFill>
                  <a:srgbClr val="000000"/>
                </a:solidFill>
                <a:latin typeface="Times New Roman" panose="02020603050405020304" pitchFamily="18" charset="0"/>
              </a:rPr>
              <a:t> </a:t>
            </a:r>
            <a:r>
              <a:rPr lang="en-ID" sz="1800" b="0" i="0" u="none" strike="noStrike" baseline="0" dirty="0" err="1">
                <a:solidFill>
                  <a:srgbClr val="000000"/>
                </a:solidFill>
                <a:latin typeface="Times New Roman" panose="02020603050405020304" pitchFamily="18" charset="0"/>
              </a:rPr>
              <a:t>pencatatan</a:t>
            </a:r>
            <a:r>
              <a:rPr lang="en-ID" sz="1800" b="0" i="0" u="none" strike="noStrike" baseline="0" dirty="0">
                <a:solidFill>
                  <a:srgbClr val="000000"/>
                </a:solidFill>
                <a:latin typeface="Times New Roman" panose="02020603050405020304" pitchFamily="18" charset="0"/>
              </a:rPr>
              <a:t> </a:t>
            </a:r>
            <a:r>
              <a:rPr lang="en-ID" sz="1800" b="0" i="0" u="none" strike="noStrike" baseline="0" dirty="0" err="1">
                <a:solidFill>
                  <a:srgbClr val="000000"/>
                </a:solidFill>
                <a:latin typeface="Times New Roman" panose="02020603050405020304" pitchFamily="18" charset="0"/>
              </a:rPr>
              <a:t>aktivitas</a:t>
            </a:r>
            <a:r>
              <a:rPr lang="en-ID" sz="1800" b="0" i="0" u="none" strike="noStrike" baseline="0" dirty="0">
                <a:solidFill>
                  <a:srgbClr val="000000"/>
                </a:solidFill>
                <a:latin typeface="Times New Roman" panose="02020603050405020304" pitchFamily="18" charset="0"/>
              </a:rPr>
              <a:t> </a:t>
            </a:r>
            <a:r>
              <a:rPr lang="en-ID" sz="1800" b="0" i="0" u="none" strike="noStrike" baseline="0" dirty="0" err="1">
                <a:solidFill>
                  <a:srgbClr val="000000"/>
                </a:solidFill>
                <a:latin typeface="Times New Roman" panose="02020603050405020304" pitchFamily="18" charset="0"/>
              </a:rPr>
              <a:t>gunung</a:t>
            </a:r>
            <a:r>
              <a:rPr lang="en-ID" sz="1800" b="0" i="0" u="none" strike="noStrike" baseline="0" dirty="0">
                <a:solidFill>
                  <a:srgbClr val="000000"/>
                </a:solidFill>
                <a:latin typeface="Times New Roman" panose="02020603050405020304" pitchFamily="18" charset="0"/>
              </a:rPr>
              <a:t> </a:t>
            </a:r>
            <a:r>
              <a:rPr lang="en-ID" sz="1800" b="0" i="0" u="none" strike="noStrike" baseline="0" dirty="0" err="1">
                <a:solidFill>
                  <a:srgbClr val="000000"/>
                </a:solidFill>
                <a:latin typeface="Times New Roman" panose="02020603050405020304" pitchFamily="18" charset="0"/>
              </a:rPr>
              <a:t>berapi</a:t>
            </a:r>
            <a:r>
              <a:rPr lang="en-ID" sz="1800" b="0" i="0" u="none" strike="noStrike" baseline="0" dirty="0">
                <a:solidFill>
                  <a:srgbClr val="000000"/>
                </a:solidFill>
                <a:latin typeface="Times New Roman" panose="02020603050405020304" pitchFamily="18" charset="0"/>
              </a:rPr>
              <a:t>? </a:t>
            </a:r>
            <a:r>
              <a:rPr lang="en-ID" sz="1800" b="0" i="1" u="none" strike="noStrike" baseline="0" dirty="0">
                <a:solidFill>
                  <a:srgbClr val="FF0000"/>
                </a:solidFill>
                <a:latin typeface="Times New Roman" panose="02020603050405020304" pitchFamily="18" charset="0"/>
              </a:rPr>
              <a:t>(</a:t>
            </a:r>
            <a:r>
              <a:rPr lang="en-ID" sz="1800" b="0" i="1" u="none" strike="noStrike" baseline="0" dirty="0" err="1">
                <a:solidFill>
                  <a:srgbClr val="FF0000"/>
                </a:solidFill>
                <a:latin typeface="Times New Roman" panose="02020603050405020304" pitchFamily="18" charset="0"/>
              </a:rPr>
              <a:t>dapat</a:t>
            </a:r>
            <a:r>
              <a:rPr lang="en-ID" sz="1800" b="0" i="1" u="none" strike="noStrike" baseline="0" dirty="0">
                <a:solidFill>
                  <a:srgbClr val="FF0000"/>
                </a:solidFill>
                <a:latin typeface="Times New Roman" panose="02020603050405020304" pitchFamily="18" charset="0"/>
              </a:rPr>
              <a:t> </a:t>
            </a:r>
            <a:r>
              <a:rPr lang="en-ID" sz="1800" b="0" i="1" u="none" strike="noStrike" baseline="0" dirty="0" err="1">
                <a:solidFill>
                  <a:srgbClr val="FF0000"/>
                </a:solidFill>
                <a:latin typeface="Times New Roman" panose="02020603050405020304" pitchFamily="18" charset="0"/>
              </a:rPr>
              <a:t>dijawab</a:t>
            </a:r>
            <a:r>
              <a:rPr lang="en-ID" sz="1800" b="0" i="1" u="none" strike="noStrike" baseline="0" dirty="0">
                <a:solidFill>
                  <a:srgbClr val="FF0000"/>
                </a:solidFill>
                <a:latin typeface="Times New Roman" panose="02020603050405020304" pitchFamily="18" charset="0"/>
              </a:rPr>
              <a:t> </a:t>
            </a:r>
            <a:r>
              <a:rPr lang="en-ID" sz="1800" b="0" i="1" u="none" strike="noStrike" baseline="0" dirty="0" err="1">
                <a:solidFill>
                  <a:srgbClr val="FF0000"/>
                </a:solidFill>
                <a:latin typeface="Times New Roman" panose="02020603050405020304" pitchFamily="18" charset="0"/>
              </a:rPr>
              <a:t>dengan</a:t>
            </a:r>
            <a:r>
              <a:rPr lang="en-ID" sz="1800" b="0" i="1" u="none" strike="noStrike" baseline="0" dirty="0">
                <a:solidFill>
                  <a:srgbClr val="FF0000"/>
                </a:solidFill>
                <a:latin typeface="Times New Roman" panose="02020603050405020304" pitchFamily="18" charset="0"/>
              </a:rPr>
              <a:t> persona yang </a:t>
            </a:r>
            <a:r>
              <a:rPr lang="en-ID" sz="1800" b="0" i="1" u="none" strike="noStrike" baseline="0" dirty="0" err="1">
                <a:solidFill>
                  <a:srgbClr val="FF0000"/>
                </a:solidFill>
                <a:latin typeface="Times New Roman" panose="02020603050405020304" pitchFamily="18" charset="0"/>
              </a:rPr>
              <a:t>dihasilkan</a:t>
            </a:r>
            <a:r>
              <a:rPr lang="en-ID" sz="1800" b="0" i="1" u="none" strike="noStrike" baseline="0" dirty="0">
                <a:solidFill>
                  <a:srgbClr val="FF0000"/>
                </a:solidFill>
                <a:latin typeface="Times New Roman" panose="02020603050405020304" pitchFamily="18" charset="0"/>
              </a:rPr>
              <a:t> </a:t>
            </a:r>
            <a:r>
              <a:rPr lang="en-ID" sz="1800" b="0" i="1" u="none" strike="noStrike" baseline="0" dirty="0" err="1">
                <a:solidFill>
                  <a:srgbClr val="FF0000"/>
                </a:solidFill>
                <a:latin typeface="Times New Roman" panose="02020603050405020304" pitchFamily="18" charset="0"/>
              </a:rPr>
              <a:t>berdasarkan</a:t>
            </a:r>
            <a:r>
              <a:rPr lang="en-ID" sz="1800" b="0" i="1" u="none" strike="noStrike" baseline="0" dirty="0">
                <a:solidFill>
                  <a:srgbClr val="FF0000"/>
                </a:solidFill>
                <a:latin typeface="Times New Roman" panose="02020603050405020304" pitchFamily="18" charset="0"/>
              </a:rPr>
              <a:t> </a:t>
            </a:r>
            <a:r>
              <a:rPr lang="en-ID" sz="1800" b="0" i="1" u="none" strike="noStrike" baseline="0" dirty="0" err="1">
                <a:solidFill>
                  <a:srgbClr val="FF0000"/>
                </a:solidFill>
                <a:latin typeface="Times New Roman" panose="02020603050405020304" pitchFamily="18" charset="0"/>
              </a:rPr>
              <a:t>hasil</a:t>
            </a:r>
            <a:r>
              <a:rPr lang="en-ID" sz="1800" b="0" i="1" u="none" strike="noStrike" baseline="0" dirty="0">
                <a:solidFill>
                  <a:srgbClr val="FF0000"/>
                </a:solidFill>
                <a:latin typeface="Times New Roman" panose="02020603050405020304" pitchFamily="18" charset="0"/>
              </a:rPr>
              <a:t> </a:t>
            </a:r>
            <a:r>
              <a:rPr lang="en-ID" sz="1800" b="0" i="1" u="none" strike="noStrike" baseline="0" dirty="0" err="1">
                <a:solidFill>
                  <a:srgbClr val="FF0000"/>
                </a:solidFill>
                <a:latin typeface="Times New Roman" panose="02020603050405020304" pitchFamily="18" charset="0"/>
              </a:rPr>
              <a:t>observasi</a:t>
            </a:r>
            <a:r>
              <a:rPr lang="en-ID" sz="1800" b="0" i="1" u="none" strike="noStrike" baseline="0" dirty="0">
                <a:solidFill>
                  <a:srgbClr val="FF0000"/>
                </a:solidFill>
                <a:latin typeface="Times New Roman" panose="02020603050405020304" pitchFamily="18" charset="0"/>
              </a:rPr>
              <a:t> </a:t>
            </a:r>
            <a:r>
              <a:rPr lang="en-ID" sz="1800" b="0" i="1" u="none" strike="noStrike" baseline="0" dirty="0" err="1">
                <a:solidFill>
                  <a:srgbClr val="FF0000"/>
                </a:solidFill>
                <a:latin typeface="Times New Roman" panose="02020603050405020304" pitchFamily="18" charset="0"/>
              </a:rPr>
              <a:t>lapangan</a:t>
            </a:r>
            <a:r>
              <a:rPr lang="en-ID" sz="1800" b="0" i="1" u="none" strike="noStrike" baseline="0" dirty="0">
                <a:solidFill>
                  <a:srgbClr val="FF0000"/>
                </a:solidFill>
                <a:latin typeface="Times New Roman" panose="02020603050405020304" pitchFamily="18" charset="0"/>
              </a:rPr>
              <a:t> </a:t>
            </a:r>
            <a:r>
              <a:rPr lang="en-ID" sz="1800" b="0" i="1" u="none" strike="noStrike" baseline="0" dirty="0" err="1">
                <a:solidFill>
                  <a:srgbClr val="FF0000"/>
                </a:solidFill>
                <a:latin typeface="Times New Roman" panose="02020603050405020304" pitchFamily="18" charset="0"/>
              </a:rPr>
              <a:t>atau</a:t>
            </a:r>
            <a:r>
              <a:rPr lang="en-ID" sz="1800" b="0" i="1" u="none" strike="noStrike" baseline="0" dirty="0">
                <a:solidFill>
                  <a:srgbClr val="FF0000"/>
                </a:solidFill>
                <a:latin typeface="Times New Roman" panose="02020603050405020304" pitchFamily="18" charset="0"/>
              </a:rPr>
              <a:t> </a:t>
            </a:r>
            <a:r>
              <a:rPr lang="en-ID" sz="1800" b="0" i="1" u="none" strike="noStrike" baseline="0" dirty="0" err="1">
                <a:solidFill>
                  <a:srgbClr val="FF0000"/>
                </a:solidFill>
                <a:latin typeface="Times New Roman" panose="02020603050405020304" pitchFamily="18" charset="0"/>
              </a:rPr>
              <a:t>wawancara</a:t>
            </a:r>
            <a:r>
              <a:rPr lang="en-ID" sz="1800" b="0" i="1" u="none" strike="noStrike" baseline="0" dirty="0">
                <a:solidFill>
                  <a:srgbClr val="FF0000"/>
                </a:solidFill>
                <a:latin typeface="Times New Roman" panose="02020603050405020304" pitchFamily="18" charset="0"/>
              </a:rPr>
              <a:t>) </a:t>
            </a:r>
            <a:endParaRPr lang="en-ID" sz="1800" b="0" i="0" u="none" strike="noStrike" baseline="0" dirty="0">
              <a:solidFill>
                <a:srgbClr val="000000"/>
              </a:solidFill>
              <a:latin typeface="Times New Roman" panose="02020603050405020304" pitchFamily="18" charset="0"/>
            </a:endParaRPr>
          </a:p>
          <a:p>
            <a:r>
              <a:rPr lang="en-ID" sz="1800" b="0" i="0" u="none" strike="noStrike" baseline="0" dirty="0">
                <a:solidFill>
                  <a:srgbClr val="000000"/>
                </a:solidFill>
                <a:latin typeface="Times New Roman" panose="02020603050405020304" pitchFamily="18" charset="0"/>
              </a:rPr>
              <a:t>2. </a:t>
            </a:r>
            <a:r>
              <a:rPr lang="en-ID" sz="1800" b="0" i="0" u="none" strike="noStrike" baseline="0" dirty="0" err="1">
                <a:solidFill>
                  <a:srgbClr val="000000"/>
                </a:solidFill>
                <a:latin typeface="Times New Roman" panose="02020603050405020304" pitchFamily="18" charset="0"/>
              </a:rPr>
              <a:t>Apakah</a:t>
            </a:r>
            <a:r>
              <a:rPr lang="en-ID" sz="1800" b="0" i="0" u="none" strike="noStrike" baseline="0" dirty="0">
                <a:solidFill>
                  <a:srgbClr val="000000"/>
                </a:solidFill>
                <a:latin typeface="Times New Roman" panose="02020603050405020304" pitchFamily="18" charset="0"/>
              </a:rPr>
              <a:t> </a:t>
            </a:r>
            <a:r>
              <a:rPr lang="en-ID" sz="1800" b="0" i="0" u="none" strike="noStrike" baseline="0" dirty="0" err="1">
                <a:solidFill>
                  <a:srgbClr val="000000"/>
                </a:solidFill>
                <a:latin typeface="Times New Roman" panose="02020603050405020304" pitchFamily="18" charset="0"/>
              </a:rPr>
              <a:t>tujuan</a:t>
            </a:r>
            <a:r>
              <a:rPr lang="en-ID" sz="1800" b="0" i="0" u="none" strike="noStrike" baseline="0" dirty="0">
                <a:solidFill>
                  <a:srgbClr val="000000"/>
                </a:solidFill>
                <a:latin typeface="Times New Roman" panose="02020603050405020304" pitchFamily="18" charset="0"/>
              </a:rPr>
              <a:t> </a:t>
            </a:r>
            <a:r>
              <a:rPr lang="en-ID" sz="1800" b="0" i="0" u="none" strike="noStrike" baseline="0" dirty="0" err="1">
                <a:solidFill>
                  <a:srgbClr val="000000"/>
                </a:solidFill>
                <a:latin typeface="Times New Roman" panose="02020603050405020304" pitchFamily="18" charset="0"/>
              </a:rPr>
              <a:t>pengguna</a:t>
            </a:r>
            <a:r>
              <a:rPr lang="en-ID" sz="1800" b="0" i="0" u="none" strike="noStrike" baseline="0" dirty="0">
                <a:solidFill>
                  <a:srgbClr val="000000"/>
                </a:solidFill>
                <a:latin typeface="Times New Roman" panose="02020603050405020304" pitchFamily="18" charset="0"/>
              </a:rPr>
              <a:t> </a:t>
            </a:r>
            <a:r>
              <a:rPr lang="en-ID" sz="1800" b="0" i="0" u="none" strike="noStrike" baseline="0" dirty="0" err="1">
                <a:solidFill>
                  <a:srgbClr val="000000"/>
                </a:solidFill>
                <a:latin typeface="Times New Roman" panose="02020603050405020304" pitchFamily="18" charset="0"/>
              </a:rPr>
              <a:t>aplikasi</a:t>
            </a:r>
            <a:r>
              <a:rPr lang="en-ID" sz="1800" b="0" i="0" u="none" strike="noStrike" baseline="0" dirty="0">
                <a:solidFill>
                  <a:srgbClr val="000000"/>
                </a:solidFill>
                <a:latin typeface="Times New Roman" panose="02020603050405020304" pitchFamily="18" charset="0"/>
              </a:rPr>
              <a:t> </a:t>
            </a:r>
            <a:r>
              <a:rPr lang="en-ID" sz="1800" b="0" i="0" u="none" strike="noStrike" baseline="0" dirty="0" err="1">
                <a:solidFill>
                  <a:srgbClr val="000000"/>
                </a:solidFill>
                <a:latin typeface="Times New Roman" panose="02020603050405020304" pitchFamily="18" charset="0"/>
              </a:rPr>
              <a:t>perangkat</a:t>
            </a:r>
            <a:r>
              <a:rPr lang="en-ID" sz="1800" b="0" i="0" u="none" strike="noStrike" baseline="0" dirty="0">
                <a:solidFill>
                  <a:srgbClr val="000000"/>
                </a:solidFill>
                <a:latin typeface="Times New Roman" panose="02020603050405020304" pitchFamily="18" charset="0"/>
              </a:rPr>
              <a:t> </a:t>
            </a:r>
            <a:r>
              <a:rPr lang="en-ID" sz="1800" b="0" i="0" u="none" strike="noStrike" baseline="0" dirty="0" err="1">
                <a:solidFill>
                  <a:srgbClr val="000000"/>
                </a:solidFill>
                <a:latin typeface="Times New Roman" panose="02020603050405020304" pitchFamily="18" charset="0"/>
              </a:rPr>
              <a:t>bergerak</a:t>
            </a:r>
            <a:r>
              <a:rPr lang="en-ID" sz="1800" b="0" i="0" u="none" strike="noStrike" baseline="0" dirty="0">
                <a:solidFill>
                  <a:srgbClr val="000000"/>
                </a:solidFill>
                <a:latin typeface="Times New Roman" panose="02020603050405020304" pitchFamily="18" charset="0"/>
              </a:rPr>
              <a:t> </a:t>
            </a:r>
            <a:r>
              <a:rPr lang="en-ID" sz="1800" b="0" i="0" u="none" strike="noStrike" baseline="0" dirty="0" err="1">
                <a:solidFill>
                  <a:srgbClr val="000000"/>
                </a:solidFill>
                <a:latin typeface="Times New Roman" panose="02020603050405020304" pitchFamily="18" charset="0"/>
              </a:rPr>
              <a:t>pencatatan</a:t>
            </a:r>
            <a:r>
              <a:rPr lang="en-ID" sz="1800" b="0" i="0" u="none" strike="noStrike" baseline="0" dirty="0">
                <a:solidFill>
                  <a:srgbClr val="000000"/>
                </a:solidFill>
                <a:latin typeface="Times New Roman" panose="02020603050405020304" pitchFamily="18" charset="0"/>
              </a:rPr>
              <a:t> </a:t>
            </a:r>
            <a:r>
              <a:rPr lang="en-ID" sz="1800" b="0" i="0" u="none" strike="noStrike" baseline="0" dirty="0" err="1">
                <a:solidFill>
                  <a:srgbClr val="000000"/>
                </a:solidFill>
                <a:latin typeface="Times New Roman" panose="02020603050405020304" pitchFamily="18" charset="0"/>
              </a:rPr>
              <a:t>aktivitas</a:t>
            </a:r>
            <a:r>
              <a:rPr lang="en-ID" sz="1800" b="0" i="0" u="none" strike="noStrike" baseline="0" dirty="0">
                <a:solidFill>
                  <a:srgbClr val="000000"/>
                </a:solidFill>
                <a:latin typeface="Times New Roman" panose="02020603050405020304" pitchFamily="18" charset="0"/>
              </a:rPr>
              <a:t> </a:t>
            </a:r>
            <a:r>
              <a:rPr lang="en-ID" sz="1800" b="0" i="0" u="none" strike="noStrike" baseline="0" dirty="0" err="1">
                <a:solidFill>
                  <a:srgbClr val="000000"/>
                </a:solidFill>
                <a:latin typeface="Times New Roman" panose="02020603050405020304" pitchFamily="18" charset="0"/>
              </a:rPr>
              <a:t>gunung</a:t>
            </a:r>
            <a:r>
              <a:rPr lang="en-ID" sz="1800" b="0" i="0" u="none" strike="noStrike" baseline="0" dirty="0">
                <a:solidFill>
                  <a:srgbClr val="000000"/>
                </a:solidFill>
                <a:latin typeface="Times New Roman" panose="02020603050405020304" pitchFamily="18" charset="0"/>
              </a:rPr>
              <a:t> </a:t>
            </a:r>
            <a:r>
              <a:rPr lang="en-ID" sz="1800" b="0" i="0" u="none" strike="noStrike" baseline="0" dirty="0" err="1">
                <a:solidFill>
                  <a:srgbClr val="000000"/>
                </a:solidFill>
                <a:latin typeface="Times New Roman" panose="02020603050405020304" pitchFamily="18" charset="0"/>
              </a:rPr>
              <a:t>berapi</a:t>
            </a:r>
            <a:r>
              <a:rPr lang="en-ID" sz="1800" b="0" i="0" u="none" strike="noStrike" baseline="0" dirty="0">
                <a:solidFill>
                  <a:srgbClr val="000000"/>
                </a:solidFill>
                <a:latin typeface="Times New Roman" panose="02020603050405020304" pitchFamily="18" charset="0"/>
              </a:rPr>
              <a:t>? </a:t>
            </a:r>
            <a:r>
              <a:rPr lang="en-ID" sz="1800" b="0" i="1" u="none" strike="noStrike" baseline="0" dirty="0">
                <a:solidFill>
                  <a:srgbClr val="FF0000"/>
                </a:solidFill>
                <a:latin typeface="Times New Roman" panose="02020603050405020304" pitchFamily="18" charset="0"/>
              </a:rPr>
              <a:t>(</a:t>
            </a:r>
            <a:r>
              <a:rPr lang="en-ID" sz="1800" b="0" i="1" u="none" strike="noStrike" baseline="0" dirty="0" err="1">
                <a:solidFill>
                  <a:srgbClr val="FF0000"/>
                </a:solidFill>
                <a:latin typeface="Times New Roman" panose="02020603050405020304" pitchFamily="18" charset="0"/>
              </a:rPr>
              <a:t>dapat</a:t>
            </a:r>
            <a:r>
              <a:rPr lang="en-ID" sz="1800" b="0" i="1" u="none" strike="noStrike" baseline="0" dirty="0">
                <a:solidFill>
                  <a:srgbClr val="FF0000"/>
                </a:solidFill>
                <a:latin typeface="Times New Roman" panose="02020603050405020304" pitchFamily="18" charset="0"/>
              </a:rPr>
              <a:t> </a:t>
            </a:r>
            <a:r>
              <a:rPr lang="en-ID" sz="1800" b="0" i="1" u="none" strike="noStrike" baseline="0" dirty="0" err="1">
                <a:solidFill>
                  <a:srgbClr val="FF0000"/>
                </a:solidFill>
                <a:latin typeface="Times New Roman" panose="02020603050405020304" pitchFamily="18" charset="0"/>
              </a:rPr>
              <a:t>dijawab</a:t>
            </a:r>
            <a:r>
              <a:rPr lang="en-ID" sz="1800" b="0" i="1" u="none" strike="noStrike" baseline="0" dirty="0">
                <a:solidFill>
                  <a:srgbClr val="FF0000"/>
                </a:solidFill>
                <a:latin typeface="Times New Roman" panose="02020603050405020304" pitchFamily="18" charset="0"/>
              </a:rPr>
              <a:t> </a:t>
            </a:r>
            <a:r>
              <a:rPr lang="en-ID" sz="1800" b="0" i="1" u="none" strike="noStrike" baseline="0" dirty="0" err="1">
                <a:solidFill>
                  <a:srgbClr val="FF0000"/>
                </a:solidFill>
                <a:latin typeface="Times New Roman" panose="02020603050405020304" pitchFamily="18" charset="0"/>
              </a:rPr>
              <a:t>dengan</a:t>
            </a:r>
            <a:r>
              <a:rPr lang="en-ID" sz="1800" b="0" i="1" u="none" strike="noStrike" baseline="0" dirty="0">
                <a:solidFill>
                  <a:srgbClr val="FF0000"/>
                </a:solidFill>
                <a:latin typeface="Times New Roman" panose="02020603050405020304" pitchFamily="18" charset="0"/>
              </a:rPr>
              <a:t> features yang </a:t>
            </a:r>
            <a:r>
              <a:rPr lang="en-ID" sz="1800" b="0" i="1" u="none" strike="noStrike" baseline="0" dirty="0" err="1">
                <a:solidFill>
                  <a:srgbClr val="FF0000"/>
                </a:solidFill>
                <a:latin typeface="Times New Roman" panose="02020603050405020304" pitchFamily="18" charset="0"/>
              </a:rPr>
              <a:t>telah</a:t>
            </a:r>
            <a:r>
              <a:rPr lang="en-ID" sz="1800" b="0" i="1" u="none" strike="noStrike" baseline="0" dirty="0">
                <a:solidFill>
                  <a:srgbClr val="FF0000"/>
                </a:solidFill>
                <a:latin typeface="Times New Roman" panose="02020603050405020304" pitchFamily="18" charset="0"/>
              </a:rPr>
              <a:t> </a:t>
            </a:r>
            <a:r>
              <a:rPr lang="en-ID" sz="1800" b="0" i="1" u="none" strike="noStrike" baseline="0" dirty="0" err="1">
                <a:solidFill>
                  <a:srgbClr val="FF0000"/>
                </a:solidFill>
                <a:latin typeface="Times New Roman" panose="02020603050405020304" pitchFamily="18" charset="0"/>
              </a:rPr>
              <a:t>divalidasi</a:t>
            </a:r>
            <a:r>
              <a:rPr lang="en-ID" sz="1800" b="0" i="1" u="none" strike="noStrike" baseline="0" dirty="0">
                <a:solidFill>
                  <a:srgbClr val="FF0000"/>
                </a:solidFill>
                <a:latin typeface="Times New Roman" panose="02020603050405020304" pitchFamily="18" charset="0"/>
              </a:rPr>
              <a:t> oleh prototype yang </a:t>
            </a:r>
            <a:r>
              <a:rPr lang="en-ID" sz="1800" b="0" i="1" u="none" strike="noStrike" baseline="0" dirty="0" err="1">
                <a:solidFill>
                  <a:srgbClr val="FF0000"/>
                </a:solidFill>
                <a:latin typeface="Times New Roman" panose="02020603050405020304" pitchFamily="18" charset="0"/>
              </a:rPr>
              <a:t>telah</a:t>
            </a:r>
            <a:r>
              <a:rPr lang="en-ID" sz="1800" b="0" i="1" u="none" strike="noStrike" baseline="0" dirty="0">
                <a:solidFill>
                  <a:srgbClr val="FF0000"/>
                </a:solidFill>
                <a:latin typeface="Times New Roman" panose="02020603050405020304" pitchFamily="18" charset="0"/>
              </a:rPr>
              <a:t> </a:t>
            </a:r>
            <a:r>
              <a:rPr lang="en-ID" sz="1800" b="0" i="1" u="none" strike="noStrike" baseline="0" dirty="0" err="1">
                <a:solidFill>
                  <a:srgbClr val="FF0000"/>
                </a:solidFill>
                <a:latin typeface="Times New Roman" panose="02020603050405020304" pitchFamily="18" charset="0"/>
              </a:rPr>
              <a:t>dievaluasi</a:t>
            </a:r>
            <a:r>
              <a:rPr lang="en-ID" sz="1800" b="0" i="1" u="none" strike="noStrike" baseline="0" dirty="0">
                <a:solidFill>
                  <a:srgbClr val="FF0000"/>
                </a:solidFill>
                <a:latin typeface="Times New Roman" panose="02020603050405020304" pitchFamily="18" charset="0"/>
              </a:rPr>
              <a:t>) </a:t>
            </a:r>
            <a:endParaRPr lang="en-ID" sz="1800" b="0" i="0" u="none" strike="noStrike" baseline="0" dirty="0">
              <a:solidFill>
                <a:srgbClr val="000000"/>
              </a:solidFill>
              <a:latin typeface="Times New Roman" panose="02020603050405020304" pitchFamily="18" charset="0"/>
            </a:endParaRPr>
          </a:p>
          <a:p>
            <a:r>
              <a:rPr lang="en-ID" sz="1800" b="0" i="0" u="none" strike="noStrike" baseline="0" dirty="0">
                <a:solidFill>
                  <a:srgbClr val="000000"/>
                </a:solidFill>
                <a:latin typeface="Times New Roman" panose="02020603050405020304" pitchFamily="18" charset="0"/>
              </a:rPr>
              <a:t>3. </a:t>
            </a:r>
            <a:r>
              <a:rPr lang="en-ID" sz="1800" b="0" i="0" u="none" strike="noStrike" baseline="0" dirty="0" err="1">
                <a:solidFill>
                  <a:srgbClr val="000000"/>
                </a:solidFill>
                <a:latin typeface="Times New Roman" panose="02020603050405020304" pitchFamily="18" charset="0"/>
              </a:rPr>
              <a:t>Dapatkan</a:t>
            </a:r>
            <a:r>
              <a:rPr lang="en-ID" sz="1800" b="0" i="0" u="none" strike="noStrike" baseline="0" dirty="0">
                <a:solidFill>
                  <a:srgbClr val="000000"/>
                </a:solidFill>
                <a:latin typeface="Times New Roman" panose="02020603050405020304" pitchFamily="18" charset="0"/>
              </a:rPr>
              <a:t> </a:t>
            </a:r>
            <a:r>
              <a:rPr lang="en-ID" sz="1800" b="0" i="0" u="none" strike="noStrike" baseline="0" dirty="0" err="1">
                <a:solidFill>
                  <a:srgbClr val="000000"/>
                </a:solidFill>
                <a:latin typeface="Times New Roman" panose="02020603050405020304" pitchFamily="18" charset="0"/>
              </a:rPr>
              <a:t>aplikasi</a:t>
            </a:r>
            <a:r>
              <a:rPr lang="en-ID" sz="1800" b="0" i="0" u="none" strike="noStrike" baseline="0" dirty="0">
                <a:solidFill>
                  <a:srgbClr val="000000"/>
                </a:solidFill>
                <a:latin typeface="Times New Roman" panose="02020603050405020304" pitchFamily="18" charset="0"/>
              </a:rPr>
              <a:t> </a:t>
            </a:r>
            <a:r>
              <a:rPr lang="en-ID" sz="1800" b="0" i="0" u="none" strike="noStrike" baseline="0" dirty="0" err="1">
                <a:solidFill>
                  <a:srgbClr val="000000"/>
                </a:solidFill>
                <a:latin typeface="Times New Roman" panose="02020603050405020304" pitchFamily="18" charset="0"/>
              </a:rPr>
              <a:t>perangkat</a:t>
            </a:r>
            <a:r>
              <a:rPr lang="en-ID" sz="1800" b="0" i="0" u="none" strike="noStrike" baseline="0" dirty="0">
                <a:solidFill>
                  <a:srgbClr val="000000"/>
                </a:solidFill>
                <a:latin typeface="Times New Roman" panose="02020603050405020304" pitchFamily="18" charset="0"/>
              </a:rPr>
              <a:t> </a:t>
            </a:r>
            <a:r>
              <a:rPr lang="en-ID" sz="1800" b="0" i="0" u="none" strike="noStrike" baseline="0" dirty="0" err="1">
                <a:solidFill>
                  <a:srgbClr val="000000"/>
                </a:solidFill>
                <a:latin typeface="Times New Roman" panose="02020603050405020304" pitchFamily="18" charset="0"/>
              </a:rPr>
              <a:t>bergerak</a:t>
            </a:r>
            <a:r>
              <a:rPr lang="en-ID" sz="1800" b="0" i="0" u="none" strike="noStrike" baseline="0" dirty="0">
                <a:solidFill>
                  <a:srgbClr val="000000"/>
                </a:solidFill>
                <a:latin typeface="Times New Roman" panose="02020603050405020304" pitchFamily="18" charset="0"/>
              </a:rPr>
              <a:t> </a:t>
            </a:r>
            <a:r>
              <a:rPr lang="en-ID" sz="1800" b="0" i="0" u="none" strike="noStrike" baseline="0" dirty="0" err="1">
                <a:solidFill>
                  <a:srgbClr val="000000"/>
                </a:solidFill>
                <a:latin typeface="Times New Roman" panose="02020603050405020304" pitchFamily="18" charset="0"/>
              </a:rPr>
              <a:t>pencatatan</a:t>
            </a:r>
            <a:r>
              <a:rPr lang="en-ID" sz="1800" b="0" i="0" u="none" strike="noStrike" baseline="0" dirty="0">
                <a:solidFill>
                  <a:srgbClr val="000000"/>
                </a:solidFill>
                <a:latin typeface="Times New Roman" panose="02020603050405020304" pitchFamily="18" charset="0"/>
              </a:rPr>
              <a:t> </a:t>
            </a:r>
            <a:r>
              <a:rPr lang="en-ID" sz="1800" b="0" i="0" u="none" strike="noStrike" baseline="0" dirty="0" err="1">
                <a:solidFill>
                  <a:srgbClr val="000000"/>
                </a:solidFill>
                <a:latin typeface="Times New Roman" panose="02020603050405020304" pitchFamily="18" charset="0"/>
              </a:rPr>
              <a:t>aktivitas</a:t>
            </a:r>
            <a:r>
              <a:rPr lang="en-ID" sz="1800" b="0" i="0" u="none" strike="noStrike" baseline="0" dirty="0">
                <a:solidFill>
                  <a:srgbClr val="000000"/>
                </a:solidFill>
                <a:latin typeface="Times New Roman" panose="02020603050405020304" pitchFamily="18" charset="0"/>
              </a:rPr>
              <a:t> </a:t>
            </a:r>
            <a:r>
              <a:rPr lang="en-ID" sz="1800" b="0" i="0" u="none" strike="noStrike" baseline="0" dirty="0" err="1">
                <a:solidFill>
                  <a:srgbClr val="000000"/>
                </a:solidFill>
                <a:latin typeface="Times New Roman" panose="02020603050405020304" pitchFamily="18" charset="0"/>
              </a:rPr>
              <a:t>gunung</a:t>
            </a:r>
            <a:r>
              <a:rPr lang="en-ID" sz="1800" b="0" i="0" u="none" strike="noStrike" baseline="0" dirty="0">
                <a:solidFill>
                  <a:srgbClr val="000000"/>
                </a:solidFill>
                <a:latin typeface="Times New Roman" panose="02020603050405020304" pitchFamily="18" charset="0"/>
              </a:rPr>
              <a:t> </a:t>
            </a:r>
            <a:r>
              <a:rPr lang="en-ID" sz="1800" b="0" i="0" u="none" strike="noStrike" baseline="0" dirty="0" err="1">
                <a:solidFill>
                  <a:srgbClr val="000000"/>
                </a:solidFill>
                <a:latin typeface="Times New Roman" panose="02020603050405020304" pitchFamily="18" charset="0"/>
              </a:rPr>
              <a:t>berapi</a:t>
            </a:r>
            <a:r>
              <a:rPr lang="en-ID" sz="1800" b="0" i="0" u="none" strike="noStrike" baseline="0" dirty="0">
                <a:solidFill>
                  <a:srgbClr val="000000"/>
                </a:solidFill>
                <a:latin typeface="Times New Roman" panose="02020603050405020304" pitchFamily="18" charset="0"/>
              </a:rPr>
              <a:t> </a:t>
            </a:r>
            <a:r>
              <a:rPr lang="en-ID" sz="1800" b="0" i="0" u="none" strike="noStrike" baseline="0" dirty="0" err="1">
                <a:solidFill>
                  <a:srgbClr val="000000"/>
                </a:solidFill>
                <a:latin typeface="Times New Roman" panose="02020603050405020304" pitchFamily="18" charset="0"/>
              </a:rPr>
              <a:t>direalisasikan</a:t>
            </a:r>
            <a:r>
              <a:rPr lang="en-ID" sz="1800" b="0" i="0" u="none" strike="noStrike" baseline="0" dirty="0">
                <a:solidFill>
                  <a:srgbClr val="000000"/>
                </a:solidFill>
                <a:latin typeface="Times New Roman" panose="02020603050405020304" pitchFamily="18" charset="0"/>
              </a:rPr>
              <a:t> </a:t>
            </a:r>
            <a:r>
              <a:rPr lang="en-ID" sz="1800" b="0" i="0" u="none" strike="noStrike" baseline="0" dirty="0" err="1">
                <a:solidFill>
                  <a:srgbClr val="000000"/>
                </a:solidFill>
                <a:latin typeface="Times New Roman" panose="02020603050405020304" pitchFamily="18" charset="0"/>
              </a:rPr>
              <a:t>dalam</a:t>
            </a:r>
            <a:r>
              <a:rPr lang="en-ID" sz="1800" b="0" i="0" u="none" strike="noStrike" baseline="0" dirty="0">
                <a:solidFill>
                  <a:srgbClr val="000000"/>
                </a:solidFill>
                <a:latin typeface="Times New Roman" panose="02020603050405020304" pitchFamily="18" charset="0"/>
              </a:rPr>
              <a:t> </a:t>
            </a:r>
            <a:r>
              <a:rPr lang="en-ID" sz="1800" b="0" i="0" u="none" strike="noStrike" baseline="0" dirty="0" err="1">
                <a:solidFill>
                  <a:srgbClr val="000000"/>
                </a:solidFill>
                <a:latin typeface="Times New Roman" panose="02020603050405020304" pitchFamily="18" charset="0"/>
              </a:rPr>
              <a:t>bentuk</a:t>
            </a:r>
            <a:r>
              <a:rPr lang="en-ID" sz="1800" b="0" i="0" u="none" strike="noStrike" baseline="0" dirty="0">
                <a:solidFill>
                  <a:srgbClr val="000000"/>
                </a:solidFill>
                <a:latin typeface="Times New Roman" panose="02020603050405020304" pitchFamily="18" charset="0"/>
              </a:rPr>
              <a:t> </a:t>
            </a:r>
            <a:r>
              <a:rPr lang="en-ID" sz="1800" b="0" i="0" u="none" strike="noStrike" baseline="0" dirty="0" err="1">
                <a:solidFill>
                  <a:srgbClr val="000000"/>
                </a:solidFill>
                <a:latin typeface="Times New Roman" panose="02020603050405020304" pitchFamily="18" charset="0"/>
              </a:rPr>
              <a:t>aplikasi</a:t>
            </a:r>
            <a:r>
              <a:rPr lang="en-ID" sz="1800" b="0" i="0" u="none" strike="noStrike" baseline="0" dirty="0">
                <a:solidFill>
                  <a:srgbClr val="000000"/>
                </a:solidFill>
                <a:latin typeface="Times New Roman" panose="02020603050405020304" pitchFamily="18" charset="0"/>
              </a:rPr>
              <a:t> Android? </a:t>
            </a:r>
            <a:r>
              <a:rPr lang="en-ID" sz="1800" b="0" i="1" u="none" strike="noStrike" baseline="0" dirty="0">
                <a:solidFill>
                  <a:srgbClr val="FF0000"/>
                </a:solidFill>
                <a:latin typeface="Times New Roman" panose="02020603050405020304" pitchFamily="18" charset="0"/>
              </a:rPr>
              <a:t>(</a:t>
            </a:r>
            <a:r>
              <a:rPr lang="en-ID" sz="1800" b="0" i="1" u="none" strike="noStrike" baseline="0" dirty="0" err="1">
                <a:solidFill>
                  <a:srgbClr val="FF0000"/>
                </a:solidFill>
                <a:latin typeface="Times New Roman" panose="02020603050405020304" pitchFamily="18" charset="0"/>
              </a:rPr>
              <a:t>dapat</a:t>
            </a:r>
            <a:r>
              <a:rPr lang="en-ID" sz="1800" b="0" i="1" u="none" strike="noStrike" baseline="0" dirty="0">
                <a:solidFill>
                  <a:srgbClr val="FF0000"/>
                </a:solidFill>
                <a:latin typeface="Times New Roman" panose="02020603050405020304" pitchFamily="18" charset="0"/>
              </a:rPr>
              <a:t> </a:t>
            </a:r>
            <a:r>
              <a:rPr lang="en-ID" sz="1800" b="0" i="1" u="none" strike="noStrike" baseline="0" dirty="0" err="1">
                <a:solidFill>
                  <a:srgbClr val="FF0000"/>
                </a:solidFill>
                <a:latin typeface="Times New Roman" panose="02020603050405020304" pitchFamily="18" charset="0"/>
              </a:rPr>
              <a:t>dijawab</a:t>
            </a:r>
            <a:r>
              <a:rPr lang="en-ID" sz="1800" b="0" i="1" u="none" strike="noStrike" baseline="0" dirty="0">
                <a:solidFill>
                  <a:srgbClr val="FF0000"/>
                </a:solidFill>
                <a:latin typeface="Times New Roman" panose="02020603050405020304" pitchFamily="18" charset="0"/>
              </a:rPr>
              <a:t> </a:t>
            </a:r>
            <a:r>
              <a:rPr lang="en-ID" sz="1800" b="0" i="1" u="none" strike="noStrike" baseline="0" dirty="0" err="1">
                <a:solidFill>
                  <a:srgbClr val="FF0000"/>
                </a:solidFill>
                <a:latin typeface="Times New Roman" panose="02020603050405020304" pitchFamily="18" charset="0"/>
              </a:rPr>
              <a:t>dengan</a:t>
            </a:r>
            <a:r>
              <a:rPr lang="en-ID" sz="1800" b="0" i="1" u="none" strike="noStrike" baseline="0" dirty="0">
                <a:solidFill>
                  <a:srgbClr val="FF0000"/>
                </a:solidFill>
                <a:latin typeface="Times New Roman" panose="02020603050405020304" pitchFamily="18" charset="0"/>
              </a:rPr>
              <a:t> </a:t>
            </a:r>
            <a:r>
              <a:rPr lang="en-ID" sz="1800" b="0" i="1" u="none" strike="noStrike" baseline="0" dirty="0" err="1">
                <a:solidFill>
                  <a:srgbClr val="FF0000"/>
                </a:solidFill>
                <a:latin typeface="Times New Roman" panose="02020603050405020304" pitchFamily="18" charset="0"/>
              </a:rPr>
              <a:t>hasil</a:t>
            </a:r>
            <a:r>
              <a:rPr lang="en-ID" sz="1800" b="0" i="1" u="none" strike="noStrike" baseline="0" dirty="0">
                <a:solidFill>
                  <a:srgbClr val="FF0000"/>
                </a:solidFill>
                <a:latin typeface="Times New Roman" panose="02020603050405020304" pitchFamily="18" charset="0"/>
              </a:rPr>
              <a:t> scenario-based testing) </a:t>
            </a:r>
            <a:endParaRPr lang="en-ID" sz="1800" b="0" i="0" u="none" strike="noStrike" baseline="0" dirty="0">
              <a:solidFill>
                <a:srgbClr val="000000"/>
              </a:solidFill>
              <a:latin typeface="Times New Roman" panose="02020603050405020304" pitchFamily="18" charset="0"/>
            </a:endParaRPr>
          </a:p>
          <a:p>
            <a:r>
              <a:rPr lang="en-ID" sz="1800" b="0" i="0" u="none" strike="noStrike" baseline="0" dirty="0">
                <a:solidFill>
                  <a:srgbClr val="000000"/>
                </a:solidFill>
                <a:latin typeface="Times New Roman" panose="02020603050405020304" pitchFamily="18" charset="0"/>
              </a:rPr>
              <a:t>4. </a:t>
            </a:r>
            <a:r>
              <a:rPr lang="en-ID" sz="1800" b="0" i="0" u="none" strike="noStrike" baseline="0" dirty="0" err="1">
                <a:solidFill>
                  <a:srgbClr val="000000"/>
                </a:solidFill>
                <a:latin typeface="Times New Roman" panose="02020603050405020304" pitchFamily="18" charset="0"/>
              </a:rPr>
              <a:t>Dapatkah</a:t>
            </a:r>
            <a:r>
              <a:rPr lang="en-ID" sz="1800" b="0" i="0" u="none" strike="noStrike" baseline="0" dirty="0">
                <a:solidFill>
                  <a:srgbClr val="000000"/>
                </a:solidFill>
                <a:latin typeface="Times New Roman" panose="02020603050405020304" pitchFamily="18" charset="0"/>
              </a:rPr>
              <a:t> </a:t>
            </a:r>
            <a:r>
              <a:rPr lang="en-ID" sz="1800" b="0" i="0" u="none" strike="noStrike" baseline="0" dirty="0" err="1">
                <a:solidFill>
                  <a:srgbClr val="000000"/>
                </a:solidFill>
                <a:latin typeface="Times New Roman" panose="02020603050405020304" pitchFamily="18" charset="0"/>
              </a:rPr>
              <a:t>pengguna</a:t>
            </a:r>
            <a:r>
              <a:rPr lang="en-ID" sz="1800" b="0" i="0" u="none" strike="noStrike" baseline="0" dirty="0">
                <a:solidFill>
                  <a:srgbClr val="000000"/>
                </a:solidFill>
                <a:latin typeface="Times New Roman" panose="02020603050405020304" pitchFamily="18" charset="0"/>
              </a:rPr>
              <a:t> </a:t>
            </a:r>
            <a:r>
              <a:rPr lang="en-ID" sz="1800" b="0" i="0" u="none" strike="noStrike" baseline="0" dirty="0" err="1">
                <a:solidFill>
                  <a:srgbClr val="000000"/>
                </a:solidFill>
                <a:latin typeface="Times New Roman" panose="02020603050405020304" pitchFamily="18" charset="0"/>
              </a:rPr>
              <a:t>mencapai</a:t>
            </a:r>
            <a:r>
              <a:rPr lang="en-ID" sz="1800" b="0" i="0" u="none" strike="noStrike" baseline="0" dirty="0">
                <a:solidFill>
                  <a:srgbClr val="000000"/>
                </a:solidFill>
                <a:latin typeface="Times New Roman" panose="02020603050405020304" pitchFamily="18" charset="0"/>
              </a:rPr>
              <a:t> </a:t>
            </a:r>
            <a:r>
              <a:rPr lang="en-ID" sz="1800" b="0" i="0" u="none" strike="noStrike" baseline="0" dirty="0" err="1">
                <a:solidFill>
                  <a:srgbClr val="000000"/>
                </a:solidFill>
                <a:latin typeface="Times New Roman" panose="02020603050405020304" pitchFamily="18" charset="0"/>
              </a:rPr>
              <a:t>tujuannya</a:t>
            </a:r>
            <a:r>
              <a:rPr lang="en-ID" sz="1800" b="0" i="0" u="none" strike="noStrike" baseline="0" dirty="0">
                <a:solidFill>
                  <a:srgbClr val="000000"/>
                </a:solidFill>
                <a:latin typeface="Times New Roman" panose="02020603050405020304" pitchFamily="18" charset="0"/>
              </a:rPr>
              <a:t> </a:t>
            </a:r>
            <a:r>
              <a:rPr lang="en-ID" sz="1800" b="0" i="0" u="none" strike="noStrike" baseline="0" dirty="0" err="1">
                <a:solidFill>
                  <a:srgbClr val="000000"/>
                </a:solidFill>
                <a:latin typeface="Times New Roman" panose="02020603050405020304" pitchFamily="18" charset="0"/>
              </a:rPr>
              <a:t>dengan</a:t>
            </a:r>
            <a:r>
              <a:rPr lang="en-ID" sz="1800" b="0" i="0" u="none" strike="noStrike" baseline="0" dirty="0">
                <a:solidFill>
                  <a:srgbClr val="000000"/>
                </a:solidFill>
                <a:latin typeface="Times New Roman" panose="02020603050405020304" pitchFamily="18" charset="0"/>
              </a:rPr>
              <a:t> </a:t>
            </a:r>
            <a:r>
              <a:rPr lang="en-ID" sz="1800" b="0" i="0" u="none" strike="noStrike" baseline="0" dirty="0" err="1">
                <a:solidFill>
                  <a:srgbClr val="000000"/>
                </a:solidFill>
                <a:latin typeface="Times New Roman" panose="02020603050405020304" pitchFamily="18" charset="0"/>
              </a:rPr>
              <a:t>menggunakan</a:t>
            </a:r>
            <a:r>
              <a:rPr lang="en-ID" sz="1800" b="0" i="0" u="none" strike="noStrike" baseline="0" dirty="0">
                <a:solidFill>
                  <a:srgbClr val="000000"/>
                </a:solidFill>
                <a:latin typeface="Times New Roman" panose="02020603050405020304" pitchFamily="18" charset="0"/>
              </a:rPr>
              <a:t> </a:t>
            </a:r>
            <a:r>
              <a:rPr lang="en-ID" sz="1800" b="0" i="0" u="none" strike="noStrike" baseline="0" dirty="0" err="1">
                <a:solidFill>
                  <a:srgbClr val="000000"/>
                </a:solidFill>
                <a:latin typeface="Times New Roman" panose="02020603050405020304" pitchFamily="18" charset="0"/>
              </a:rPr>
              <a:t>aplikasi</a:t>
            </a:r>
            <a:r>
              <a:rPr lang="en-ID" sz="1800" b="0" i="0" u="none" strike="noStrike" baseline="0" dirty="0">
                <a:solidFill>
                  <a:srgbClr val="000000"/>
                </a:solidFill>
                <a:latin typeface="Times New Roman" panose="02020603050405020304" pitchFamily="18" charset="0"/>
              </a:rPr>
              <a:t> yang </a:t>
            </a:r>
            <a:r>
              <a:rPr lang="en-ID" sz="1800" b="0" i="0" u="none" strike="noStrike" baseline="0" dirty="0" err="1">
                <a:solidFill>
                  <a:srgbClr val="000000"/>
                </a:solidFill>
                <a:latin typeface="Times New Roman" panose="02020603050405020304" pitchFamily="18" charset="0"/>
              </a:rPr>
              <a:t>dikembangkan</a:t>
            </a:r>
            <a:r>
              <a:rPr lang="en-ID" sz="1800" b="0" i="0" u="none" strike="noStrike" baseline="0" dirty="0">
                <a:solidFill>
                  <a:srgbClr val="000000"/>
                </a:solidFill>
                <a:latin typeface="Times New Roman" panose="02020603050405020304" pitchFamily="18" charset="0"/>
              </a:rPr>
              <a:t>? </a:t>
            </a:r>
            <a:r>
              <a:rPr lang="en-ID" sz="1800" b="0" i="1" u="none" strike="noStrike" baseline="0" dirty="0">
                <a:solidFill>
                  <a:srgbClr val="FF0000"/>
                </a:solidFill>
                <a:latin typeface="Times New Roman" panose="02020603050405020304" pitchFamily="18" charset="0"/>
              </a:rPr>
              <a:t>(</a:t>
            </a:r>
            <a:r>
              <a:rPr lang="en-ID" sz="1800" b="0" i="1" u="none" strike="noStrike" baseline="0" dirty="0" err="1">
                <a:solidFill>
                  <a:srgbClr val="FF0000"/>
                </a:solidFill>
                <a:latin typeface="Times New Roman" panose="02020603050405020304" pitchFamily="18" charset="0"/>
              </a:rPr>
              <a:t>dapat</a:t>
            </a:r>
            <a:r>
              <a:rPr lang="en-ID" sz="1800" b="0" i="1" u="none" strike="noStrike" baseline="0" dirty="0">
                <a:solidFill>
                  <a:srgbClr val="FF0000"/>
                </a:solidFill>
                <a:latin typeface="Times New Roman" panose="02020603050405020304" pitchFamily="18" charset="0"/>
              </a:rPr>
              <a:t> </a:t>
            </a:r>
            <a:r>
              <a:rPr lang="en-ID" sz="1800" b="0" i="1" u="none" strike="noStrike" baseline="0" dirty="0" err="1">
                <a:solidFill>
                  <a:srgbClr val="FF0000"/>
                </a:solidFill>
                <a:latin typeface="Times New Roman" panose="02020603050405020304" pitchFamily="18" charset="0"/>
              </a:rPr>
              <a:t>dijawab</a:t>
            </a:r>
            <a:r>
              <a:rPr lang="en-ID" sz="1800" b="0" i="1" u="none" strike="noStrike" baseline="0" dirty="0">
                <a:solidFill>
                  <a:srgbClr val="FF0000"/>
                </a:solidFill>
                <a:latin typeface="Times New Roman" panose="02020603050405020304" pitchFamily="18" charset="0"/>
              </a:rPr>
              <a:t> </a:t>
            </a:r>
            <a:r>
              <a:rPr lang="en-ID" sz="1800" b="0" i="1" u="none" strike="noStrike" baseline="0" dirty="0" err="1">
                <a:solidFill>
                  <a:srgbClr val="FF0000"/>
                </a:solidFill>
                <a:latin typeface="Times New Roman" panose="02020603050405020304" pitchFamily="18" charset="0"/>
              </a:rPr>
              <a:t>dengan</a:t>
            </a:r>
            <a:r>
              <a:rPr lang="en-ID" sz="1800" b="0" i="1" u="none" strike="noStrike" baseline="0" dirty="0">
                <a:solidFill>
                  <a:srgbClr val="FF0000"/>
                </a:solidFill>
                <a:latin typeface="Times New Roman" panose="02020603050405020304" pitchFamily="18" charset="0"/>
              </a:rPr>
              <a:t> </a:t>
            </a:r>
            <a:r>
              <a:rPr lang="en-ID" sz="1800" b="0" i="1" u="none" strike="noStrike" baseline="0" dirty="0" err="1">
                <a:solidFill>
                  <a:srgbClr val="FF0000"/>
                </a:solidFill>
                <a:latin typeface="Times New Roman" panose="02020603050405020304" pitchFamily="18" charset="0"/>
              </a:rPr>
              <a:t>hasil</a:t>
            </a:r>
            <a:r>
              <a:rPr lang="en-ID" sz="1800" b="0" i="1" u="none" strike="noStrike" baseline="0" dirty="0">
                <a:solidFill>
                  <a:srgbClr val="FF0000"/>
                </a:solidFill>
                <a:latin typeface="Times New Roman" panose="02020603050405020304" pitchFamily="18" charset="0"/>
              </a:rPr>
              <a:t> usability testing) </a:t>
            </a:r>
            <a:endParaRPr lang="en-ID" sz="1800" b="0" i="0" u="none" strike="noStrike" baseline="0" dirty="0">
              <a:solidFill>
                <a:srgbClr val="000000"/>
              </a:solidFill>
              <a:latin typeface="Times New Roman" panose="02020603050405020304" pitchFamily="18" charset="0"/>
            </a:endParaRPr>
          </a:p>
          <a:p>
            <a:endParaRPr lang="en-ID" dirty="0"/>
          </a:p>
        </p:txBody>
      </p:sp>
      <p:sp>
        <p:nvSpPr>
          <p:cNvPr id="4" name="Slide Number Placeholder 3"/>
          <p:cNvSpPr>
            <a:spLocks noGrp="1"/>
          </p:cNvSpPr>
          <p:nvPr>
            <p:ph type="sldNum" sz="quarter" idx="5"/>
          </p:nvPr>
        </p:nvSpPr>
        <p:spPr/>
        <p:txBody>
          <a:bodyPr/>
          <a:lstStyle/>
          <a:p>
            <a:fld id="{10F571E2-DC21-461F-A76C-F85C3CF766A3}" type="slidenum">
              <a:rPr lang="en-ID" smtClean="0"/>
              <a:t>7</a:t>
            </a:fld>
            <a:endParaRPr lang="en-ID"/>
          </a:p>
        </p:txBody>
      </p:sp>
    </p:spTree>
    <p:extLst>
      <p:ext uri="{BB962C8B-B14F-4D97-AF65-F5344CB8AC3E}">
        <p14:creationId xmlns:p14="http://schemas.microsoft.com/office/powerpoint/2010/main" val="3733874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215900" algn="just">
              <a:spcAft>
                <a:spcPts val="600"/>
              </a:spcAft>
            </a:pPr>
            <a:r>
              <a:rPr lang="id-ID" sz="1800" dirty="0">
                <a:effectLst/>
                <a:latin typeface="Calibri" panose="020F0502020204030204" pitchFamily="34" charset="0"/>
                <a:ea typeface="Calibri" panose="020F0502020204030204" pitchFamily="34" charset="0"/>
                <a:cs typeface="Arial" panose="020B0604020202020204" pitchFamily="34" charset="0"/>
              </a:rPr>
              <a:t>Terdapat beberapa penelitian terdahulu yang berhubungan dengan aplikasi resep masakan. Berdasarkan penelitian yang dilakukan Ichwan, Sudjalwo, dan Supardi (2013), mereka membuat penelitian yang berjudul “Aplikasi Resep Masakan Khas Jawa Berbasis Android”. Pengembangan dalam penelitian tersebut menggunakan metode </a:t>
            </a:r>
            <a:r>
              <a:rPr lang="id-ID" sz="1800" i="1" dirty="0">
                <a:effectLst/>
                <a:latin typeface="Calibri" panose="020F0502020204030204" pitchFamily="34" charset="0"/>
                <a:ea typeface="Calibri" panose="020F0502020204030204" pitchFamily="34" charset="0"/>
                <a:cs typeface="Arial" panose="020B0604020202020204" pitchFamily="34" charset="0"/>
              </a:rPr>
              <a:t>SDLC</a:t>
            </a:r>
            <a:r>
              <a:rPr lang="id-ID" sz="1800" dirty="0">
                <a:effectLst/>
                <a:latin typeface="Calibri" panose="020F0502020204030204" pitchFamily="34" charset="0"/>
                <a:ea typeface="Calibri" panose="020F0502020204030204" pitchFamily="34" charset="0"/>
                <a:cs typeface="Arial" panose="020B0604020202020204" pitchFamily="34" charset="0"/>
              </a:rPr>
              <a:t> </a:t>
            </a:r>
            <a:r>
              <a:rPr lang="id-ID" sz="1800" i="1" dirty="0">
                <a:effectLst/>
                <a:latin typeface="Calibri" panose="020F0502020204030204" pitchFamily="34" charset="0"/>
                <a:ea typeface="Calibri" panose="020F0502020204030204" pitchFamily="34" charset="0"/>
                <a:cs typeface="Arial" panose="020B0604020202020204" pitchFamily="34" charset="0"/>
              </a:rPr>
              <a:t>Waterfall</a:t>
            </a:r>
            <a:r>
              <a:rPr lang="id-ID" sz="1800" dirty="0">
                <a:effectLst/>
                <a:latin typeface="Calibri" panose="020F0502020204030204" pitchFamily="34" charset="0"/>
                <a:ea typeface="Calibri" panose="020F0502020204030204" pitchFamily="34" charset="0"/>
                <a:cs typeface="Arial" panose="020B0604020202020204" pitchFamily="34" charset="0"/>
              </a:rPr>
              <a:t>, dengan bahasa pemrograman yang digunakan yaitu Java. Penelitian ini menghasilkan sebuah aplikasi yang membantu dalam memasak, dan cukup efisien dalam penggunaannya, dengan tampilan aplikasi yang cukup baik. Perbedaannya dengan penelitian ini yaitu pengembangan perangkat lunak berfokus pada masakan khas sebuah daerah, sedangkan pada penelitian ini difokuskan pada masakan sederhana yang cocok dengan mahasiswa. </a:t>
            </a:r>
            <a:endParaRPr lang="en-ID" sz="1800" dirty="0">
              <a:effectLst/>
              <a:latin typeface="Calibri" panose="020F0502020204030204" pitchFamily="34" charset="0"/>
              <a:ea typeface="Calibri" panose="020F0502020204030204" pitchFamily="34" charset="0"/>
              <a:cs typeface="Arial" panose="020B0604020202020204" pitchFamily="34" charset="0"/>
            </a:endParaRPr>
          </a:p>
          <a:p>
            <a:pPr indent="215900" algn="just">
              <a:spcAft>
                <a:spcPts val="600"/>
              </a:spcAft>
            </a:pPr>
            <a:r>
              <a:rPr lang="id-ID" sz="1800" dirty="0">
                <a:effectLst/>
                <a:latin typeface="Calibri" panose="020F0502020204030204" pitchFamily="34" charset="0"/>
                <a:ea typeface="Calibri" panose="020F0502020204030204" pitchFamily="34" charset="0"/>
                <a:cs typeface="Arial" panose="020B0604020202020204" pitchFamily="34" charset="0"/>
              </a:rPr>
              <a:t>Penelitian lain pernah dilakukan oleh Karlina, Asian, dan Mahmud (2019), dimana mereka membuat penelitian yang berjudul “Rancang Bangun Aplikasi Resep Masakan Menggunakan Metode Xp Berbasis Android”. Pengembangan dalam penelitian tersebut menggunakan metode </a:t>
            </a:r>
            <a:r>
              <a:rPr lang="id-ID" sz="1800" i="1" dirty="0">
                <a:effectLst/>
                <a:latin typeface="Calibri" panose="020F0502020204030204" pitchFamily="34" charset="0"/>
                <a:ea typeface="Calibri" panose="020F0502020204030204" pitchFamily="34" charset="0"/>
                <a:cs typeface="Arial" panose="020B0604020202020204" pitchFamily="34" charset="0"/>
              </a:rPr>
              <a:t>Extreme Programming</a:t>
            </a:r>
            <a:r>
              <a:rPr lang="id-ID" sz="1800" dirty="0">
                <a:effectLst/>
                <a:latin typeface="Calibri" panose="020F0502020204030204" pitchFamily="34" charset="0"/>
                <a:ea typeface="Calibri" panose="020F0502020204030204" pitchFamily="34" charset="0"/>
                <a:cs typeface="Arial" panose="020B0604020202020204" pitchFamily="34" charset="0"/>
              </a:rPr>
              <a:t>, dengan bahasa pemrograman yang digunakan yaitu Delphi. Penelitian tersebut menghasilkan sebuah aplikasi yang membantu masyarakat mengetahui resep dan tata cara pembuatan masakan dengan mudah. Perbedaannya dengan penelitian ini yaitu pengembangan perangkat lunak menggunakan metode pengembangan </a:t>
            </a:r>
            <a:r>
              <a:rPr lang="id-ID" sz="1800" i="1" dirty="0">
                <a:effectLst/>
                <a:latin typeface="Calibri" panose="020F0502020204030204" pitchFamily="34" charset="0"/>
                <a:ea typeface="Calibri" panose="020F0502020204030204" pitchFamily="34" charset="0"/>
                <a:cs typeface="Arial" panose="020B0604020202020204" pitchFamily="34" charset="0"/>
              </a:rPr>
              <a:t>Extreme Programming</a:t>
            </a:r>
            <a:r>
              <a:rPr lang="id-ID" sz="1800" dirty="0">
                <a:effectLst/>
                <a:latin typeface="Calibri" panose="020F0502020204030204" pitchFamily="34" charset="0"/>
                <a:ea typeface="Calibri" panose="020F0502020204030204" pitchFamily="34" charset="0"/>
                <a:cs typeface="Arial" panose="020B0604020202020204" pitchFamily="34" charset="0"/>
              </a:rPr>
              <a:t>, sedangkan pada penelitian ini menggunakan metode </a:t>
            </a:r>
            <a:r>
              <a:rPr lang="id-ID" sz="1800" i="1" dirty="0">
                <a:effectLst/>
                <a:latin typeface="Calibri" panose="020F0502020204030204" pitchFamily="34" charset="0"/>
                <a:ea typeface="Calibri" panose="020F0502020204030204" pitchFamily="34" charset="0"/>
                <a:cs typeface="Arial" panose="020B0604020202020204" pitchFamily="34" charset="0"/>
              </a:rPr>
              <a:t>SDLC</a:t>
            </a:r>
            <a:r>
              <a:rPr lang="id-ID" sz="1800" dirty="0">
                <a:effectLst/>
                <a:latin typeface="Calibri" panose="020F0502020204030204" pitchFamily="34" charset="0"/>
                <a:ea typeface="Calibri" panose="020F0502020204030204" pitchFamily="34" charset="0"/>
                <a:cs typeface="Arial" panose="020B0604020202020204" pitchFamily="34" charset="0"/>
              </a:rPr>
              <a:t> </a:t>
            </a:r>
            <a:r>
              <a:rPr lang="id-ID" sz="1800" i="1" dirty="0">
                <a:effectLst/>
                <a:latin typeface="Calibri" panose="020F0502020204030204" pitchFamily="34" charset="0"/>
                <a:ea typeface="Calibri" panose="020F0502020204030204" pitchFamily="34" charset="0"/>
                <a:cs typeface="Arial" panose="020B0604020202020204" pitchFamily="34" charset="0"/>
              </a:rPr>
              <a:t>Prototyping</a:t>
            </a:r>
            <a:r>
              <a:rPr lang="id-ID" sz="1800" dirty="0">
                <a:effectLst/>
                <a:latin typeface="Calibri" panose="020F0502020204030204" pitchFamily="34" charset="0"/>
                <a:ea typeface="Calibri" panose="020F0502020204030204" pitchFamily="34" charset="0"/>
                <a:cs typeface="Arial" panose="020B0604020202020204" pitchFamily="34" charset="0"/>
              </a:rPr>
              <a:t>. </a:t>
            </a:r>
          </a:p>
          <a:p>
            <a:pPr marL="0" marR="0" lvl="0" indent="215900" algn="just" defTabSz="914400" rtl="0" eaLnBrk="1" fontAlgn="auto" latinLnBrk="0" hangingPunct="1">
              <a:lnSpc>
                <a:spcPct val="100000"/>
              </a:lnSpc>
              <a:spcBef>
                <a:spcPts val="0"/>
              </a:spcBef>
              <a:spcAft>
                <a:spcPts val="600"/>
              </a:spcAft>
              <a:buClrTx/>
              <a:buSzTx/>
              <a:buFontTx/>
              <a:buNone/>
              <a:tabLst/>
              <a:defRPr/>
            </a:pPr>
            <a:r>
              <a:rPr lang="id-ID" sz="1800" dirty="0">
                <a:effectLst/>
                <a:latin typeface="Calibri" panose="020F0502020204030204" pitchFamily="34" charset="0"/>
                <a:ea typeface="Calibri" panose="020F0502020204030204" pitchFamily="34" charset="0"/>
                <a:cs typeface="Times New Roman" panose="02020603050405020304" pitchFamily="18" charset="0"/>
              </a:rPr>
              <a:t>Penelitian lain pernah dilakukan oleh Yasuma (2017), dimana ia membuat penelitian yang berjudul “Resep Masakan Khas Lombok Berbasis Android”. Pengembangan dalam penelitian tersebut menggunakan metode </a:t>
            </a:r>
            <a:r>
              <a:rPr lang="id-ID" sz="1800" i="1" dirty="0">
                <a:effectLst/>
                <a:latin typeface="Calibri" panose="020F0502020204030204" pitchFamily="34" charset="0"/>
                <a:ea typeface="Calibri" panose="020F0502020204030204" pitchFamily="34" charset="0"/>
                <a:cs typeface="Times New Roman" panose="02020603050405020304" pitchFamily="18" charset="0"/>
              </a:rPr>
              <a:t>SDLC Waterfall</a:t>
            </a:r>
            <a:r>
              <a:rPr lang="id-ID" sz="1800" dirty="0">
                <a:effectLst/>
                <a:latin typeface="Calibri" panose="020F0502020204030204" pitchFamily="34" charset="0"/>
                <a:ea typeface="Calibri" panose="020F0502020204030204" pitchFamily="34" charset="0"/>
                <a:cs typeface="Times New Roman" panose="02020603050405020304" pitchFamily="18" charset="0"/>
              </a:rPr>
              <a:t>, dengan bahasa pemrograman yang digunakan yaitu Java. Penelitian tersebut menghasilkan sebuah aplikasi yang memudahkan pengguna untuk mengetahui cara masak – memasak sesuai dengan masakan yang diinginkan. Perbedaannya dengan penelitian ini yaitu</a:t>
            </a:r>
            <a:r>
              <a:rPr lang="id-ID" sz="1800" dirty="0">
                <a:effectLst/>
                <a:latin typeface="Calibri" panose="020F0502020204030204" pitchFamily="34" charset="0"/>
                <a:ea typeface="Calibri" panose="020F0502020204030204" pitchFamily="34" charset="0"/>
                <a:cs typeface="Arial" panose="020B0604020202020204" pitchFamily="34" charset="0"/>
              </a:rPr>
              <a:t> pengembangan perangkat lunak berfokus pada masakan khas sebuah daerah, sedangkan pada penelitian ini difokuskan pada masakan sederhana yang cocok dengan mahasiswa. </a:t>
            </a:r>
            <a:endParaRPr lang="en-ID" sz="1800" dirty="0">
              <a:effectLst/>
              <a:latin typeface="Calibri" panose="020F0502020204030204" pitchFamily="34" charset="0"/>
              <a:ea typeface="Calibri" panose="020F0502020204030204" pitchFamily="34" charset="0"/>
              <a:cs typeface="Arial" panose="020B0604020202020204" pitchFamily="34" charset="0"/>
            </a:endParaRPr>
          </a:p>
          <a:p>
            <a:pPr marL="0" marR="0" lvl="0" indent="215900" algn="just" defTabSz="914400" rtl="0" eaLnBrk="1" fontAlgn="auto" latinLnBrk="0" hangingPunct="1">
              <a:lnSpc>
                <a:spcPct val="100000"/>
              </a:lnSpc>
              <a:spcBef>
                <a:spcPts val="0"/>
              </a:spcBef>
              <a:spcAft>
                <a:spcPts val="600"/>
              </a:spcAft>
              <a:buClrTx/>
              <a:buSzTx/>
              <a:buFontTx/>
              <a:buNone/>
              <a:tabLst/>
              <a:defRPr/>
            </a:pP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indent="215900" algn="just">
              <a:spcAft>
                <a:spcPts val="600"/>
              </a:spcAft>
            </a:pPr>
            <a:endParaRPr lang="en-ID" sz="1800" dirty="0">
              <a:effectLst/>
              <a:latin typeface="Calibri" panose="020F0502020204030204" pitchFamily="34" charset="0"/>
              <a:ea typeface="Calibri" panose="020F0502020204030204" pitchFamily="34" charset="0"/>
              <a:cs typeface="Arial" panose="020B0604020202020204" pitchFamily="34" charset="0"/>
            </a:endParaRPr>
          </a:p>
          <a:p>
            <a:endParaRPr lang="en-ID" dirty="0"/>
          </a:p>
        </p:txBody>
      </p:sp>
      <p:sp>
        <p:nvSpPr>
          <p:cNvPr id="4" name="Slide Number Placeholder 3"/>
          <p:cNvSpPr>
            <a:spLocks noGrp="1"/>
          </p:cNvSpPr>
          <p:nvPr>
            <p:ph type="sldNum" sz="quarter" idx="5"/>
          </p:nvPr>
        </p:nvSpPr>
        <p:spPr/>
        <p:txBody>
          <a:bodyPr/>
          <a:lstStyle/>
          <a:p>
            <a:fld id="{10F571E2-DC21-461F-A76C-F85C3CF766A3}" type="slidenum">
              <a:rPr lang="en-ID" smtClean="0"/>
              <a:t>9</a:t>
            </a:fld>
            <a:endParaRPr lang="en-ID"/>
          </a:p>
        </p:txBody>
      </p:sp>
    </p:spTree>
    <p:extLst>
      <p:ext uri="{BB962C8B-B14F-4D97-AF65-F5344CB8AC3E}">
        <p14:creationId xmlns:p14="http://schemas.microsoft.com/office/powerpoint/2010/main" val="3398390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10F571E2-DC21-461F-A76C-F85C3CF766A3}" type="slidenum">
              <a:rPr lang="en-ID" smtClean="0"/>
              <a:t>11</a:t>
            </a:fld>
            <a:endParaRPr lang="en-ID"/>
          </a:p>
        </p:txBody>
      </p:sp>
    </p:spTree>
    <p:extLst>
      <p:ext uri="{BB962C8B-B14F-4D97-AF65-F5344CB8AC3E}">
        <p14:creationId xmlns:p14="http://schemas.microsoft.com/office/powerpoint/2010/main" val="1194769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10F571E2-DC21-461F-A76C-F85C3CF766A3}" type="slidenum">
              <a:rPr lang="en-ID" smtClean="0"/>
              <a:t>15</a:t>
            </a:fld>
            <a:endParaRPr lang="en-ID"/>
          </a:p>
        </p:txBody>
      </p:sp>
    </p:spTree>
    <p:extLst>
      <p:ext uri="{BB962C8B-B14F-4D97-AF65-F5344CB8AC3E}">
        <p14:creationId xmlns:p14="http://schemas.microsoft.com/office/powerpoint/2010/main" val="1923428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10F571E2-DC21-461F-A76C-F85C3CF766A3}" type="slidenum">
              <a:rPr lang="en-ID" smtClean="0"/>
              <a:t>16</a:t>
            </a:fld>
            <a:endParaRPr lang="en-ID"/>
          </a:p>
        </p:txBody>
      </p:sp>
    </p:spTree>
    <p:extLst>
      <p:ext uri="{BB962C8B-B14F-4D97-AF65-F5344CB8AC3E}">
        <p14:creationId xmlns:p14="http://schemas.microsoft.com/office/powerpoint/2010/main" val="714694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10F571E2-DC21-461F-A76C-F85C3CF766A3}" type="slidenum">
              <a:rPr lang="en-ID" smtClean="0"/>
              <a:t>17</a:t>
            </a:fld>
            <a:endParaRPr lang="en-ID"/>
          </a:p>
        </p:txBody>
      </p:sp>
    </p:spTree>
    <p:extLst>
      <p:ext uri="{BB962C8B-B14F-4D97-AF65-F5344CB8AC3E}">
        <p14:creationId xmlns:p14="http://schemas.microsoft.com/office/powerpoint/2010/main" val="35134709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10F571E2-DC21-461F-A76C-F85C3CF766A3}" type="slidenum">
              <a:rPr lang="en-ID" smtClean="0"/>
              <a:t>18</a:t>
            </a:fld>
            <a:endParaRPr lang="en-ID"/>
          </a:p>
        </p:txBody>
      </p:sp>
    </p:spTree>
    <p:extLst>
      <p:ext uri="{BB962C8B-B14F-4D97-AF65-F5344CB8AC3E}">
        <p14:creationId xmlns:p14="http://schemas.microsoft.com/office/powerpoint/2010/main" val="3892688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2"/>
        </a:solidFill>
        <a:effectLst/>
      </p:bgPr>
    </p:bg>
    <p:spTree>
      <p:nvGrpSpPr>
        <p:cNvPr id="1" name=""/>
        <p:cNvGrpSpPr/>
        <p:nvPr/>
      </p:nvGrpSpPr>
      <p:grpSpPr>
        <a:xfrm>
          <a:off x="0" y="0"/>
          <a:ext cx="0" cy="0"/>
          <a:chOff x="0" y="0"/>
          <a:chExt cx="0" cy="0"/>
        </a:xfrm>
      </p:grpSpPr>
      <p:sp>
        <p:nvSpPr>
          <p:cNvPr id="2" name="타원 1">
            <a:extLst>
              <a:ext uri="{FF2B5EF4-FFF2-40B4-BE49-F238E27FC236}">
                <a16:creationId xmlns:a16="http://schemas.microsoft.com/office/drawing/2014/main" id="{E12DE960-163C-4166-8CEC-0A2D0205F6A1}"/>
              </a:ext>
            </a:extLst>
          </p:cNvPr>
          <p:cNvSpPr/>
          <p:nvPr userDrawn="1"/>
        </p:nvSpPr>
        <p:spPr>
          <a:xfrm>
            <a:off x="2858151" y="510258"/>
            <a:ext cx="4882053" cy="4385539"/>
          </a:xfrm>
          <a:custGeom>
            <a:avLst/>
            <a:gdLst>
              <a:gd name="connsiteX0" fmla="*/ 0 w 4068600"/>
              <a:gd name="connsiteY0" fmla="*/ 2034300 h 4068600"/>
              <a:gd name="connsiteX1" fmla="*/ 2034300 w 4068600"/>
              <a:gd name="connsiteY1" fmla="*/ 0 h 4068600"/>
              <a:gd name="connsiteX2" fmla="*/ 4068600 w 4068600"/>
              <a:gd name="connsiteY2" fmla="*/ 2034300 h 4068600"/>
              <a:gd name="connsiteX3" fmla="*/ 2034300 w 4068600"/>
              <a:gd name="connsiteY3" fmla="*/ 4068600 h 4068600"/>
              <a:gd name="connsiteX4" fmla="*/ 0 w 4068600"/>
              <a:gd name="connsiteY4" fmla="*/ 2034300 h 4068600"/>
              <a:gd name="connsiteX0" fmla="*/ 0 w 4231563"/>
              <a:gd name="connsiteY0" fmla="*/ 2225199 h 4070339"/>
              <a:gd name="connsiteX1" fmla="*/ 2197263 w 4231563"/>
              <a:gd name="connsiteY1" fmla="*/ 776 h 4070339"/>
              <a:gd name="connsiteX2" fmla="*/ 4231563 w 4231563"/>
              <a:gd name="connsiteY2" fmla="*/ 2035076 h 4070339"/>
              <a:gd name="connsiteX3" fmla="*/ 2197263 w 4231563"/>
              <a:gd name="connsiteY3" fmla="*/ 4069376 h 4070339"/>
              <a:gd name="connsiteX4" fmla="*/ 0 w 4231563"/>
              <a:gd name="connsiteY4" fmla="*/ 2225199 h 4070339"/>
              <a:gd name="connsiteX0" fmla="*/ 486 w 4232049"/>
              <a:gd name="connsiteY0" fmla="*/ 2225199 h 4404856"/>
              <a:gd name="connsiteX1" fmla="*/ 2197749 w 4232049"/>
              <a:gd name="connsiteY1" fmla="*/ 776 h 4404856"/>
              <a:gd name="connsiteX2" fmla="*/ 4232049 w 4232049"/>
              <a:gd name="connsiteY2" fmla="*/ 2035076 h 4404856"/>
              <a:gd name="connsiteX3" fmla="*/ 2387871 w 4232049"/>
              <a:gd name="connsiteY3" fmla="*/ 4404355 h 4404856"/>
              <a:gd name="connsiteX4" fmla="*/ 486 w 4232049"/>
              <a:gd name="connsiteY4" fmla="*/ 2225199 h 4404856"/>
              <a:gd name="connsiteX0" fmla="*/ 525 w 4920151"/>
              <a:gd name="connsiteY0" fmla="*/ 2228514 h 4417751"/>
              <a:gd name="connsiteX1" fmla="*/ 2197788 w 4920151"/>
              <a:gd name="connsiteY1" fmla="*/ 4091 h 4417751"/>
              <a:gd name="connsiteX2" fmla="*/ 4920151 w 4920151"/>
              <a:gd name="connsiteY2" fmla="*/ 2798882 h 4417751"/>
              <a:gd name="connsiteX3" fmla="*/ 2387910 w 4920151"/>
              <a:gd name="connsiteY3" fmla="*/ 4407670 h 4417751"/>
              <a:gd name="connsiteX4" fmla="*/ 525 w 4920151"/>
              <a:gd name="connsiteY4" fmla="*/ 2228514 h 4417751"/>
              <a:gd name="connsiteX0" fmla="*/ 977 w 4920603"/>
              <a:gd name="connsiteY0" fmla="*/ 2225221 h 4414458"/>
              <a:gd name="connsiteX1" fmla="*/ 2198240 w 4920603"/>
              <a:gd name="connsiteY1" fmla="*/ 798 h 4414458"/>
              <a:gd name="connsiteX2" fmla="*/ 4920603 w 4920603"/>
              <a:gd name="connsiteY2" fmla="*/ 2795589 h 4414458"/>
              <a:gd name="connsiteX3" fmla="*/ 2388362 w 4920603"/>
              <a:gd name="connsiteY3" fmla="*/ 4404377 h 4414458"/>
              <a:gd name="connsiteX4" fmla="*/ 977 w 4920603"/>
              <a:gd name="connsiteY4" fmla="*/ 2225221 h 4414458"/>
              <a:gd name="connsiteX0" fmla="*/ 977 w 4922262"/>
              <a:gd name="connsiteY0" fmla="*/ 2225221 h 4414458"/>
              <a:gd name="connsiteX1" fmla="*/ 2198240 w 4922262"/>
              <a:gd name="connsiteY1" fmla="*/ 798 h 4414458"/>
              <a:gd name="connsiteX2" fmla="*/ 4920603 w 4922262"/>
              <a:gd name="connsiteY2" fmla="*/ 2795589 h 4414458"/>
              <a:gd name="connsiteX3" fmla="*/ 2388362 w 4922262"/>
              <a:gd name="connsiteY3" fmla="*/ 4404377 h 4414458"/>
              <a:gd name="connsiteX4" fmla="*/ 977 w 4922262"/>
              <a:gd name="connsiteY4" fmla="*/ 2225221 h 4414458"/>
              <a:gd name="connsiteX0" fmla="*/ 977 w 4922262"/>
              <a:gd name="connsiteY0" fmla="*/ 2225221 h 4419909"/>
              <a:gd name="connsiteX1" fmla="*/ 2198240 w 4922262"/>
              <a:gd name="connsiteY1" fmla="*/ 798 h 4419909"/>
              <a:gd name="connsiteX2" fmla="*/ 4920603 w 4922262"/>
              <a:gd name="connsiteY2" fmla="*/ 2795589 h 4419909"/>
              <a:gd name="connsiteX3" fmla="*/ 2388362 w 4922262"/>
              <a:gd name="connsiteY3" fmla="*/ 4404377 h 4419909"/>
              <a:gd name="connsiteX4" fmla="*/ 977 w 4922262"/>
              <a:gd name="connsiteY4" fmla="*/ 2225221 h 4419909"/>
              <a:gd name="connsiteX0" fmla="*/ 977 w 4922262"/>
              <a:gd name="connsiteY0" fmla="*/ 2225221 h 4419909"/>
              <a:gd name="connsiteX1" fmla="*/ 2198240 w 4922262"/>
              <a:gd name="connsiteY1" fmla="*/ 798 h 4419909"/>
              <a:gd name="connsiteX2" fmla="*/ 4920603 w 4922262"/>
              <a:gd name="connsiteY2" fmla="*/ 2795589 h 4419909"/>
              <a:gd name="connsiteX3" fmla="*/ 2388362 w 4922262"/>
              <a:gd name="connsiteY3" fmla="*/ 4404377 h 4419909"/>
              <a:gd name="connsiteX4" fmla="*/ 977 w 4922262"/>
              <a:gd name="connsiteY4" fmla="*/ 2225221 h 4419909"/>
              <a:gd name="connsiteX0" fmla="*/ 189 w 4921474"/>
              <a:gd name="connsiteY0" fmla="*/ 2225894 h 4420582"/>
              <a:gd name="connsiteX1" fmla="*/ 2197452 w 4921474"/>
              <a:gd name="connsiteY1" fmla="*/ 1471 h 4420582"/>
              <a:gd name="connsiteX2" fmla="*/ 4919815 w 4921474"/>
              <a:gd name="connsiteY2" fmla="*/ 2796262 h 4420582"/>
              <a:gd name="connsiteX3" fmla="*/ 2387574 w 4921474"/>
              <a:gd name="connsiteY3" fmla="*/ 4405050 h 4420582"/>
              <a:gd name="connsiteX4" fmla="*/ 189 w 4921474"/>
              <a:gd name="connsiteY4" fmla="*/ 2225894 h 4420582"/>
              <a:gd name="connsiteX0" fmla="*/ 105 w 4920886"/>
              <a:gd name="connsiteY0" fmla="*/ 2225353 h 4420041"/>
              <a:gd name="connsiteX1" fmla="*/ 2197368 w 4920886"/>
              <a:gd name="connsiteY1" fmla="*/ 930 h 4420041"/>
              <a:gd name="connsiteX2" fmla="*/ 4919731 w 4920886"/>
              <a:gd name="connsiteY2" fmla="*/ 2795721 h 4420041"/>
              <a:gd name="connsiteX3" fmla="*/ 2387490 w 4920886"/>
              <a:gd name="connsiteY3" fmla="*/ 4404509 h 4420041"/>
              <a:gd name="connsiteX4" fmla="*/ 105 w 4920886"/>
              <a:gd name="connsiteY4" fmla="*/ 2225353 h 4420041"/>
              <a:gd name="connsiteX0" fmla="*/ 116 w 4920984"/>
              <a:gd name="connsiteY0" fmla="*/ 2225353 h 4420041"/>
              <a:gd name="connsiteX1" fmla="*/ 2197379 w 4920984"/>
              <a:gd name="connsiteY1" fmla="*/ 930 h 4420041"/>
              <a:gd name="connsiteX2" fmla="*/ 4919742 w 4920984"/>
              <a:gd name="connsiteY2" fmla="*/ 2795721 h 4420041"/>
              <a:gd name="connsiteX3" fmla="*/ 2387501 w 4920984"/>
              <a:gd name="connsiteY3" fmla="*/ 4404509 h 4420041"/>
              <a:gd name="connsiteX4" fmla="*/ 116 w 4920984"/>
              <a:gd name="connsiteY4" fmla="*/ 2225353 h 4420041"/>
              <a:gd name="connsiteX0" fmla="*/ 116 w 4921418"/>
              <a:gd name="connsiteY0" fmla="*/ 2225678 h 4420366"/>
              <a:gd name="connsiteX1" fmla="*/ 2197379 w 4921418"/>
              <a:gd name="connsiteY1" fmla="*/ 1255 h 4420366"/>
              <a:gd name="connsiteX2" fmla="*/ 4919742 w 4921418"/>
              <a:gd name="connsiteY2" fmla="*/ 2796046 h 4420366"/>
              <a:gd name="connsiteX3" fmla="*/ 2387501 w 4921418"/>
              <a:gd name="connsiteY3" fmla="*/ 4404834 h 4420366"/>
              <a:gd name="connsiteX4" fmla="*/ 116 w 4921418"/>
              <a:gd name="connsiteY4" fmla="*/ 2225678 h 4420366"/>
              <a:gd name="connsiteX0" fmla="*/ 116 w 4921418"/>
              <a:gd name="connsiteY0" fmla="*/ 2225678 h 4420366"/>
              <a:gd name="connsiteX1" fmla="*/ 2197379 w 4921418"/>
              <a:gd name="connsiteY1" fmla="*/ 1255 h 4420366"/>
              <a:gd name="connsiteX2" fmla="*/ 4919742 w 4921418"/>
              <a:gd name="connsiteY2" fmla="*/ 2796046 h 4420366"/>
              <a:gd name="connsiteX3" fmla="*/ 2387501 w 4921418"/>
              <a:gd name="connsiteY3" fmla="*/ 4404834 h 4420366"/>
              <a:gd name="connsiteX4" fmla="*/ 116 w 4921418"/>
              <a:gd name="connsiteY4" fmla="*/ 2225678 h 4420366"/>
              <a:gd name="connsiteX0" fmla="*/ 122 w 4921475"/>
              <a:gd name="connsiteY0" fmla="*/ 2226264 h 4420952"/>
              <a:gd name="connsiteX1" fmla="*/ 2197385 w 4921475"/>
              <a:gd name="connsiteY1" fmla="*/ 1841 h 4420952"/>
              <a:gd name="connsiteX2" fmla="*/ 4919748 w 4921475"/>
              <a:gd name="connsiteY2" fmla="*/ 2796632 h 4420952"/>
              <a:gd name="connsiteX3" fmla="*/ 2387507 w 4921475"/>
              <a:gd name="connsiteY3" fmla="*/ 4405420 h 4420952"/>
              <a:gd name="connsiteX4" fmla="*/ 122 w 4921475"/>
              <a:gd name="connsiteY4" fmla="*/ 2226264 h 44209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1475" h="4420952">
                <a:moveTo>
                  <a:pt x="122" y="2226264"/>
                </a:moveTo>
                <a:cubicBezTo>
                  <a:pt x="-13458" y="704682"/>
                  <a:pt x="1105842" y="51636"/>
                  <a:pt x="2197385" y="1841"/>
                </a:cubicBezTo>
                <a:cubicBezTo>
                  <a:pt x="3288928" y="-47954"/>
                  <a:pt x="4983123" y="912628"/>
                  <a:pt x="4919748" y="2796632"/>
                </a:cubicBezTo>
                <a:cubicBezTo>
                  <a:pt x="4829213" y="4182696"/>
                  <a:pt x="3325140" y="4500481"/>
                  <a:pt x="2387507" y="4405420"/>
                </a:cubicBezTo>
                <a:cubicBezTo>
                  <a:pt x="1449874" y="4310359"/>
                  <a:pt x="13702" y="3747846"/>
                  <a:pt x="122" y="222626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Text Placeholder 9"/>
          <p:cNvSpPr>
            <a:spLocks noGrp="1"/>
          </p:cNvSpPr>
          <p:nvPr>
            <p:ph type="body" sz="quarter" idx="10" hasCustomPrompt="1"/>
          </p:nvPr>
        </p:nvSpPr>
        <p:spPr>
          <a:xfrm>
            <a:off x="2915816" y="1779662"/>
            <a:ext cx="4824536" cy="1080121"/>
          </a:xfrm>
          <a:prstGeom prst="rect">
            <a:avLst/>
          </a:prstGeom>
        </p:spPr>
        <p:txBody>
          <a:bodyPr anchor="ctr"/>
          <a:lstStyle>
            <a:lvl1pPr marL="0" indent="0" algn="ctr">
              <a:lnSpc>
                <a:spcPct val="80000"/>
              </a:lnSpc>
              <a:buNone/>
              <a:defRPr sz="3600" b="0" baseline="0">
                <a:solidFill>
                  <a:schemeClr val="tx1">
                    <a:lumMod val="75000"/>
                    <a:lumOff val="25000"/>
                  </a:schemeClr>
                </a:solidFill>
                <a:latin typeface="+mj-lt"/>
                <a:cs typeface="Arial" pitchFamily="34" charset="0"/>
              </a:defRPr>
            </a:lvl1pPr>
          </a:lstStyle>
          <a:p>
            <a:pPr lvl="0"/>
            <a:r>
              <a:rPr lang="en-US" altLang="ko-KR" dirty="0"/>
              <a:t>Your Presentation</a:t>
            </a:r>
          </a:p>
          <a:p>
            <a:pPr lvl="0"/>
            <a:r>
              <a:rPr lang="en-US" altLang="ko-KR" dirty="0"/>
              <a:t>Name Here</a:t>
            </a:r>
          </a:p>
        </p:txBody>
      </p:sp>
      <p:sp>
        <p:nvSpPr>
          <p:cNvPr id="11" name="Text Placeholder 9"/>
          <p:cNvSpPr>
            <a:spLocks noGrp="1"/>
          </p:cNvSpPr>
          <p:nvPr>
            <p:ph type="body" sz="quarter" idx="11" hasCustomPrompt="1"/>
          </p:nvPr>
        </p:nvSpPr>
        <p:spPr>
          <a:xfrm>
            <a:off x="2915668" y="2859782"/>
            <a:ext cx="4824536" cy="576064"/>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a:t>
            </a:r>
          </a:p>
          <a:p>
            <a:pPr lvl="0"/>
            <a:r>
              <a:rPr lang="en-US" altLang="ko-KR" dirty="0"/>
              <a:t>your subtitle Here</a:t>
            </a:r>
          </a:p>
        </p:txBody>
      </p:sp>
      <p:grpSp>
        <p:nvGrpSpPr>
          <p:cNvPr id="4" name="Group 10">
            <a:extLst>
              <a:ext uri="{FF2B5EF4-FFF2-40B4-BE49-F238E27FC236}">
                <a16:creationId xmlns:a16="http://schemas.microsoft.com/office/drawing/2014/main" id="{622054D2-26C4-4D71-A592-07141BB73A10}"/>
              </a:ext>
            </a:extLst>
          </p:cNvPr>
          <p:cNvGrpSpPr/>
          <p:nvPr userDrawn="1"/>
        </p:nvGrpSpPr>
        <p:grpSpPr>
          <a:xfrm>
            <a:off x="1132683" y="10015"/>
            <a:ext cx="6618131" cy="4847444"/>
            <a:chOff x="248261" y="139409"/>
            <a:chExt cx="7534776" cy="4847444"/>
          </a:xfrm>
        </p:grpSpPr>
        <p:sp>
          <p:nvSpPr>
            <p:cNvPr id="5" name="Rounded Rectangle 1">
              <a:extLst>
                <a:ext uri="{FF2B5EF4-FFF2-40B4-BE49-F238E27FC236}">
                  <a16:creationId xmlns:a16="http://schemas.microsoft.com/office/drawing/2014/main" id="{281F32B4-7453-4031-87C9-9B162EA09A3A}"/>
                </a:ext>
              </a:extLst>
            </p:cNvPr>
            <p:cNvSpPr/>
            <p:nvPr userDrawn="1"/>
          </p:nvSpPr>
          <p:spPr>
            <a:xfrm rot="20274635">
              <a:off x="1034052" y="3357355"/>
              <a:ext cx="720079" cy="1109517"/>
            </a:xfrm>
            <a:prstGeom prst="roundRect">
              <a:avLst>
                <a:gd name="adj" fmla="val 3677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Freeform 4">
              <a:extLst>
                <a:ext uri="{FF2B5EF4-FFF2-40B4-BE49-F238E27FC236}">
                  <a16:creationId xmlns:a16="http://schemas.microsoft.com/office/drawing/2014/main" id="{F905D55C-D8B3-4B6A-9F10-E6FFAC96067F}"/>
                </a:ext>
              </a:extLst>
            </p:cNvPr>
            <p:cNvSpPr/>
            <p:nvPr userDrawn="1"/>
          </p:nvSpPr>
          <p:spPr>
            <a:xfrm>
              <a:off x="248261" y="139409"/>
              <a:ext cx="7534776" cy="4847444"/>
            </a:xfrm>
            <a:custGeom>
              <a:avLst/>
              <a:gdLst>
                <a:gd name="connsiteX0" fmla="*/ 540975 w 3193709"/>
                <a:gd name="connsiteY0" fmla="*/ 2652991 h 4611331"/>
                <a:gd name="connsiteX1" fmla="*/ 1341075 w 3193709"/>
                <a:gd name="connsiteY1" fmla="*/ 316353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341075 w 3193709"/>
                <a:gd name="connsiteY1" fmla="*/ 316353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341075 w 3193709"/>
                <a:gd name="connsiteY1" fmla="*/ 316353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32563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714058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69426 w 3193709"/>
                <a:gd name="connsiteY8" fmla="*/ 2513654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63983 w 3193709"/>
                <a:gd name="connsiteY8" fmla="*/ 2568083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9114 w 3195668"/>
                <a:gd name="connsiteY0" fmla="*/ 2652991 h 4611331"/>
                <a:gd name="connsiteX1" fmla="*/ 1242885 w 3195668"/>
                <a:gd name="connsiteY1" fmla="*/ 3204897 h 4611331"/>
                <a:gd name="connsiteX2" fmla="*/ 1000134 w 3195668"/>
                <a:gd name="connsiteY2" fmla="*/ 4062691 h 4611331"/>
                <a:gd name="connsiteX3" fmla="*/ 222894 w 3195668"/>
                <a:gd name="connsiteY3" fmla="*/ 3649034 h 4611331"/>
                <a:gd name="connsiteX4" fmla="*/ 386179 w 3195668"/>
                <a:gd name="connsiteY4" fmla="*/ 2784708 h 4611331"/>
                <a:gd name="connsiteX5" fmla="*/ 756294 w 3195668"/>
                <a:gd name="connsiteY5" fmla="*/ 2956702 h 4611331"/>
                <a:gd name="connsiteX6" fmla="*/ 688803 w 3195668"/>
                <a:gd name="connsiteY6" fmla="*/ 3102571 h 4611331"/>
                <a:gd name="connsiteX7" fmla="*/ 573414 w 3195668"/>
                <a:gd name="connsiteY7" fmla="*/ 2988271 h 4611331"/>
                <a:gd name="connsiteX8" fmla="*/ 665942 w 3195668"/>
                <a:gd name="connsiteY8" fmla="*/ 2568083 h 4611331"/>
                <a:gd name="connsiteX9" fmla="*/ 573414 w 3195668"/>
                <a:gd name="connsiteY9" fmla="*/ 2424391 h 4611331"/>
                <a:gd name="connsiteX10" fmla="*/ 146694 w 3195668"/>
                <a:gd name="connsiteY10" fmla="*/ 2378671 h 4611331"/>
                <a:gd name="connsiteX11" fmla="*/ 47634 w 3195668"/>
                <a:gd name="connsiteY11" fmla="*/ 1990051 h 4611331"/>
                <a:gd name="connsiteX12" fmla="*/ 832494 w 3195668"/>
                <a:gd name="connsiteY12" fmla="*/ 679411 h 4611331"/>
                <a:gd name="connsiteX13" fmla="*/ 2912754 w 3195668"/>
                <a:gd name="connsiteY13" fmla="*/ 1231 h 4611331"/>
                <a:gd name="connsiteX14" fmla="*/ 2966094 w 3195668"/>
                <a:gd name="connsiteY14" fmla="*/ 831811 h 4611331"/>
                <a:gd name="connsiteX15" fmla="*/ 3194694 w 3195668"/>
                <a:gd name="connsiteY15" fmla="*/ 1555711 h 4611331"/>
                <a:gd name="connsiteX16" fmla="*/ 2867034 w 3195668"/>
                <a:gd name="connsiteY16" fmla="*/ 2492971 h 4611331"/>
                <a:gd name="connsiteX17" fmla="*/ 3156594 w 3195668"/>
                <a:gd name="connsiteY17" fmla="*/ 3140671 h 4611331"/>
                <a:gd name="connsiteX18" fmla="*/ 2767974 w 3195668"/>
                <a:gd name="connsiteY18" fmla="*/ 3864571 h 4611331"/>
                <a:gd name="connsiteX19" fmla="*/ 3194694 w 3195668"/>
                <a:gd name="connsiteY19" fmla="*/ 4611331 h 4611331"/>
                <a:gd name="connsiteX0" fmla="*/ 376762 w 3113316"/>
                <a:gd name="connsiteY0" fmla="*/ 2652876 h 4611216"/>
                <a:gd name="connsiteX1" fmla="*/ 1160533 w 3113316"/>
                <a:gd name="connsiteY1" fmla="*/ 3204782 h 4611216"/>
                <a:gd name="connsiteX2" fmla="*/ 917782 w 3113316"/>
                <a:gd name="connsiteY2" fmla="*/ 4062576 h 4611216"/>
                <a:gd name="connsiteX3" fmla="*/ 140542 w 3113316"/>
                <a:gd name="connsiteY3" fmla="*/ 3648919 h 4611216"/>
                <a:gd name="connsiteX4" fmla="*/ 303827 w 3113316"/>
                <a:gd name="connsiteY4" fmla="*/ 2784593 h 4611216"/>
                <a:gd name="connsiteX5" fmla="*/ 673942 w 3113316"/>
                <a:gd name="connsiteY5" fmla="*/ 2956587 h 4611216"/>
                <a:gd name="connsiteX6" fmla="*/ 606451 w 3113316"/>
                <a:gd name="connsiteY6" fmla="*/ 3102456 h 4611216"/>
                <a:gd name="connsiteX7" fmla="*/ 491062 w 3113316"/>
                <a:gd name="connsiteY7" fmla="*/ 2988156 h 4611216"/>
                <a:gd name="connsiteX8" fmla="*/ 583590 w 3113316"/>
                <a:gd name="connsiteY8" fmla="*/ 2567968 h 4611216"/>
                <a:gd name="connsiteX9" fmla="*/ 491062 w 3113316"/>
                <a:gd name="connsiteY9" fmla="*/ 2424276 h 4611216"/>
                <a:gd name="connsiteX10" fmla="*/ 64342 w 3113316"/>
                <a:gd name="connsiteY10" fmla="*/ 2378556 h 4611216"/>
                <a:gd name="connsiteX11" fmla="*/ 74139 w 3113316"/>
                <a:gd name="connsiteY11" fmla="*/ 1739565 h 4611216"/>
                <a:gd name="connsiteX12" fmla="*/ 750142 w 3113316"/>
                <a:gd name="connsiteY12" fmla="*/ 679296 h 4611216"/>
                <a:gd name="connsiteX13" fmla="*/ 2830402 w 3113316"/>
                <a:gd name="connsiteY13" fmla="*/ 1116 h 4611216"/>
                <a:gd name="connsiteX14" fmla="*/ 2883742 w 3113316"/>
                <a:gd name="connsiteY14" fmla="*/ 831696 h 4611216"/>
                <a:gd name="connsiteX15" fmla="*/ 3112342 w 3113316"/>
                <a:gd name="connsiteY15" fmla="*/ 1555596 h 4611216"/>
                <a:gd name="connsiteX16" fmla="*/ 2784682 w 3113316"/>
                <a:gd name="connsiteY16" fmla="*/ 2492856 h 4611216"/>
                <a:gd name="connsiteX17" fmla="*/ 3074242 w 3113316"/>
                <a:gd name="connsiteY17" fmla="*/ 3140556 h 4611216"/>
                <a:gd name="connsiteX18" fmla="*/ 2685622 w 3113316"/>
                <a:gd name="connsiteY18" fmla="*/ 3864456 h 4611216"/>
                <a:gd name="connsiteX19" fmla="*/ 3112342 w 3113316"/>
                <a:gd name="connsiteY19" fmla="*/ 4611216 h 4611216"/>
                <a:gd name="connsiteX0" fmla="*/ 368285 w 3104839"/>
                <a:gd name="connsiteY0" fmla="*/ 2652876 h 4611216"/>
                <a:gd name="connsiteX1" fmla="*/ 1152056 w 3104839"/>
                <a:gd name="connsiteY1" fmla="*/ 3204782 h 4611216"/>
                <a:gd name="connsiteX2" fmla="*/ 909305 w 3104839"/>
                <a:gd name="connsiteY2" fmla="*/ 4062576 h 4611216"/>
                <a:gd name="connsiteX3" fmla="*/ 132065 w 3104839"/>
                <a:gd name="connsiteY3" fmla="*/ 3648919 h 4611216"/>
                <a:gd name="connsiteX4" fmla="*/ 295350 w 3104839"/>
                <a:gd name="connsiteY4" fmla="*/ 2784593 h 4611216"/>
                <a:gd name="connsiteX5" fmla="*/ 665465 w 3104839"/>
                <a:gd name="connsiteY5" fmla="*/ 2956587 h 4611216"/>
                <a:gd name="connsiteX6" fmla="*/ 597974 w 3104839"/>
                <a:gd name="connsiteY6" fmla="*/ 3102456 h 4611216"/>
                <a:gd name="connsiteX7" fmla="*/ 482585 w 3104839"/>
                <a:gd name="connsiteY7" fmla="*/ 2988156 h 4611216"/>
                <a:gd name="connsiteX8" fmla="*/ 575113 w 3104839"/>
                <a:gd name="connsiteY8" fmla="*/ 2567968 h 4611216"/>
                <a:gd name="connsiteX9" fmla="*/ 482585 w 3104839"/>
                <a:gd name="connsiteY9" fmla="*/ 2424276 h 4611216"/>
                <a:gd name="connsiteX10" fmla="*/ 55865 w 3104839"/>
                <a:gd name="connsiteY10" fmla="*/ 2378556 h 4611216"/>
                <a:gd name="connsiteX11" fmla="*/ 65662 w 3104839"/>
                <a:gd name="connsiteY11" fmla="*/ 1739565 h 4611216"/>
                <a:gd name="connsiteX12" fmla="*/ 741665 w 3104839"/>
                <a:gd name="connsiteY12" fmla="*/ 679296 h 4611216"/>
                <a:gd name="connsiteX13" fmla="*/ 2821925 w 3104839"/>
                <a:gd name="connsiteY13" fmla="*/ 1116 h 4611216"/>
                <a:gd name="connsiteX14" fmla="*/ 2875265 w 3104839"/>
                <a:gd name="connsiteY14" fmla="*/ 831696 h 4611216"/>
                <a:gd name="connsiteX15" fmla="*/ 3103865 w 3104839"/>
                <a:gd name="connsiteY15" fmla="*/ 1555596 h 4611216"/>
                <a:gd name="connsiteX16" fmla="*/ 2776205 w 3104839"/>
                <a:gd name="connsiteY16" fmla="*/ 2492856 h 4611216"/>
                <a:gd name="connsiteX17" fmla="*/ 3065765 w 3104839"/>
                <a:gd name="connsiteY17" fmla="*/ 3140556 h 4611216"/>
                <a:gd name="connsiteX18" fmla="*/ 2677145 w 3104839"/>
                <a:gd name="connsiteY18" fmla="*/ 3864456 h 4611216"/>
                <a:gd name="connsiteX19" fmla="*/ 3103865 w 3104839"/>
                <a:gd name="connsiteY19" fmla="*/ 4611216 h 4611216"/>
                <a:gd name="connsiteX0" fmla="*/ 368285 w 3104254"/>
                <a:gd name="connsiteY0" fmla="*/ 2652876 h 4611216"/>
                <a:gd name="connsiteX1" fmla="*/ 1152056 w 3104254"/>
                <a:gd name="connsiteY1" fmla="*/ 3204782 h 4611216"/>
                <a:gd name="connsiteX2" fmla="*/ 909305 w 3104254"/>
                <a:gd name="connsiteY2" fmla="*/ 4062576 h 4611216"/>
                <a:gd name="connsiteX3" fmla="*/ 132065 w 3104254"/>
                <a:gd name="connsiteY3" fmla="*/ 3648919 h 4611216"/>
                <a:gd name="connsiteX4" fmla="*/ 295350 w 3104254"/>
                <a:gd name="connsiteY4" fmla="*/ 2784593 h 4611216"/>
                <a:gd name="connsiteX5" fmla="*/ 665465 w 3104254"/>
                <a:gd name="connsiteY5" fmla="*/ 2956587 h 4611216"/>
                <a:gd name="connsiteX6" fmla="*/ 597974 w 3104254"/>
                <a:gd name="connsiteY6" fmla="*/ 3102456 h 4611216"/>
                <a:gd name="connsiteX7" fmla="*/ 482585 w 3104254"/>
                <a:gd name="connsiteY7" fmla="*/ 2988156 h 4611216"/>
                <a:gd name="connsiteX8" fmla="*/ 575113 w 3104254"/>
                <a:gd name="connsiteY8" fmla="*/ 2567968 h 4611216"/>
                <a:gd name="connsiteX9" fmla="*/ 482585 w 3104254"/>
                <a:gd name="connsiteY9" fmla="*/ 2424276 h 4611216"/>
                <a:gd name="connsiteX10" fmla="*/ 55865 w 3104254"/>
                <a:gd name="connsiteY10" fmla="*/ 2378556 h 4611216"/>
                <a:gd name="connsiteX11" fmla="*/ 65662 w 3104254"/>
                <a:gd name="connsiteY11" fmla="*/ 1739565 h 4611216"/>
                <a:gd name="connsiteX12" fmla="*/ 741665 w 3104254"/>
                <a:gd name="connsiteY12" fmla="*/ 679296 h 4611216"/>
                <a:gd name="connsiteX13" fmla="*/ 2821925 w 3104254"/>
                <a:gd name="connsiteY13" fmla="*/ 1116 h 4611216"/>
                <a:gd name="connsiteX14" fmla="*/ 2875265 w 3104254"/>
                <a:gd name="connsiteY14" fmla="*/ 831696 h 4611216"/>
                <a:gd name="connsiteX15" fmla="*/ 3103865 w 3104254"/>
                <a:gd name="connsiteY15" fmla="*/ 1555596 h 4611216"/>
                <a:gd name="connsiteX16" fmla="*/ 2814305 w 3104254"/>
                <a:gd name="connsiteY16" fmla="*/ 2279496 h 4611216"/>
                <a:gd name="connsiteX17" fmla="*/ 3065765 w 3104254"/>
                <a:gd name="connsiteY17" fmla="*/ 3140556 h 4611216"/>
                <a:gd name="connsiteX18" fmla="*/ 2677145 w 3104254"/>
                <a:gd name="connsiteY18" fmla="*/ 3864456 h 4611216"/>
                <a:gd name="connsiteX19" fmla="*/ 3103865 w 3104254"/>
                <a:gd name="connsiteY19" fmla="*/ 4611216 h 4611216"/>
                <a:gd name="connsiteX0" fmla="*/ 368285 w 3104254"/>
                <a:gd name="connsiteY0" fmla="*/ 2652876 h 4611216"/>
                <a:gd name="connsiteX1" fmla="*/ 1152056 w 3104254"/>
                <a:gd name="connsiteY1" fmla="*/ 3204782 h 4611216"/>
                <a:gd name="connsiteX2" fmla="*/ 909305 w 3104254"/>
                <a:gd name="connsiteY2" fmla="*/ 4062576 h 4611216"/>
                <a:gd name="connsiteX3" fmla="*/ 132065 w 3104254"/>
                <a:gd name="connsiteY3" fmla="*/ 3648919 h 4611216"/>
                <a:gd name="connsiteX4" fmla="*/ 295350 w 3104254"/>
                <a:gd name="connsiteY4" fmla="*/ 2784593 h 4611216"/>
                <a:gd name="connsiteX5" fmla="*/ 665465 w 3104254"/>
                <a:gd name="connsiteY5" fmla="*/ 2956587 h 4611216"/>
                <a:gd name="connsiteX6" fmla="*/ 597974 w 3104254"/>
                <a:gd name="connsiteY6" fmla="*/ 3102456 h 4611216"/>
                <a:gd name="connsiteX7" fmla="*/ 482585 w 3104254"/>
                <a:gd name="connsiteY7" fmla="*/ 2988156 h 4611216"/>
                <a:gd name="connsiteX8" fmla="*/ 575113 w 3104254"/>
                <a:gd name="connsiteY8" fmla="*/ 2567968 h 4611216"/>
                <a:gd name="connsiteX9" fmla="*/ 482585 w 3104254"/>
                <a:gd name="connsiteY9" fmla="*/ 2424276 h 4611216"/>
                <a:gd name="connsiteX10" fmla="*/ 55865 w 3104254"/>
                <a:gd name="connsiteY10" fmla="*/ 2378556 h 4611216"/>
                <a:gd name="connsiteX11" fmla="*/ 65662 w 3104254"/>
                <a:gd name="connsiteY11" fmla="*/ 1739565 h 4611216"/>
                <a:gd name="connsiteX12" fmla="*/ 741665 w 3104254"/>
                <a:gd name="connsiteY12" fmla="*/ 679296 h 4611216"/>
                <a:gd name="connsiteX13" fmla="*/ 2821925 w 3104254"/>
                <a:gd name="connsiteY13" fmla="*/ 1116 h 4611216"/>
                <a:gd name="connsiteX14" fmla="*/ 2875265 w 3104254"/>
                <a:gd name="connsiteY14" fmla="*/ 831696 h 4611216"/>
                <a:gd name="connsiteX15" fmla="*/ 3103865 w 3104254"/>
                <a:gd name="connsiteY15" fmla="*/ 1555596 h 4611216"/>
                <a:gd name="connsiteX16" fmla="*/ 2814305 w 3104254"/>
                <a:gd name="connsiteY16" fmla="*/ 2279496 h 4611216"/>
                <a:gd name="connsiteX17" fmla="*/ 3073385 w 3104254"/>
                <a:gd name="connsiteY17" fmla="*/ 2957676 h 4611216"/>
                <a:gd name="connsiteX18" fmla="*/ 2677145 w 3104254"/>
                <a:gd name="connsiteY18" fmla="*/ 3864456 h 4611216"/>
                <a:gd name="connsiteX19" fmla="*/ 3103865 w 3104254"/>
                <a:gd name="connsiteY19" fmla="*/ 4611216 h 4611216"/>
                <a:gd name="connsiteX0" fmla="*/ 368285 w 3104254"/>
                <a:gd name="connsiteY0" fmla="*/ 2652876 h 4611216"/>
                <a:gd name="connsiteX1" fmla="*/ 1152056 w 3104254"/>
                <a:gd name="connsiteY1" fmla="*/ 3204782 h 4611216"/>
                <a:gd name="connsiteX2" fmla="*/ 909305 w 3104254"/>
                <a:gd name="connsiteY2" fmla="*/ 4062576 h 4611216"/>
                <a:gd name="connsiteX3" fmla="*/ 132065 w 3104254"/>
                <a:gd name="connsiteY3" fmla="*/ 3648919 h 4611216"/>
                <a:gd name="connsiteX4" fmla="*/ 295350 w 3104254"/>
                <a:gd name="connsiteY4" fmla="*/ 2784593 h 4611216"/>
                <a:gd name="connsiteX5" fmla="*/ 665465 w 3104254"/>
                <a:gd name="connsiteY5" fmla="*/ 2956587 h 4611216"/>
                <a:gd name="connsiteX6" fmla="*/ 597974 w 3104254"/>
                <a:gd name="connsiteY6" fmla="*/ 3102456 h 4611216"/>
                <a:gd name="connsiteX7" fmla="*/ 482585 w 3104254"/>
                <a:gd name="connsiteY7" fmla="*/ 2988156 h 4611216"/>
                <a:gd name="connsiteX8" fmla="*/ 575113 w 3104254"/>
                <a:gd name="connsiteY8" fmla="*/ 2567968 h 4611216"/>
                <a:gd name="connsiteX9" fmla="*/ 482585 w 3104254"/>
                <a:gd name="connsiteY9" fmla="*/ 2424276 h 4611216"/>
                <a:gd name="connsiteX10" fmla="*/ 55865 w 3104254"/>
                <a:gd name="connsiteY10" fmla="*/ 2378556 h 4611216"/>
                <a:gd name="connsiteX11" fmla="*/ 65662 w 3104254"/>
                <a:gd name="connsiteY11" fmla="*/ 1739565 h 4611216"/>
                <a:gd name="connsiteX12" fmla="*/ 741665 w 3104254"/>
                <a:gd name="connsiteY12" fmla="*/ 679296 h 4611216"/>
                <a:gd name="connsiteX13" fmla="*/ 2821925 w 3104254"/>
                <a:gd name="connsiteY13" fmla="*/ 1116 h 4611216"/>
                <a:gd name="connsiteX14" fmla="*/ 2875265 w 3104254"/>
                <a:gd name="connsiteY14" fmla="*/ 831696 h 4611216"/>
                <a:gd name="connsiteX15" fmla="*/ 3103865 w 3104254"/>
                <a:gd name="connsiteY15" fmla="*/ 1555596 h 4611216"/>
                <a:gd name="connsiteX16" fmla="*/ 2814305 w 3104254"/>
                <a:gd name="connsiteY16" fmla="*/ 2279496 h 4611216"/>
                <a:gd name="connsiteX17" fmla="*/ 3073385 w 3104254"/>
                <a:gd name="connsiteY17" fmla="*/ 2957676 h 4611216"/>
                <a:gd name="connsiteX18" fmla="*/ 2669525 w 3104254"/>
                <a:gd name="connsiteY18" fmla="*/ 3704436 h 4611216"/>
                <a:gd name="connsiteX19" fmla="*/ 3103865 w 3104254"/>
                <a:gd name="connsiteY19" fmla="*/ 4611216 h 4611216"/>
                <a:gd name="connsiteX0" fmla="*/ 368285 w 3104277"/>
                <a:gd name="connsiteY0" fmla="*/ 2881135 h 4839475"/>
                <a:gd name="connsiteX1" fmla="*/ 1152056 w 3104277"/>
                <a:gd name="connsiteY1" fmla="*/ 3433041 h 4839475"/>
                <a:gd name="connsiteX2" fmla="*/ 909305 w 3104277"/>
                <a:gd name="connsiteY2" fmla="*/ 4290835 h 4839475"/>
                <a:gd name="connsiteX3" fmla="*/ 132065 w 3104277"/>
                <a:gd name="connsiteY3" fmla="*/ 3877178 h 4839475"/>
                <a:gd name="connsiteX4" fmla="*/ 295350 w 3104277"/>
                <a:gd name="connsiteY4" fmla="*/ 3012852 h 4839475"/>
                <a:gd name="connsiteX5" fmla="*/ 665465 w 3104277"/>
                <a:gd name="connsiteY5" fmla="*/ 3184846 h 4839475"/>
                <a:gd name="connsiteX6" fmla="*/ 597974 w 3104277"/>
                <a:gd name="connsiteY6" fmla="*/ 3330715 h 4839475"/>
                <a:gd name="connsiteX7" fmla="*/ 482585 w 3104277"/>
                <a:gd name="connsiteY7" fmla="*/ 3216415 h 4839475"/>
                <a:gd name="connsiteX8" fmla="*/ 575113 w 3104277"/>
                <a:gd name="connsiteY8" fmla="*/ 2796227 h 4839475"/>
                <a:gd name="connsiteX9" fmla="*/ 482585 w 3104277"/>
                <a:gd name="connsiteY9" fmla="*/ 2652535 h 4839475"/>
                <a:gd name="connsiteX10" fmla="*/ 55865 w 3104277"/>
                <a:gd name="connsiteY10" fmla="*/ 2606815 h 4839475"/>
                <a:gd name="connsiteX11" fmla="*/ 65662 w 3104277"/>
                <a:gd name="connsiteY11" fmla="*/ 1967824 h 4839475"/>
                <a:gd name="connsiteX12" fmla="*/ 741665 w 3104277"/>
                <a:gd name="connsiteY12" fmla="*/ 907555 h 4839475"/>
                <a:gd name="connsiteX13" fmla="*/ 2753345 w 3104277"/>
                <a:gd name="connsiteY13" fmla="*/ 775 h 4839475"/>
                <a:gd name="connsiteX14" fmla="*/ 2875265 w 3104277"/>
                <a:gd name="connsiteY14" fmla="*/ 1059955 h 4839475"/>
                <a:gd name="connsiteX15" fmla="*/ 3103865 w 3104277"/>
                <a:gd name="connsiteY15" fmla="*/ 1783855 h 4839475"/>
                <a:gd name="connsiteX16" fmla="*/ 2814305 w 3104277"/>
                <a:gd name="connsiteY16" fmla="*/ 2507755 h 4839475"/>
                <a:gd name="connsiteX17" fmla="*/ 3073385 w 3104277"/>
                <a:gd name="connsiteY17" fmla="*/ 3185935 h 4839475"/>
                <a:gd name="connsiteX18" fmla="*/ 2669525 w 3104277"/>
                <a:gd name="connsiteY18" fmla="*/ 3932695 h 4839475"/>
                <a:gd name="connsiteX19" fmla="*/ 3103865 w 3104277"/>
                <a:gd name="connsiteY19" fmla="*/ 4839475 h 4839475"/>
                <a:gd name="connsiteX0" fmla="*/ 368285 w 3104277"/>
                <a:gd name="connsiteY0" fmla="*/ 2914934 h 4873274"/>
                <a:gd name="connsiteX1" fmla="*/ 1152056 w 3104277"/>
                <a:gd name="connsiteY1" fmla="*/ 3466840 h 4873274"/>
                <a:gd name="connsiteX2" fmla="*/ 909305 w 3104277"/>
                <a:gd name="connsiteY2" fmla="*/ 4324634 h 4873274"/>
                <a:gd name="connsiteX3" fmla="*/ 132065 w 3104277"/>
                <a:gd name="connsiteY3" fmla="*/ 3910977 h 4873274"/>
                <a:gd name="connsiteX4" fmla="*/ 295350 w 3104277"/>
                <a:gd name="connsiteY4" fmla="*/ 3046651 h 4873274"/>
                <a:gd name="connsiteX5" fmla="*/ 665465 w 3104277"/>
                <a:gd name="connsiteY5" fmla="*/ 3218645 h 4873274"/>
                <a:gd name="connsiteX6" fmla="*/ 597974 w 3104277"/>
                <a:gd name="connsiteY6" fmla="*/ 3364514 h 4873274"/>
                <a:gd name="connsiteX7" fmla="*/ 482585 w 3104277"/>
                <a:gd name="connsiteY7" fmla="*/ 3250214 h 4873274"/>
                <a:gd name="connsiteX8" fmla="*/ 575113 w 3104277"/>
                <a:gd name="connsiteY8" fmla="*/ 2830026 h 4873274"/>
                <a:gd name="connsiteX9" fmla="*/ 482585 w 3104277"/>
                <a:gd name="connsiteY9" fmla="*/ 2686334 h 4873274"/>
                <a:gd name="connsiteX10" fmla="*/ 55865 w 3104277"/>
                <a:gd name="connsiteY10" fmla="*/ 2640614 h 4873274"/>
                <a:gd name="connsiteX11" fmla="*/ 65662 w 3104277"/>
                <a:gd name="connsiteY11" fmla="*/ 2001623 h 4873274"/>
                <a:gd name="connsiteX12" fmla="*/ 741665 w 3104277"/>
                <a:gd name="connsiteY12" fmla="*/ 941354 h 4873274"/>
                <a:gd name="connsiteX13" fmla="*/ 2753345 w 3104277"/>
                <a:gd name="connsiteY13" fmla="*/ 34574 h 4873274"/>
                <a:gd name="connsiteX14" fmla="*/ 2875265 w 3104277"/>
                <a:gd name="connsiteY14" fmla="*/ 1093754 h 4873274"/>
                <a:gd name="connsiteX15" fmla="*/ 3103865 w 3104277"/>
                <a:gd name="connsiteY15" fmla="*/ 1817654 h 4873274"/>
                <a:gd name="connsiteX16" fmla="*/ 2814305 w 3104277"/>
                <a:gd name="connsiteY16" fmla="*/ 2541554 h 4873274"/>
                <a:gd name="connsiteX17" fmla="*/ 3073385 w 3104277"/>
                <a:gd name="connsiteY17" fmla="*/ 3219734 h 4873274"/>
                <a:gd name="connsiteX18" fmla="*/ 2669525 w 3104277"/>
                <a:gd name="connsiteY18" fmla="*/ 3966494 h 4873274"/>
                <a:gd name="connsiteX19" fmla="*/ 3103865 w 3104277"/>
                <a:gd name="connsiteY19" fmla="*/ 4873274 h 4873274"/>
                <a:gd name="connsiteX0" fmla="*/ 379305 w 3115297"/>
                <a:gd name="connsiteY0" fmla="*/ 2883672 h 4842012"/>
                <a:gd name="connsiteX1" fmla="*/ 1163076 w 3115297"/>
                <a:gd name="connsiteY1" fmla="*/ 3435578 h 4842012"/>
                <a:gd name="connsiteX2" fmla="*/ 920325 w 3115297"/>
                <a:gd name="connsiteY2" fmla="*/ 4293372 h 4842012"/>
                <a:gd name="connsiteX3" fmla="*/ 143085 w 3115297"/>
                <a:gd name="connsiteY3" fmla="*/ 3879715 h 4842012"/>
                <a:gd name="connsiteX4" fmla="*/ 306370 w 3115297"/>
                <a:gd name="connsiteY4" fmla="*/ 3015389 h 4842012"/>
                <a:gd name="connsiteX5" fmla="*/ 676485 w 3115297"/>
                <a:gd name="connsiteY5" fmla="*/ 3187383 h 4842012"/>
                <a:gd name="connsiteX6" fmla="*/ 608994 w 3115297"/>
                <a:gd name="connsiteY6" fmla="*/ 3333252 h 4842012"/>
                <a:gd name="connsiteX7" fmla="*/ 493605 w 3115297"/>
                <a:gd name="connsiteY7" fmla="*/ 3218952 h 4842012"/>
                <a:gd name="connsiteX8" fmla="*/ 586133 w 3115297"/>
                <a:gd name="connsiteY8" fmla="*/ 2798764 h 4842012"/>
                <a:gd name="connsiteX9" fmla="*/ 493605 w 3115297"/>
                <a:gd name="connsiteY9" fmla="*/ 2655072 h 4842012"/>
                <a:gd name="connsiteX10" fmla="*/ 66885 w 3115297"/>
                <a:gd name="connsiteY10" fmla="*/ 2609352 h 4842012"/>
                <a:gd name="connsiteX11" fmla="*/ 76682 w 3115297"/>
                <a:gd name="connsiteY11" fmla="*/ 1970361 h 4842012"/>
                <a:gd name="connsiteX12" fmla="*/ 790785 w 3115297"/>
                <a:gd name="connsiteY12" fmla="*/ 772932 h 4842012"/>
                <a:gd name="connsiteX13" fmla="*/ 2764365 w 3115297"/>
                <a:gd name="connsiteY13" fmla="*/ 3312 h 4842012"/>
                <a:gd name="connsiteX14" fmla="*/ 2886285 w 3115297"/>
                <a:gd name="connsiteY14" fmla="*/ 1062492 h 4842012"/>
                <a:gd name="connsiteX15" fmla="*/ 3114885 w 3115297"/>
                <a:gd name="connsiteY15" fmla="*/ 1786392 h 4842012"/>
                <a:gd name="connsiteX16" fmla="*/ 2825325 w 3115297"/>
                <a:gd name="connsiteY16" fmla="*/ 2510292 h 4842012"/>
                <a:gd name="connsiteX17" fmla="*/ 3084405 w 3115297"/>
                <a:gd name="connsiteY17" fmla="*/ 3188472 h 4842012"/>
                <a:gd name="connsiteX18" fmla="*/ 2680545 w 3115297"/>
                <a:gd name="connsiteY18" fmla="*/ 3935232 h 4842012"/>
                <a:gd name="connsiteX19" fmla="*/ 3114885 w 3115297"/>
                <a:gd name="connsiteY19" fmla="*/ 4842012 h 4842012"/>
                <a:gd name="connsiteX0" fmla="*/ 379305 w 3115297"/>
                <a:gd name="connsiteY0" fmla="*/ 2885881 h 4844221"/>
                <a:gd name="connsiteX1" fmla="*/ 1163076 w 3115297"/>
                <a:gd name="connsiteY1" fmla="*/ 3437787 h 4844221"/>
                <a:gd name="connsiteX2" fmla="*/ 920325 w 3115297"/>
                <a:gd name="connsiteY2" fmla="*/ 4295581 h 4844221"/>
                <a:gd name="connsiteX3" fmla="*/ 143085 w 3115297"/>
                <a:gd name="connsiteY3" fmla="*/ 3881924 h 4844221"/>
                <a:gd name="connsiteX4" fmla="*/ 306370 w 3115297"/>
                <a:gd name="connsiteY4" fmla="*/ 3017598 h 4844221"/>
                <a:gd name="connsiteX5" fmla="*/ 676485 w 3115297"/>
                <a:gd name="connsiteY5" fmla="*/ 3189592 h 4844221"/>
                <a:gd name="connsiteX6" fmla="*/ 608994 w 3115297"/>
                <a:gd name="connsiteY6" fmla="*/ 3335461 h 4844221"/>
                <a:gd name="connsiteX7" fmla="*/ 493605 w 3115297"/>
                <a:gd name="connsiteY7" fmla="*/ 3221161 h 4844221"/>
                <a:gd name="connsiteX8" fmla="*/ 586133 w 3115297"/>
                <a:gd name="connsiteY8" fmla="*/ 2800973 h 4844221"/>
                <a:gd name="connsiteX9" fmla="*/ 493605 w 3115297"/>
                <a:gd name="connsiteY9" fmla="*/ 2657281 h 4844221"/>
                <a:gd name="connsiteX10" fmla="*/ 66885 w 3115297"/>
                <a:gd name="connsiteY10" fmla="*/ 2611561 h 4844221"/>
                <a:gd name="connsiteX11" fmla="*/ 76682 w 3115297"/>
                <a:gd name="connsiteY11" fmla="*/ 1972570 h 4844221"/>
                <a:gd name="connsiteX12" fmla="*/ 790785 w 3115297"/>
                <a:gd name="connsiteY12" fmla="*/ 775141 h 4844221"/>
                <a:gd name="connsiteX13" fmla="*/ 2764365 w 3115297"/>
                <a:gd name="connsiteY13" fmla="*/ 5521 h 4844221"/>
                <a:gd name="connsiteX14" fmla="*/ 2886285 w 3115297"/>
                <a:gd name="connsiteY14" fmla="*/ 1064701 h 4844221"/>
                <a:gd name="connsiteX15" fmla="*/ 3114885 w 3115297"/>
                <a:gd name="connsiteY15" fmla="*/ 1788601 h 4844221"/>
                <a:gd name="connsiteX16" fmla="*/ 2825325 w 3115297"/>
                <a:gd name="connsiteY16" fmla="*/ 2512501 h 4844221"/>
                <a:gd name="connsiteX17" fmla="*/ 3084405 w 3115297"/>
                <a:gd name="connsiteY17" fmla="*/ 3190681 h 4844221"/>
                <a:gd name="connsiteX18" fmla="*/ 2680545 w 3115297"/>
                <a:gd name="connsiteY18" fmla="*/ 3937441 h 4844221"/>
                <a:gd name="connsiteX19" fmla="*/ 3114885 w 3115297"/>
                <a:gd name="connsiteY19" fmla="*/ 4844221 h 4844221"/>
                <a:gd name="connsiteX0" fmla="*/ 316753 w 3052745"/>
                <a:gd name="connsiteY0" fmla="*/ 2884475 h 4842815"/>
                <a:gd name="connsiteX1" fmla="*/ 1100524 w 3052745"/>
                <a:gd name="connsiteY1" fmla="*/ 3436381 h 4842815"/>
                <a:gd name="connsiteX2" fmla="*/ 857773 w 3052745"/>
                <a:gd name="connsiteY2" fmla="*/ 4294175 h 4842815"/>
                <a:gd name="connsiteX3" fmla="*/ 80533 w 3052745"/>
                <a:gd name="connsiteY3" fmla="*/ 3880518 h 4842815"/>
                <a:gd name="connsiteX4" fmla="*/ 243818 w 3052745"/>
                <a:gd name="connsiteY4" fmla="*/ 3016192 h 4842815"/>
                <a:gd name="connsiteX5" fmla="*/ 613933 w 3052745"/>
                <a:gd name="connsiteY5" fmla="*/ 3188186 h 4842815"/>
                <a:gd name="connsiteX6" fmla="*/ 546442 w 3052745"/>
                <a:gd name="connsiteY6" fmla="*/ 3334055 h 4842815"/>
                <a:gd name="connsiteX7" fmla="*/ 431053 w 3052745"/>
                <a:gd name="connsiteY7" fmla="*/ 3219755 h 4842815"/>
                <a:gd name="connsiteX8" fmla="*/ 523581 w 3052745"/>
                <a:gd name="connsiteY8" fmla="*/ 2799567 h 4842815"/>
                <a:gd name="connsiteX9" fmla="*/ 431053 w 3052745"/>
                <a:gd name="connsiteY9" fmla="*/ 2655875 h 4842815"/>
                <a:gd name="connsiteX10" fmla="*/ 4333 w 3052745"/>
                <a:gd name="connsiteY10" fmla="*/ 2610155 h 4842815"/>
                <a:gd name="connsiteX11" fmla="*/ 728233 w 3052745"/>
                <a:gd name="connsiteY11" fmla="*/ 773735 h 4842815"/>
                <a:gd name="connsiteX12" fmla="*/ 2701813 w 3052745"/>
                <a:gd name="connsiteY12" fmla="*/ 4115 h 4842815"/>
                <a:gd name="connsiteX13" fmla="*/ 2823733 w 3052745"/>
                <a:gd name="connsiteY13" fmla="*/ 1063295 h 4842815"/>
                <a:gd name="connsiteX14" fmla="*/ 3052333 w 3052745"/>
                <a:gd name="connsiteY14" fmla="*/ 1787195 h 4842815"/>
                <a:gd name="connsiteX15" fmla="*/ 2762773 w 3052745"/>
                <a:gd name="connsiteY15" fmla="*/ 2511095 h 4842815"/>
                <a:gd name="connsiteX16" fmla="*/ 3021853 w 3052745"/>
                <a:gd name="connsiteY16" fmla="*/ 3189275 h 4842815"/>
                <a:gd name="connsiteX17" fmla="*/ 2617993 w 3052745"/>
                <a:gd name="connsiteY17" fmla="*/ 3936035 h 4842815"/>
                <a:gd name="connsiteX18" fmla="*/ 3052333 w 3052745"/>
                <a:gd name="connsiteY18" fmla="*/ 4842815 h 4842815"/>
                <a:gd name="connsiteX0" fmla="*/ 405978 w 3141970"/>
                <a:gd name="connsiteY0" fmla="*/ 2884234 h 4842574"/>
                <a:gd name="connsiteX1" fmla="*/ 1189749 w 3141970"/>
                <a:gd name="connsiteY1" fmla="*/ 3436140 h 4842574"/>
                <a:gd name="connsiteX2" fmla="*/ 946998 w 3141970"/>
                <a:gd name="connsiteY2" fmla="*/ 4293934 h 4842574"/>
                <a:gd name="connsiteX3" fmla="*/ 169758 w 3141970"/>
                <a:gd name="connsiteY3" fmla="*/ 3880277 h 4842574"/>
                <a:gd name="connsiteX4" fmla="*/ 333043 w 3141970"/>
                <a:gd name="connsiteY4" fmla="*/ 3015951 h 4842574"/>
                <a:gd name="connsiteX5" fmla="*/ 703158 w 3141970"/>
                <a:gd name="connsiteY5" fmla="*/ 3187945 h 4842574"/>
                <a:gd name="connsiteX6" fmla="*/ 635667 w 3141970"/>
                <a:gd name="connsiteY6" fmla="*/ 3333814 h 4842574"/>
                <a:gd name="connsiteX7" fmla="*/ 520278 w 3141970"/>
                <a:gd name="connsiteY7" fmla="*/ 3219514 h 4842574"/>
                <a:gd name="connsiteX8" fmla="*/ 612806 w 3141970"/>
                <a:gd name="connsiteY8" fmla="*/ 2799326 h 4842574"/>
                <a:gd name="connsiteX9" fmla="*/ 520278 w 3141970"/>
                <a:gd name="connsiteY9" fmla="*/ 2655634 h 4842574"/>
                <a:gd name="connsiteX10" fmla="*/ 3683 w 3141970"/>
                <a:gd name="connsiteY10" fmla="*/ 2445454 h 4842574"/>
                <a:gd name="connsiteX11" fmla="*/ 817458 w 3141970"/>
                <a:gd name="connsiteY11" fmla="*/ 773494 h 4842574"/>
                <a:gd name="connsiteX12" fmla="*/ 2791038 w 3141970"/>
                <a:gd name="connsiteY12" fmla="*/ 3874 h 4842574"/>
                <a:gd name="connsiteX13" fmla="*/ 2912958 w 3141970"/>
                <a:gd name="connsiteY13" fmla="*/ 1063054 h 4842574"/>
                <a:gd name="connsiteX14" fmla="*/ 3141558 w 3141970"/>
                <a:gd name="connsiteY14" fmla="*/ 1786954 h 4842574"/>
                <a:gd name="connsiteX15" fmla="*/ 2851998 w 3141970"/>
                <a:gd name="connsiteY15" fmla="*/ 2510854 h 4842574"/>
                <a:gd name="connsiteX16" fmla="*/ 3111078 w 3141970"/>
                <a:gd name="connsiteY16" fmla="*/ 3189034 h 4842574"/>
                <a:gd name="connsiteX17" fmla="*/ 2707218 w 3141970"/>
                <a:gd name="connsiteY17" fmla="*/ 3935794 h 4842574"/>
                <a:gd name="connsiteX18" fmla="*/ 3141558 w 3141970"/>
                <a:gd name="connsiteY18" fmla="*/ 4842574 h 4842574"/>
                <a:gd name="connsiteX0" fmla="*/ 495373 w 3231365"/>
                <a:gd name="connsiteY0" fmla="*/ 2884020 h 4842360"/>
                <a:gd name="connsiteX1" fmla="*/ 1279144 w 3231365"/>
                <a:gd name="connsiteY1" fmla="*/ 3435926 h 4842360"/>
                <a:gd name="connsiteX2" fmla="*/ 1036393 w 3231365"/>
                <a:gd name="connsiteY2" fmla="*/ 4293720 h 4842360"/>
                <a:gd name="connsiteX3" fmla="*/ 259153 w 3231365"/>
                <a:gd name="connsiteY3" fmla="*/ 3880063 h 4842360"/>
                <a:gd name="connsiteX4" fmla="*/ 422438 w 3231365"/>
                <a:gd name="connsiteY4" fmla="*/ 3015737 h 4842360"/>
                <a:gd name="connsiteX5" fmla="*/ 792553 w 3231365"/>
                <a:gd name="connsiteY5" fmla="*/ 3187731 h 4842360"/>
                <a:gd name="connsiteX6" fmla="*/ 725062 w 3231365"/>
                <a:gd name="connsiteY6" fmla="*/ 3333600 h 4842360"/>
                <a:gd name="connsiteX7" fmla="*/ 609673 w 3231365"/>
                <a:gd name="connsiteY7" fmla="*/ 3219300 h 4842360"/>
                <a:gd name="connsiteX8" fmla="*/ 702201 w 3231365"/>
                <a:gd name="connsiteY8" fmla="*/ 2799112 h 4842360"/>
                <a:gd name="connsiteX9" fmla="*/ 609673 w 3231365"/>
                <a:gd name="connsiteY9" fmla="*/ 2655420 h 4842360"/>
                <a:gd name="connsiteX10" fmla="*/ 3203 w 3231365"/>
                <a:gd name="connsiteY10" fmla="*/ 2280779 h 4842360"/>
                <a:gd name="connsiteX11" fmla="*/ 906853 w 3231365"/>
                <a:gd name="connsiteY11" fmla="*/ 773280 h 4842360"/>
                <a:gd name="connsiteX12" fmla="*/ 2880433 w 3231365"/>
                <a:gd name="connsiteY12" fmla="*/ 3660 h 4842360"/>
                <a:gd name="connsiteX13" fmla="*/ 3002353 w 3231365"/>
                <a:gd name="connsiteY13" fmla="*/ 1062840 h 4842360"/>
                <a:gd name="connsiteX14" fmla="*/ 3230953 w 3231365"/>
                <a:gd name="connsiteY14" fmla="*/ 1786740 h 4842360"/>
                <a:gd name="connsiteX15" fmla="*/ 2941393 w 3231365"/>
                <a:gd name="connsiteY15" fmla="*/ 2510640 h 4842360"/>
                <a:gd name="connsiteX16" fmla="*/ 3200473 w 3231365"/>
                <a:gd name="connsiteY16" fmla="*/ 3188820 h 4842360"/>
                <a:gd name="connsiteX17" fmla="*/ 2796613 w 3231365"/>
                <a:gd name="connsiteY17" fmla="*/ 3935580 h 4842360"/>
                <a:gd name="connsiteX18" fmla="*/ 3230953 w 3231365"/>
                <a:gd name="connsiteY18" fmla="*/ 4842360 h 4842360"/>
                <a:gd name="connsiteX0" fmla="*/ 517846 w 3253838"/>
                <a:gd name="connsiteY0" fmla="*/ 2884020 h 4842360"/>
                <a:gd name="connsiteX1" fmla="*/ 1301617 w 3253838"/>
                <a:gd name="connsiteY1" fmla="*/ 3435926 h 4842360"/>
                <a:gd name="connsiteX2" fmla="*/ 1058866 w 3253838"/>
                <a:gd name="connsiteY2" fmla="*/ 4293720 h 4842360"/>
                <a:gd name="connsiteX3" fmla="*/ 281626 w 3253838"/>
                <a:gd name="connsiteY3" fmla="*/ 3880063 h 4842360"/>
                <a:gd name="connsiteX4" fmla="*/ 444911 w 3253838"/>
                <a:gd name="connsiteY4" fmla="*/ 3015737 h 4842360"/>
                <a:gd name="connsiteX5" fmla="*/ 815026 w 3253838"/>
                <a:gd name="connsiteY5" fmla="*/ 3187731 h 4842360"/>
                <a:gd name="connsiteX6" fmla="*/ 747535 w 3253838"/>
                <a:gd name="connsiteY6" fmla="*/ 3333600 h 4842360"/>
                <a:gd name="connsiteX7" fmla="*/ 632146 w 3253838"/>
                <a:gd name="connsiteY7" fmla="*/ 3219300 h 4842360"/>
                <a:gd name="connsiteX8" fmla="*/ 724674 w 3253838"/>
                <a:gd name="connsiteY8" fmla="*/ 2799112 h 4842360"/>
                <a:gd name="connsiteX9" fmla="*/ 632146 w 3253838"/>
                <a:gd name="connsiteY9" fmla="*/ 2655420 h 4842360"/>
                <a:gd name="connsiteX10" fmla="*/ 25676 w 3253838"/>
                <a:gd name="connsiteY10" fmla="*/ 2280779 h 4842360"/>
                <a:gd name="connsiteX11" fmla="*/ 929326 w 3253838"/>
                <a:gd name="connsiteY11" fmla="*/ 773280 h 4842360"/>
                <a:gd name="connsiteX12" fmla="*/ 2902906 w 3253838"/>
                <a:gd name="connsiteY12" fmla="*/ 3660 h 4842360"/>
                <a:gd name="connsiteX13" fmla="*/ 3024826 w 3253838"/>
                <a:gd name="connsiteY13" fmla="*/ 1062840 h 4842360"/>
                <a:gd name="connsiteX14" fmla="*/ 3253426 w 3253838"/>
                <a:gd name="connsiteY14" fmla="*/ 1786740 h 4842360"/>
                <a:gd name="connsiteX15" fmla="*/ 2963866 w 3253838"/>
                <a:gd name="connsiteY15" fmla="*/ 2510640 h 4842360"/>
                <a:gd name="connsiteX16" fmla="*/ 3222946 w 3253838"/>
                <a:gd name="connsiteY16" fmla="*/ 3188820 h 4842360"/>
                <a:gd name="connsiteX17" fmla="*/ 2819086 w 3253838"/>
                <a:gd name="connsiteY17" fmla="*/ 3935580 h 4842360"/>
                <a:gd name="connsiteX18" fmla="*/ 3253426 w 3253838"/>
                <a:gd name="connsiteY18" fmla="*/ 4842360 h 4842360"/>
                <a:gd name="connsiteX0" fmla="*/ 493501 w 3229493"/>
                <a:gd name="connsiteY0" fmla="*/ 2884020 h 4842360"/>
                <a:gd name="connsiteX1" fmla="*/ 1277272 w 3229493"/>
                <a:gd name="connsiteY1" fmla="*/ 3435926 h 4842360"/>
                <a:gd name="connsiteX2" fmla="*/ 1034521 w 3229493"/>
                <a:gd name="connsiteY2" fmla="*/ 4293720 h 4842360"/>
                <a:gd name="connsiteX3" fmla="*/ 257281 w 3229493"/>
                <a:gd name="connsiteY3" fmla="*/ 3880063 h 4842360"/>
                <a:gd name="connsiteX4" fmla="*/ 420566 w 3229493"/>
                <a:gd name="connsiteY4" fmla="*/ 3015737 h 4842360"/>
                <a:gd name="connsiteX5" fmla="*/ 790681 w 3229493"/>
                <a:gd name="connsiteY5" fmla="*/ 3187731 h 4842360"/>
                <a:gd name="connsiteX6" fmla="*/ 723190 w 3229493"/>
                <a:gd name="connsiteY6" fmla="*/ 3333600 h 4842360"/>
                <a:gd name="connsiteX7" fmla="*/ 607801 w 3229493"/>
                <a:gd name="connsiteY7" fmla="*/ 3219300 h 4842360"/>
                <a:gd name="connsiteX8" fmla="*/ 700329 w 3229493"/>
                <a:gd name="connsiteY8" fmla="*/ 2799112 h 4842360"/>
                <a:gd name="connsiteX9" fmla="*/ 1331 w 3229493"/>
                <a:gd name="connsiteY9" fmla="*/ 2280779 h 4842360"/>
                <a:gd name="connsiteX10" fmla="*/ 904981 w 3229493"/>
                <a:gd name="connsiteY10" fmla="*/ 773280 h 4842360"/>
                <a:gd name="connsiteX11" fmla="*/ 2878561 w 3229493"/>
                <a:gd name="connsiteY11" fmla="*/ 3660 h 4842360"/>
                <a:gd name="connsiteX12" fmla="*/ 3000481 w 3229493"/>
                <a:gd name="connsiteY12" fmla="*/ 1062840 h 4842360"/>
                <a:gd name="connsiteX13" fmla="*/ 3229081 w 3229493"/>
                <a:gd name="connsiteY13" fmla="*/ 1786740 h 4842360"/>
                <a:gd name="connsiteX14" fmla="*/ 2939521 w 3229493"/>
                <a:gd name="connsiteY14" fmla="*/ 2510640 h 4842360"/>
                <a:gd name="connsiteX15" fmla="*/ 3198601 w 3229493"/>
                <a:gd name="connsiteY15" fmla="*/ 3188820 h 4842360"/>
                <a:gd name="connsiteX16" fmla="*/ 2794741 w 3229493"/>
                <a:gd name="connsiteY16" fmla="*/ 3935580 h 4842360"/>
                <a:gd name="connsiteX17" fmla="*/ 3229081 w 3229493"/>
                <a:gd name="connsiteY17" fmla="*/ 4842360 h 4842360"/>
                <a:gd name="connsiteX0" fmla="*/ 494111 w 3230103"/>
                <a:gd name="connsiteY0" fmla="*/ 2884020 h 4842360"/>
                <a:gd name="connsiteX1" fmla="*/ 1277882 w 3230103"/>
                <a:gd name="connsiteY1" fmla="*/ 3435926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277882 w 3230103"/>
                <a:gd name="connsiteY1" fmla="*/ 3435926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277882 w 3230103"/>
                <a:gd name="connsiteY1" fmla="*/ 3435926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277882 w 3230103"/>
                <a:gd name="connsiteY1" fmla="*/ 3435926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277882 w 3230103"/>
                <a:gd name="connsiteY1" fmla="*/ 3435926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277882 w 3230103"/>
                <a:gd name="connsiteY1" fmla="*/ 3435926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292861 w 3230103"/>
                <a:gd name="connsiteY1" fmla="*/ 3547759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332787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87849 w 3230103"/>
                <a:gd name="connsiteY3" fmla="*/ 3853749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87849 w 3230103"/>
                <a:gd name="connsiteY3" fmla="*/ 3853749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87849 w 3230103"/>
                <a:gd name="connsiteY3" fmla="*/ 3853749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87849 w 3230103"/>
                <a:gd name="connsiteY3" fmla="*/ 3853749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87849 w 3230103"/>
                <a:gd name="connsiteY3" fmla="*/ 3853749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87849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87849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87849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317808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317808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317808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317808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17808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17808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17808 w 3230103"/>
                <a:gd name="connsiteY3" fmla="*/ 3853749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17808 w 3230103"/>
                <a:gd name="connsiteY3" fmla="*/ 3853749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16580 w 3230103"/>
                <a:gd name="connsiteY0" fmla="*/ 2903755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16580 w 3230103"/>
                <a:gd name="connsiteY0" fmla="*/ 2903755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16580 w 3230103"/>
                <a:gd name="connsiteY0" fmla="*/ 2903755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16580 w 3230103"/>
                <a:gd name="connsiteY0" fmla="*/ 2903755 h 4842360"/>
                <a:gd name="connsiteX1" fmla="*/ 1315330 w 3230103"/>
                <a:gd name="connsiteY1" fmla="*/ 3725376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890414 w 3603937"/>
                <a:gd name="connsiteY0" fmla="*/ 2903795 h 4842400"/>
                <a:gd name="connsiteX1" fmla="*/ 1689164 w 3603937"/>
                <a:gd name="connsiteY1" fmla="*/ 3725416 h 4842400"/>
                <a:gd name="connsiteX2" fmla="*/ 1356538 w 3603937"/>
                <a:gd name="connsiteY2" fmla="*/ 4293760 h 4842400"/>
                <a:gd name="connsiteX3" fmla="*/ 706621 w 3603937"/>
                <a:gd name="connsiteY3" fmla="*/ 3906416 h 4842400"/>
                <a:gd name="connsiteX4" fmla="*/ 705137 w 3603937"/>
                <a:gd name="connsiteY4" fmla="*/ 3028934 h 4842400"/>
                <a:gd name="connsiteX5" fmla="*/ 1165125 w 3603937"/>
                <a:gd name="connsiteY5" fmla="*/ 3187771 h 4842400"/>
                <a:gd name="connsiteX6" fmla="*/ 1097634 w 3603937"/>
                <a:gd name="connsiteY6" fmla="*/ 3333640 h 4842400"/>
                <a:gd name="connsiteX7" fmla="*/ 982245 w 3603937"/>
                <a:gd name="connsiteY7" fmla="*/ 3219340 h 4842400"/>
                <a:gd name="connsiteX8" fmla="*/ 1037325 w 3603937"/>
                <a:gd name="connsiteY8" fmla="*/ 2726790 h 4842400"/>
                <a:gd name="connsiteX9" fmla="*/ 1297 w 3603937"/>
                <a:gd name="connsiteY9" fmla="*/ 2313712 h 4842400"/>
                <a:gd name="connsiteX10" fmla="*/ 1279425 w 3603937"/>
                <a:gd name="connsiteY10" fmla="*/ 773320 h 4842400"/>
                <a:gd name="connsiteX11" fmla="*/ 3253005 w 3603937"/>
                <a:gd name="connsiteY11" fmla="*/ 3700 h 4842400"/>
                <a:gd name="connsiteX12" fmla="*/ 3374925 w 3603937"/>
                <a:gd name="connsiteY12" fmla="*/ 1062880 h 4842400"/>
                <a:gd name="connsiteX13" fmla="*/ 3603525 w 3603937"/>
                <a:gd name="connsiteY13" fmla="*/ 1786780 h 4842400"/>
                <a:gd name="connsiteX14" fmla="*/ 3313965 w 3603937"/>
                <a:gd name="connsiteY14" fmla="*/ 2510680 h 4842400"/>
                <a:gd name="connsiteX15" fmla="*/ 3573045 w 3603937"/>
                <a:gd name="connsiteY15" fmla="*/ 3188860 h 4842400"/>
                <a:gd name="connsiteX16" fmla="*/ 3169185 w 3603937"/>
                <a:gd name="connsiteY16" fmla="*/ 3935620 h 4842400"/>
                <a:gd name="connsiteX17" fmla="*/ 3603525 w 3603937"/>
                <a:gd name="connsiteY17" fmla="*/ 4842400 h 4842400"/>
                <a:gd name="connsiteX0" fmla="*/ 889490 w 3603013"/>
                <a:gd name="connsiteY0" fmla="*/ 2903795 h 4842400"/>
                <a:gd name="connsiteX1" fmla="*/ 1688240 w 3603013"/>
                <a:gd name="connsiteY1" fmla="*/ 3725416 h 4842400"/>
                <a:gd name="connsiteX2" fmla="*/ 1355614 w 3603013"/>
                <a:gd name="connsiteY2" fmla="*/ 4293760 h 4842400"/>
                <a:gd name="connsiteX3" fmla="*/ 705697 w 3603013"/>
                <a:gd name="connsiteY3" fmla="*/ 3906416 h 4842400"/>
                <a:gd name="connsiteX4" fmla="*/ 704213 w 3603013"/>
                <a:gd name="connsiteY4" fmla="*/ 3028934 h 4842400"/>
                <a:gd name="connsiteX5" fmla="*/ 1164201 w 3603013"/>
                <a:gd name="connsiteY5" fmla="*/ 3187771 h 4842400"/>
                <a:gd name="connsiteX6" fmla="*/ 1096710 w 3603013"/>
                <a:gd name="connsiteY6" fmla="*/ 3333640 h 4842400"/>
                <a:gd name="connsiteX7" fmla="*/ 981321 w 3603013"/>
                <a:gd name="connsiteY7" fmla="*/ 3219340 h 4842400"/>
                <a:gd name="connsiteX8" fmla="*/ 1036401 w 3603013"/>
                <a:gd name="connsiteY8" fmla="*/ 2726790 h 4842400"/>
                <a:gd name="connsiteX9" fmla="*/ 373 w 3603013"/>
                <a:gd name="connsiteY9" fmla="*/ 2313712 h 4842400"/>
                <a:gd name="connsiteX10" fmla="*/ 1278501 w 3603013"/>
                <a:gd name="connsiteY10" fmla="*/ 773320 h 4842400"/>
                <a:gd name="connsiteX11" fmla="*/ 3252081 w 3603013"/>
                <a:gd name="connsiteY11" fmla="*/ 3700 h 4842400"/>
                <a:gd name="connsiteX12" fmla="*/ 3374001 w 3603013"/>
                <a:gd name="connsiteY12" fmla="*/ 1062880 h 4842400"/>
                <a:gd name="connsiteX13" fmla="*/ 3602601 w 3603013"/>
                <a:gd name="connsiteY13" fmla="*/ 1786780 h 4842400"/>
                <a:gd name="connsiteX14" fmla="*/ 3313041 w 3603013"/>
                <a:gd name="connsiteY14" fmla="*/ 2510680 h 4842400"/>
                <a:gd name="connsiteX15" fmla="*/ 3572121 w 3603013"/>
                <a:gd name="connsiteY15" fmla="*/ 3188860 h 4842400"/>
                <a:gd name="connsiteX16" fmla="*/ 3168261 w 3603013"/>
                <a:gd name="connsiteY16" fmla="*/ 3935620 h 4842400"/>
                <a:gd name="connsiteX17" fmla="*/ 3602601 w 3603013"/>
                <a:gd name="connsiteY17" fmla="*/ 4842400 h 4842400"/>
                <a:gd name="connsiteX0" fmla="*/ 889490 w 3603013"/>
                <a:gd name="connsiteY0" fmla="*/ 2903795 h 4842400"/>
                <a:gd name="connsiteX1" fmla="*/ 1688240 w 3603013"/>
                <a:gd name="connsiteY1" fmla="*/ 3725416 h 4842400"/>
                <a:gd name="connsiteX2" fmla="*/ 1355614 w 3603013"/>
                <a:gd name="connsiteY2" fmla="*/ 4293760 h 4842400"/>
                <a:gd name="connsiteX3" fmla="*/ 705697 w 3603013"/>
                <a:gd name="connsiteY3" fmla="*/ 3906416 h 4842400"/>
                <a:gd name="connsiteX4" fmla="*/ 704213 w 3603013"/>
                <a:gd name="connsiteY4" fmla="*/ 3028934 h 4842400"/>
                <a:gd name="connsiteX5" fmla="*/ 1164201 w 3603013"/>
                <a:gd name="connsiteY5" fmla="*/ 3187771 h 4842400"/>
                <a:gd name="connsiteX6" fmla="*/ 1096710 w 3603013"/>
                <a:gd name="connsiteY6" fmla="*/ 3333640 h 4842400"/>
                <a:gd name="connsiteX7" fmla="*/ 981321 w 3603013"/>
                <a:gd name="connsiteY7" fmla="*/ 3219340 h 4842400"/>
                <a:gd name="connsiteX8" fmla="*/ 1036401 w 3603013"/>
                <a:gd name="connsiteY8" fmla="*/ 2726790 h 4842400"/>
                <a:gd name="connsiteX9" fmla="*/ 373 w 3603013"/>
                <a:gd name="connsiteY9" fmla="*/ 2313712 h 4842400"/>
                <a:gd name="connsiteX10" fmla="*/ 1278501 w 3603013"/>
                <a:gd name="connsiteY10" fmla="*/ 773320 h 4842400"/>
                <a:gd name="connsiteX11" fmla="*/ 3252081 w 3603013"/>
                <a:gd name="connsiteY11" fmla="*/ 3700 h 4842400"/>
                <a:gd name="connsiteX12" fmla="*/ 3374001 w 3603013"/>
                <a:gd name="connsiteY12" fmla="*/ 1062880 h 4842400"/>
                <a:gd name="connsiteX13" fmla="*/ 3602601 w 3603013"/>
                <a:gd name="connsiteY13" fmla="*/ 1786780 h 4842400"/>
                <a:gd name="connsiteX14" fmla="*/ 3313041 w 3603013"/>
                <a:gd name="connsiteY14" fmla="*/ 2510680 h 4842400"/>
                <a:gd name="connsiteX15" fmla="*/ 3572121 w 3603013"/>
                <a:gd name="connsiteY15" fmla="*/ 3188860 h 4842400"/>
                <a:gd name="connsiteX16" fmla="*/ 3168261 w 3603013"/>
                <a:gd name="connsiteY16" fmla="*/ 3935620 h 4842400"/>
                <a:gd name="connsiteX17" fmla="*/ 3602601 w 3603013"/>
                <a:gd name="connsiteY17" fmla="*/ 4842400 h 4842400"/>
                <a:gd name="connsiteX0" fmla="*/ 889490 w 3603013"/>
                <a:gd name="connsiteY0" fmla="*/ 2903795 h 4842400"/>
                <a:gd name="connsiteX1" fmla="*/ 1688240 w 3603013"/>
                <a:gd name="connsiteY1" fmla="*/ 3725416 h 4842400"/>
                <a:gd name="connsiteX2" fmla="*/ 1355614 w 3603013"/>
                <a:gd name="connsiteY2" fmla="*/ 4293760 h 4842400"/>
                <a:gd name="connsiteX3" fmla="*/ 705697 w 3603013"/>
                <a:gd name="connsiteY3" fmla="*/ 3906416 h 4842400"/>
                <a:gd name="connsiteX4" fmla="*/ 704213 w 3603013"/>
                <a:gd name="connsiteY4" fmla="*/ 3028934 h 4842400"/>
                <a:gd name="connsiteX5" fmla="*/ 1164201 w 3603013"/>
                <a:gd name="connsiteY5" fmla="*/ 3187771 h 4842400"/>
                <a:gd name="connsiteX6" fmla="*/ 1096710 w 3603013"/>
                <a:gd name="connsiteY6" fmla="*/ 3333640 h 4842400"/>
                <a:gd name="connsiteX7" fmla="*/ 981321 w 3603013"/>
                <a:gd name="connsiteY7" fmla="*/ 3219340 h 4842400"/>
                <a:gd name="connsiteX8" fmla="*/ 1036401 w 3603013"/>
                <a:gd name="connsiteY8" fmla="*/ 2726790 h 4842400"/>
                <a:gd name="connsiteX9" fmla="*/ 373 w 3603013"/>
                <a:gd name="connsiteY9" fmla="*/ 2313712 h 4842400"/>
                <a:gd name="connsiteX10" fmla="*/ 1278501 w 3603013"/>
                <a:gd name="connsiteY10" fmla="*/ 773320 h 4842400"/>
                <a:gd name="connsiteX11" fmla="*/ 3252081 w 3603013"/>
                <a:gd name="connsiteY11" fmla="*/ 3700 h 4842400"/>
                <a:gd name="connsiteX12" fmla="*/ 3374001 w 3603013"/>
                <a:gd name="connsiteY12" fmla="*/ 1062880 h 4842400"/>
                <a:gd name="connsiteX13" fmla="*/ 3602601 w 3603013"/>
                <a:gd name="connsiteY13" fmla="*/ 1786780 h 4842400"/>
                <a:gd name="connsiteX14" fmla="*/ 3313041 w 3603013"/>
                <a:gd name="connsiteY14" fmla="*/ 2510680 h 4842400"/>
                <a:gd name="connsiteX15" fmla="*/ 3572121 w 3603013"/>
                <a:gd name="connsiteY15" fmla="*/ 3188860 h 4842400"/>
                <a:gd name="connsiteX16" fmla="*/ 3168261 w 3603013"/>
                <a:gd name="connsiteY16" fmla="*/ 3935620 h 4842400"/>
                <a:gd name="connsiteX17" fmla="*/ 3602601 w 3603013"/>
                <a:gd name="connsiteY17" fmla="*/ 4842400 h 4842400"/>
                <a:gd name="connsiteX0" fmla="*/ 890750 w 3604273"/>
                <a:gd name="connsiteY0" fmla="*/ 2903795 h 4842400"/>
                <a:gd name="connsiteX1" fmla="*/ 1689500 w 3604273"/>
                <a:gd name="connsiteY1" fmla="*/ 3725416 h 4842400"/>
                <a:gd name="connsiteX2" fmla="*/ 1356874 w 3604273"/>
                <a:gd name="connsiteY2" fmla="*/ 4293760 h 4842400"/>
                <a:gd name="connsiteX3" fmla="*/ 706957 w 3604273"/>
                <a:gd name="connsiteY3" fmla="*/ 3906416 h 4842400"/>
                <a:gd name="connsiteX4" fmla="*/ 705473 w 3604273"/>
                <a:gd name="connsiteY4" fmla="*/ 3028934 h 4842400"/>
                <a:gd name="connsiteX5" fmla="*/ 1165461 w 3604273"/>
                <a:gd name="connsiteY5" fmla="*/ 3187771 h 4842400"/>
                <a:gd name="connsiteX6" fmla="*/ 1097970 w 3604273"/>
                <a:gd name="connsiteY6" fmla="*/ 3333640 h 4842400"/>
                <a:gd name="connsiteX7" fmla="*/ 982581 w 3604273"/>
                <a:gd name="connsiteY7" fmla="*/ 3219340 h 4842400"/>
                <a:gd name="connsiteX8" fmla="*/ 1037661 w 3604273"/>
                <a:gd name="connsiteY8" fmla="*/ 2726790 h 4842400"/>
                <a:gd name="connsiteX9" fmla="*/ 1633 w 3604273"/>
                <a:gd name="connsiteY9" fmla="*/ 2313712 h 4842400"/>
                <a:gd name="connsiteX10" fmla="*/ 1279761 w 3604273"/>
                <a:gd name="connsiteY10" fmla="*/ 773320 h 4842400"/>
                <a:gd name="connsiteX11" fmla="*/ 3253341 w 3604273"/>
                <a:gd name="connsiteY11" fmla="*/ 3700 h 4842400"/>
                <a:gd name="connsiteX12" fmla="*/ 3375261 w 3604273"/>
                <a:gd name="connsiteY12" fmla="*/ 1062880 h 4842400"/>
                <a:gd name="connsiteX13" fmla="*/ 3603861 w 3604273"/>
                <a:gd name="connsiteY13" fmla="*/ 1786780 h 4842400"/>
                <a:gd name="connsiteX14" fmla="*/ 3314301 w 3604273"/>
                <a:gd name="connsiteY14" fmla="*/ 2510680 h 4842400"/>
                <a:gd name="connsiteX15" fmla="*/ 3573381 w 3604273"/>
                <a:gd name="connsiteY15" fmla="*/ 3188860 h 4842400"/>
                <a:gd name="connsiteX16" fmla="*/ 3169521 w 3604273"/>
                <a:gd name="connsiteY16" fmla="*/ 3935620 h 4842400"/>
                <a:gd name="connsiteX17" fmla="*/ 3603861 w 3604273"/>
                <a:gd name="connsiteY17" fmla="*/ 4842400 h 4842400"/>
                <a:gd name="connsiteX0" fmla="*/ 890860 w 3604383"/>
                <a:gd name="connsiteY0" fmla="*/ 2903278 h 4841883"/>
                <a:gd name="connsiteX1" fmla="*/ 1689610 w 3604383"/>
                <a:gd name="connsiteY1" fmla="*/ 3724899 h 4841883"/>
                <a:gd name="connsiteX2" fmla="*/ 1356984 w 3604383"/>
                <a:gd name="connsiteY2" fmla="*/ 4293243 h 4841883"/>
                <a:gd name="connsiteX3" fmla="*/ 707067 w 3604383"/>
                <a:gd name="connsiteY3" fmla="*/ 3905899 h 4841883"/>
                <a:gd name="connsiteX4" fmla="*/ 705583 w 3604383"/>
                <a:gd name="connsiteY4" fmla="*/ 3028417 h 4841883"/>
                <a:gd name="connsiteX5" fmla="*/ 1165571 w 3604383"/>
                <a:gd name="connsiteY5" fmla="*/ 3187254 h 4841883"/>
                <a:gd name="connsiteX6" fmla="*/ 1098080 w 3604383"/>
                <a:gd name="connsiteY6" fmla="*/ 3333123 h 4841883"/>
                <a:gd name="connsiteX7" fmla="*/ 982691 w 3604383"/>
                <a:gd name="connsiteY7" fmla="*/ 3218823 h 4841883"/>
                <a:gd name="connsiteX8" fmla="*/ 1037771 w 3604383"/>
                <a:gd name="connsiteY8" fmla="*/ 2726273 h 4841883"/>
                <a:gd name="connsiteX9" fmla="*/ 1743 w 3604383"/>
                <a:gd name="connsiteY9" fmla="*/ 2313195 h 4841883"/>
                <a:gd name="connsiteX10" fmla="*/ 1279871 w 3604383"/>
                <a:gd name="connsiteY10" fmla="*/ 772803 h 4841883"/>
                <a:gd name="connsiteX11" fmla="*/ 3253451 w 3604383"/>
                <a:gd name="connsiteY11" fmla="*/ 3183 h 4841883"/>
                <a:gd name="connsiteX12" fmla="*/ 3375371 w 3604383"/>
                <a:gd name="connsiteY12" fmla="*/ 1062363 h 4841883"/>
                <a:gd name="connsiteX13" fmla="*/ 3603971 w 3604383"/>
                <a:gd name="connsiteY13" fmla="*/ 1786263 h 4841883"/>
                <a:gd name="connsiteX14" fmla="*/ 3314411 w 3604383"/>
                <a:gd name="connsiteY14" fmla="*/ 2510163 h 4841883"/>
                <a:gd name="connsiteX15" fmla="*/ 3573491 w 3604383"/>
                <a:gd name="connsiteY15" fmla="*/ 3188343 h 4841883"/>
                <a:gd name="connsiteX16" fmla="*/ 3169631 w 3604383"/>
                <a:gd name="connsiteY16" fmla="*/ 3935103 h 4841883"/>
                <a:gd name="connsiteX17" fmla="*/ 3603971 w 3604383"/>
                <a:gd name="connsiteY17" fmla="*/ 4841883 h 4841883"/>
                <a:gd name="connsiteX0" fmla="*/ 890832 w 3613433"/>
                <a:gd name="connsiteY0" fmla="*/ 2516626 h 4455231"/>
                <a:gd name="connsiteX1" fmla="*/ 1689582 w 3613433"/>
                <a:gd name="connsiteY1" fmla="*/ 3338247 h 4455231"/>
                <a:gd name="connsiteX2" fmla="*/ 1356956 w 3613433"/>
                <a:gd name="connsiteY2" fmla="*/ 3906591 h 4455231"/>
                <a:gd name="connsiteX3" fmla="*/ 707039 w 3613433"/>
                <a:gd name="connsiteY3" fmla="*/ 3519247 h 4455231"/>
                <a:gd name="connsiteX4" fmla="*/ 705555 w 3613433"/>
                <a:gd name="connsiteY4" fmla="*/ 2641765 h 4455231"/>
                <a:gd name="connsiteX5" fmla="*/ 1165543 w 3613433"/>
                <a:gd name="connsiteY5" fmla="*/ 2800602 h 4455231"/>
                <a:gd name="connsiteX6" fmla="*/ 1098052 w 3613433"/>
                <a:gd name="connsiteY6" fmla="*/ 2946471 h 4455231"/>
                <a:gd name="connsiteX7" fmla="*/ 982663 w 3613433"/>
                <a:gd name="connsiteY7" fmla="*/ 2832171 h 4455231"/>
                <a:gd name="connsiteX8" fmla="*/ 1037743 w 3613433"/>
                <a:gd name="connsiteY8" fmla="*/ 2339621 h 4455231"/>
                <a:gd name="connsiteX9" fmla="*/ 1715 w 3613433"/>
                <a:gd name="connsiteY9" fmla="*/ 1926543 h 4455231"/>
                <a:gd name="connsiteX10" fmla="*/ 1279843 w 3613433"/>
                <a:gd name="connsiteY10" fmla="*/ 386151 h 4455231"/>
                <a:gd name="connsiteX11" fmla="*/ 3485600 w 3613433"/>
                <a:gd name="connsiteY11" fmla="*/ 11236 h 4455231"/>
                <a:gd name="connsiteX12" fmla="*/ 3375343 w 3613433"/>
                <a:gd name="connsiteY12" fmla="*/ 675711 h 4455231"/>
                <a:gd name="connsiteX13" fmla="*/ 3603943 w 3613433"/>
                <a:gd name="connsiteY13" fmla="*/ 1399611 h 4455231"/>
                <a:gd name="connsiteX14" fmla="*/ 3314383 w 3613433"/>
                <a:gd name="connsiteY14" fmla="*/ 2123511 h 4455231"/>
                <a:gd name="connsiteX15" fmla="*/ 3573463 w 3613433"/>
                <a:gd name="connsiteY15" fmla="*/ 2801691 h 4455231"/>
                <a:gd name="connsiteX16" fmla="*/ 3169603 w 3613433"/>
                <a:gd name="connsiteY16" fmla="*/ 3548451 h 4455231"/>
                <a:gd name="connsiteX17" fmla="*/ 3603943 w 3613433"/>
                <a:gd name="connsiteY17" fmla="*/ 4455231 h 4455231"/>
                <a:gd name="connsiteX0" fmla="*/ 890832 w 3610208"/>
                <a:gd name="connsiteY0" fmla="*/ 2505589 h 4444194"/>
                <a:gd name="connsiteX1" fmla="*/ 1689582 w 3610208"/>
                <a:gd name="connsiteY1" fmla="*/ 3327210 h 4444194"/>
                <a:gd name="connsiteX2" fmla="*/ 1356956 w 3610208"/>
                <a:gd name="connsiteY2" fmla="*/ 3895554 h 4444194"/>
                <a:gd name="connsiteX3" fmla="*/ 707039 w 3610208"/>
                <a:gd name="connsiteY3" fmla="*/ 3508210 h 4444194"/>
                <a:gd name="connsiteX4" fmla="*/ 705555 w 3610208"/>
                <a:gd name="connsiteY4" fmla="*/ 2630728 h 4444194"/>
                <a:gd name="connsiteX5" fmla="*/ 1165543 w 3610208"/>
                <a:gd name="connsiteY5" fmla="*/ 2789565 h 4444194"/>
                <a:gd name="connsiteX6" fmla="*/ 1098052 w 3610208"/>
                <a:gd name="connsiteY6" fmla="*/ 2935434 h 4444194"/>
                <a:gd name="connsiteX7" fmla="*/ 982663 w 3610208"/>
                <a:gd name="connsiteY7" fmla="*/ 2821134 h 4444194"/>
                <a:gd name="connsiteX8" fmla="*/ 1037743 w 3610208"/>
                <a:gd name="connsiteY8" fmla="*/ 2328584 h 4444194"/>
                <a:gd name="connsiteX9" fmla="*/ 1715 w 3610208"/>
                <a:gd name="connsiteY9" fmla="*/ 1915506 h 4444194"/>
                <a:gd name="connsiteX10" fmla="*/ 1279843 w 3610208"/>
                <a:gd name="connsiteY10" fmla="*/ 375114 h 4444194"/>
                <a:gd name="connsiteX11" fmla="*/ 3485600 w 3610208"/>
                <a:gd name="connsiteY11" fmla="*/ 199 h 4444194"/>
                <a:gd name="connsiteX12" fmla="*/ 3375343 w 3610208"/>
                <a:gd name="connsiteY12" fmla="*/ 664674 h 4444194"/>
                <a:gd name="connsiteX13" fmla="*/ 3603943 w 3610208"/>
                <a:gd name="connsiteY13" fmla="*/ 1388574 h 4444194"/>
                <a:gd name="connsiteX14" fmla="*/ 3314383 w 3610208"/>
                <a:gd name="connsiteY14" fmla="*/ 2112474 h 4444194"/>
                <a:gd name="connsiteX15" fmla="*/ 3573463 w 3610208"/>
                <a:gd name="connsiteY15" fmla="*/ 2790654 h 4444194"/>
                <a:gd name="connsiteX16" fmla="*/ 3169603 w 3610208"/>
                <a:gd name="connsiteY16" fmla="*/ 3537414 h 4444194"/>
                <a:gd name="connsiteX17" fmla="*/ 3603943 w 3610208"/>
                <a:gd name="connsiteY17" fmla="*/ 4444194 h 4444194"/>
                <a:gd name="connsiteX0" fmla="*/ 890545 w 3609921"/>
                <a:gd name="connsiteY0" fmla="*/ 2505589 h 4444194"/>
                <a:gd name="connsiteX1" fmla="*/ 1689295 w 3609921"/>
                <a:gd name="connsiteY1" fmla="*/ 3327210 h 4444194"/>
                <a:gd name="connsiteX2" fmla="*/ 1356669 w 3609921"/>
                <a:gd name="connsiteY2" fmla="*/ 3895554 h 4444194"/>
                <a:gd name="connsiteX3" fmla="*/ 706752 w 3609921"/>
                <a:gd name="connsiteY3" fmla="*/ 3508210 h 4444194"/>
                <a:gd name="connsiteX4" fmla="*/ 705268 w 3609921"/>
                <a:gd name="connsiteY4" fmla="*/ 2630728 h 4444194"/>
                <a:gd name="connsiteX5" fmla="*/ 1165256 w 3609921"/>
                <a:gd name="connsiteY5" fmla="*/ 2789565 h 4444194"/>
                <a:gd name="connsiteX6" fmla="*/ 1097765 w 3609921"/>
                <a:gd name="connsiteY6" fmla="*/ 2935434 h 4444194"/>
                <a:gd name="connsiteX7" fmla="*/ 982376 w 3609921"/>
                <a:gd name="connsiteY7" fmla="*/ 2821134 h 4444194"/>
                <a:gd name="connsiteX8" fmla="*/ 1037456 w 3609921"/>
                <a:gd name="connsiteY8" fmla="*/ 2328584 h 4444194"/>
                <a:gd name="connsiteX9" fmla="*/ 1428 w 3609921"/>
                <a:gd name="connsiteY9" fmla="*/ 1915506 h 4444194"/>
                <a:gd name="connsiteX10" fmla="*/ 1279556 w 3609921"/>
                <a:gd name="connsiteY10" fmla="*/ 375114 h 4444194"/>
                <a:gd name="connsiteX11" fmla="*/ 3485313 w 3609921"/>
                <a:gd name="connsiteY11" fmla="*/ 199 h 4444194"/>
                <a:gd name="connsiteX12" fmla="*/ 3375056 w 3609921"/>
                <a:gd name="connsiteY12" fmla="*/ 664674 h 4444194"/>
                <a:gd name="connsiteX13" fmla="*/ 3603656 w 3609921"/>
                <a:gd name="connsiteY13" fmla="*/ 1388574 h 4444194"/>
                <a:gd name="connsiteX14" fmla="*/ 3314096 w 3609921"/>
                <a:gd name="connsiteY14" fmla="*/ 2112474 h 4444194"/>
                <a:gd name="connsiteX15" fmla="*/ 3573176 w 3609921"/>
                <a:gd name="connsiteY15" fmla="*/ 2790654 h 4444194"/>
                <a:gd name="connsiteX16" fmla="*/ 3169316 w 3609921"/>
                <a:gd name="connsiteY16" fmla="*/ 3537414 h 4444194"/>
                <a:gd name="connsiteX17" fmla="*/ 3603656 w 3609921"/>
                <a:gd name="connsiteY17" fmla="*/ 4444194 h 4444194"/>
                <a:gd name="connsiteX0" fmla="*/ 890668 w 3611656"/>
                <a:gd name="connsiteY0" fmla="*/ 2509184 h 4447789"/>
                <a:gd name="connsiteX1" fmla="*/ 1689418 w 3611656"/>
                <a:gd name="connsiteY1" fmla="*/ 3330805 h 4447789"/>
                <a:gd name="connsiteX2" fmla="*/ 1356792 w 3611656"/>
                <a:gd name="connsiteY2" fmla="*/ 3899149 h 4447789"/>
                <a:gd name="connsiteX3" fmla="*/ 706875 w 3611656"/>
                <a:gd name="connsiteY3" fmla="*/ 3511805 h 4447789"/>
                <a:gd name="connsiteX4" fmla="*/ 705391 w 3611656"/>
                <a:gd name="connsiteY4" fmla="*/ 2634323 h 4447789"/>
                <a:gd name="connsiteX5" fmla="*/ 1165379 w 3611656"/>
                <a:gd name="connsiteY5" fmla="*/ 2793160 h 4447789"/>
                <a:gd name="connsiteX6" fmla="*/ 1097888 w 3611656"/>
                <a:gd name="connsiteY6" fmla="*/ 2939029 h 4447789"/>
                <a:gd name="connsiteX7" fmla="*/ 982499 w 3611656"/>
                <a:gd name="connsiteY7" fmla="*/ 2824729 h 4447789"/>
                <a:gd name="connsiteX8" fmla="*/ 1037579 w 3611656"/>
                <a:gd name="connsiteY8" fmla="*/ 2332179 h 4447789"/>
                <a:gd name="connsiteX9" fmla="*/ 1551 w 3611656"/>
                <a:gd name="connsiteY9" fmla="*/ 1919101 h 4447789"/>
                <a:gd name="connsiteX10" fmla="*/ 1302147 w 3611656"/>
                <a:gd name="connsiteY10" fmla="*/ 444493 h 4447789"/>
                <a:gd name="connsiteX11" fmla="*/ 3485436 w 3611656"/>
                <a:gd name="connsiteY11" fmla="*/ 3794 h 4447789"/>
                <a:gd name="connsiteX12" fmla="*/ 3375179 w 3611656"/>
                <a:gd name="connsiteY12" fmla="*/ 668269 h 4447789"/>
                <a:gd name="connsiteX13" fmla="*/ 3603779 w 3611656"/>
                <a:gd name="connsiteY13" fmla="*/ 1392169 h 4447789"/>
                <a:gd name="connsiteX14" fmla="*/ 3314219 w 3611656"/>
                <a:gd name="connsiteY14" fmla="*/ 2116069 h 4447789"/>
                <a:gd name="connsiteX15" fmla="*/ 3573299 w 3611656"/>
                <a:gd name="connsiteY15" fmla="*/ 2794249 h 4447789"/>
                <a:gd name="connsiteX16" fmla="*/ 3169439 w 3611656"/>
                <a:gd name="connsiteY16" fmla="*/ 3541009 h 4447789"/>
                <a:gd name="connsiteX17" fmla="*/ 3603779 w 3611656"/>
                <a:gd name="connsiteY17" fmla="*/ 4447789 h 4447789"/>
                <a:gd name="connsiteX0" fmla="*/ 889325 w 3610313"/>
                <a:gd name="connsiteY0" fmla="*/ 2509184 h 4447789"/>
                <a:gd name="connsiteX1" fmla="*/ 1688075 w 3610313"/>
                <a:gd name="connsiteY1" fmla="*/ 3330805 h 4447789"/>
                <a:gd name="connsiteX2" fmla="*/ 1355449 w 3610313"/>
                <a:gd name="connsiteY2" fmla="*/ 3899149 h 4447789"/>
                <a:gd name="connsiteX3" fmla="*/ 705532 w 3610313"/>
                <a:gd name="connsiteY3" fmla="*/ 3511805 h 4447789"/>
                <a:gd name="connsiteX4" fmla="*/ 704048 w 3610313"/>
                <a:gd name="connsiteY4" fmla="*/ 2634323 h 4447789"/>
                <a:gd name="connsiteX5" fmla="*/ 1164036 w 3610313"/>
                <a:gd name="connsiteY5" fmla="*/ 2793160 h 4447789"/>
                <a:gd name="connsiteX6" fmla="*/ 1096545 w 3610313"/>
                <a:gd name="connsiteY6" fmla="*/ 2939029 h 4447789"/>
                <a:gd name="connsiteX7" fmla="*/ 981156 w 3610313"/>
                <a:gd name="connsiteY7" fmla="*/ 2824729 h 4447789"/>
                <a:gd name="connsiteX8" fmla="*/ 1036236 w 3610313"/>
                <a:gd name="connsiteY8" fmla="*/ 2332179 h 4447789"/>
                <a:gd name="connsiteX9" fmla="*/ 208 w 3610313"/>
                <a:gd name="connsiteY9" fmla="*/ 1919101 h 4447789"/>
                <a:gd name="connsiteX10" fmla="*/ 1300804 w 3610313"/>
                <a:gd name="connsiteY10" fmla="*/ 444493 h 4447789"/>
                <a:gd name="connsiteX11" fmla="*/ 3484093 w 3610313"/>
                <a:gd name="connsiteY11" fmla="*/ 3794 h 4447789"/>
                <a:gd name="connsiteX12" fmla="*/ 3373836 w 3610313"/>
                <a:gd name="connsiteY12" fmla="*/ 668269 h 4447789"/>
                <a:gd name="connsiteX13" fmla="*/ 3602436 w 3610313"/>
                <a:gd name="connsiteY13" fmla="*/ 1392169 h 4447789"/>
                <a:gd name="connsiteX14" fmla="*/ 3312876 w 3610313"/>
                <a:gd name="connsiteY14" fmla="*/ 2116069 h 4447789"/>
                <a:gd name="connsiteX15" fmla="*/ 3571956 w 3610313"/>
                <a:gd name="connsiteY15" fmla="*/ 2794249 h 4447789"/>
                <a:gd name="connsiteX16" fmla="*/ 3168096 w 3610313"/>
                <a:gd name="connsiteY16" fmla="*/ 3541009 h 4447789"/>
                <a:gd name="connsiteX17" fmla="*/ 3602436 w 3610313"/>
                <a:gd name="connsiteY17" fmla="*/ 4447789 h 4447789"/>
                <a:gd name="connsiteX0" fmla="*/ 889325 w 3636228"/>
                <a:gd name="connsiteY0" fmla="*/ 2506651 h 4445256"/>
                <a:gd name="connsiteX1" fmla="*/ 1688075 w 3636228"/>
                <a:gd name="connsiteY1" fmla="*/ 3328272 h 4445256"/>
                <a:gd name="connsiteX2" fmla="*/ 1355449 w 3636228"/>
                <a:gd name="connsiteY2" fmla="*/ 3896616 h 4445256"/>
                <a:gd name="connsiteX3" fmla="*/ 705532 w 3636228"/>
                <a:gd name="connsiteY3" fmla="*/ 3509272 h 4445256"/>
                <a:gd name="connsiteX4" fmla="*/ 704048 w 3636228"/>
                <a:gd name="connsiteY4" fmla="*/ 2631790 h 4445256"/>
                <a:gd name="connsiteX5" fmla="*/ 1164036 w 3636228"/>
                <a:gd name="connsiteY5" fmla="*/ 2790627 h 4445256"/>
                <a:gd name="connsiteX6" fmla="*/ 1096545 w 3636228"/>
                <a:gd name="connsiteY6" fmla="*/ 2936496 h 4445256"/>
                <a:gd name="connsiteX7" fmla="*/ 981156 w 3636228"/>
                <a:gd name="connsiteY7" fmla="*/ 2822196 h 4445256"/>
                <a:gd name="connsiteX8" fmla="*/ 1036236 w 3636228"/>
                <a:gd name="connsiteY8" fmla="*/ 2329646 h 4445256"/>
                <a:gd name="connsiteX9" fmla="*/ 208 w 3636228"/>
                <a:gd name="connsiteY9" fmla="*/ 1916568 h 4445256"/>
                <a:gd name="connsiteX10" fmla="*/ 1300804 w 3636228"/>
                <a:gd name="connsiteY10" fmla="*/ 441960 h 4445256"/>
                <a:gd name="connsiteX11" fmla="*/ 3484093 w 3636228"/>
                <a:gd name="connsiteY11" fmla="*/ 1261 h 4445256"/>
                <a:gd name="connsiteX12" fmla="*/ 3373836 w 3636228"/>
                <a:gd name="connsiteY12" fmla="*/ 665736 h 4445256"/>
                <a:gd name="connsiteX13" fmla="*/ 3602436 w 3636228"/>
                <a:gd name="connsiteY13" fmla="*/ 1389636 h 4445256"/>
                <a:gd name="connsiteX14" fmla="*/ 3312876 w 3636228"/>
                <a:gd name="connsiteY14" fmla="*/ 2113536 h 4445256"/>
                <a:gd name="connsiteX15" fmla="*/ 3571956 w 3636228"/>
                <a:gd name="connsiteY15" fmla="*/ 2791716 h 4445256"/>
                <a:gd name="connsiteX16" fmla="*/ 3168096 w 3636228"/>
                <a:gd name="connsiteY16" fmla="*/ 3538476 h 4445256"/>
                <a:gd name="connsiteX17" fmla="*/ 3602436 w 3636228"/>
                <a:gd name="connsiteY17" fmla="*/ 4445256 h 4445256"/>
                <a:gd name="connsiteX0" fmla="*/ 889325 w 5793126"/>
                <a:gd name="connsiteY0" fmla="*/ 2519755 h 4458360"/>
                <a:gd name="connsiteX1" fmla="*/ 1688075 w 5793126"/>
                <a:gd name="connsiteY1" fmla="*/ 3341376 h 4458360"/>
                <a:gd name="connsiteX2" fmla="*/ 1355449 w 5793126"/>
                <a:gd name="connsiteY2" fmla="*/ 3909720 h 4458360"/>
                <a:gd name="connsiteX3" fmla="*/ 705532 w 5793126"/>
                <a:gd name="connsiteY3" fmla="*/ 3522376 h 4458360"/>
                <a:gd name="connsiteX4" fmla="*/ 704048 w 5793126"/>
                <a:gd name="connsiteY4" fmla="*/ 2644894 h 4458360"/>
                <a:gd name="connsiteX5" fmla="*/ 1164036 w 5793126"/>
                <a:gd name="connsiteY5" fmla="*/ 2803731 h 4458360"/>
                <a:gd name="connsiteX6" fmla="*/ 1096545 w 5793126"/>
                <a:gd name="connsiteY6" fmla="*/ 2949600 h 4458360"/>
                <a:gd name="connsiteX7" fmla="*/ 981156 w 5793126"/>
                <a:gd name="connsiteY7" fmla="*/ 2835300 h 4458360"/>
                <a:gd name="connsiteX8" fmla="*/ 1036236 w 5793126"/>
                <a:gd name="connsiteY8" fmla="*/ 2342750 h 4458360"/>
                <a:gd name="connsiteX9" fmla="*/ 208 w 5793126"/>
                <a:gd name="connsiteY9" fmla="*/ 1929672 h 4458360"/>
                <a:gd name="connsiteX10" fmla="*/ 1300804 w 5793126"/>
                <a:gd name="connsiteY10" fmla="*/ 455064 h 4458360"/>
                <a:gd name="connsiteX11" fmla="*/ 3484093 w 5793126"/>
                <a:gd name="connsiteY11" fmla="*/ 14365 h 4458360"/>
                <a:gd name="connsiteX12" fmla="*/ 5792966 w 5793126"/>
                <a:gd name="connsiteY12" fmla="*/ 231508 h 4458360"/>
                <a:gd name="connsiteX13" fmla="*/ 3602436 w 5793126"/>
                <a:gd name="connsiteY13" fmla="*/ 1402740 h 4458360"/>
                <a:gd name="connsiteX14" fmla="*/ 3312876 w 5793126"/>
                <a:gd name="connsiteY14" fmla="*/ 2126640 h 4458360"/>
                <a:gd name="connsiteX15" fmla="*/ 3571956 w 5793126"/>
                <a:gd name="connsiteY15" fmla="*/ 2804820 h 4458360"/>
                <a:gd name="connsiteX16" fmla="*/ 3168096 w 5793126"/>
                <a:gd name="connsiteY16" fmla="*/ 3551580 h 4458360"/>
                <a:gd name="connsiteX17" fmla="*/ 3602436 w 5793126"/>
                <a:gd name="connsiteY17" fmla="*/ 4458360 h 4458360"/>
                <a:gd name="connsiteX0" fmla="*/ 889325 w 5845551"/>
                <a:gd name="connsiteY0" fmla="*/ 2521213 h 4459818"/>
                <a:gd name="connsiteX1" fmla="*/ 1688075 w 5845551"/>
                <a:gd name="connsiteY1" fmla="*/ 3342834 h 4459818"/>
                <a:gd name="connsiteX2" fmla="*/ 1355449 w 5845551"/>
                <a:gd name="connsiteY2" fmla="*/ 3911178 h 4459818"/>
                <a:gd name="connsiteX3" fmla="*/ 705532 w 5845551"/>
                <a:gd name="connsiteY3" fmla="*/ 3523834 h 4459818"/>
                <a:gd name="connsiteX4" fmla="*/ 704048 w 5845551"/>
                <a:gd name="connsiteY4" fmla="*/ 2646352 h 4459818"/>
                <a:gd name="connsiteX5" fmla="*/ 1164036 w 5845551"/>
                <a:gd name="connsiteY5" fmla="*/ 2805189 h 4459818"/>
                <a:gd name="connsiteX6" fmla="*/ 1096545 w 5845551"/>
                <a:gd name="connsiteY6" fmla="*/ 2951058 h 4459818"/>
                <a:gd name="connsiteX7" fmla="*/ 981156 w 5845551"/>
                <a:gd name="connsiteY7" fmla="*/ 2836758 h 4459818"/>
                <a:gd name="connsiteX8" fmla="*/ 1036236 w 5845551"/>
                <a:gd name="connsiteY8" fmla="*/ 2344208 h 4459818"/>
                <a:gd name="connsiteX9" fmla="*/ 208 w 5845551"/>
                <a:gd name="connsiteY9" fmla="*/ 1931130 h 4459818"/>
                <a:gd name="connsiteX10" fmla="*/ 1300804 w 5845551"/>
                <a:gd name="connsiteY10" fmla="*/ 456522 h 4459818"/>
                <a:gd name="connsiteX11" fmla="*/ 3484093 w 5845551"/>
                <a:gd name="connsiteY11" fmla="*/ 15823 h 4459818"/>
                <a:gd name="connsiteX12" fmla="*/ 5845394 w 5845551"/>
                <a:gd name="connsiteY12" fmla="*/ 226388 h 4459818"/>
                <a:gd name="connsiteX13" fmla="*/ 3602436 w 5845551"/>
                <a:gd name="connsiteY13" fmla="*/ 1404198 h 4459818"/>
                <a:gd name="connsiteX14" fmla="*/ 3312876 w 5845551"/>
                <a:gd name="connsiteY14" fmla="*/ 2128098 h 4459818"/>
                <a:gd name="connsiteX15" fmla="*/ 3571956 w 5845551"/>
                <a:gd name="connsiteY15" fmla="*/ 2806278 h 4459818"/>
                <a:gd name="connsiteX16" fmla="*/ 3168096 w 5845551"/>
                <a:gd name="connsiteY16" fmla="*/ 3553038 h 4459818"/>
                <a:gd name="connsiteX17" fmla="*/ 3602436 w 5845551"/>
                <a:gd name="connsiteY17" fmla="*/ 4459818 h 4459818"/>
                <a:gd name="connsiteX0" fmla="*/ 889325 w 5853039"/>
                <a:gd name="connsiteY0" fmla="*/ 2530256 h 4468861"/>
                <a:gd name="connsiteX1" fmla="*/ 1688075 w 5853039"/>
                <a:gd name="connsiteY1" fmla="*/ 3351877 h 4468861"/>
                <a:gd name="connsiteX2" fmla="*/ 1355449 w 5853039"/>
                <a:gd name="connsiteY2" fmla="*/ 3920221 h 4468861"/>
                <a:gd name="connsiteX3" fmla="*/ 705532 w 5853039"/>
                <a:gd name="connsiteY3" fmla="*/ 3532877 h 4468861"/>
                <a:gd name="connsiteX4" fmla="*/ 704048 w 5853039"/>
                <a:gd name="connsiteY4" fmla="*/ 2655395 h 4468861"/>
                <a:gd name="connsiteX5" fmla="*/ 1164036 w 5853039"/>
                <a:gd name="connsiteY5" fmla="*/ 2814232 h 4468861"/>
                <a:gd name="connsiteX6" fmla="*/ 1096545 w 5853039"/>
                <a:gd name="connsiteY6" fmla="*/ 2960101 h 4468861"/>
                <a:gd name="connsiteX7" fmla="*/ 981156 w 5853039"/>
                <a:gd name="connsiteY7" fmla="*/ 2845801 h 4468861"/>
                <a:gd name="connsiteX8" fmla="*/ 1036236 w 5853039"/>
                <a:gd name="connsiteY8" fmla="*/ 2353251 h 4468861"/>
                <a:gd name="connsiteX9" fmla="*/ 208 w 5853039"/>
                <a:gd name="connsiteY9" fmla="*/ 1940173 h 4468861"/>
                <a:gd name="connsiteX10" fmla="*/ 1300804 w 5853039"/>
                <a:gd name="connsiteY10" fmla="*/ 465565 h 4468861"/>
                <a:gd name="connsiteX11" fmla="*/ 3484093 w 5853039"/>
                <a:gd name="connsiteY11" fmla="*/ 24866 h 4468861"/>
                <a:gd name="connsiteX12" fmla="*/ 5852883 w 5853039"/>
                <a:gd name="connsiteY12" fmla="*/ 202539 h 4468861"/>
                <a:gd name="connsiteX13" fmla="*/ 3602436 w 5853039"/>
                <a:gd name="connsiteY13" fmla="*/ 1413241 h 4468861"/>
                <a:gd name="connsiteX14" fmla="*/ 3312876 w 5853039"/>
                <a:gd name="connsiteY14" fmla="*/ 2137141 h 4468861"/>
                <a:gd name="connsiteX15" fmla="*/ 3571956 w 5853039"/>
                <a:gd name="connsiteY15" fmla="*/ 2815321 h 4468861"/>
                <a:gd name="connsiteX16" fmla="*/ 3168096 w 5853039"/>
                <a:gd name="connsiteY16" fmla="*/ 3562081 h 4468861"/>
                <a:gd name="connsiteX17" fmla="*/ 3602436 w 5853039"/>
                <a:gd name="connsiteY17" fmla="*/ 4468861 h 4468861"/>
                <a:gd name="connsiteX0" fmla="*/ 889325 w 5898012"/>
                <a:gd name="connsiteY0" fmla="*/ 2515763 h 4454368"/>
                <a:gd name="connsiteX1" fmla="*/ 1688075 w 5898012"/>
                <a:gd name="connsiteY1" fmla="*/ 3337384 h 4454368"/>
                <a:gd name="connsiteX2" fmla="*/ 1355449 w 5898012"/>
                <a:gd name="connsiteY2" fmla="*/ 3905728 h 4454368"/>
                <a:gd name="connsiteX3" fmla="*/ 705532 w 5898012"/>
                <a:gd name="connsiteY3" fmla="*/ 3518384 h 4454368"/>
                <a:gd name="connsiteX4" fmla="*/ 704048 w 5898012"/>
                <a:gd name="connsiteY4" fmla="*/ 2640902 h 4454368"/>
                <a:gd name="connsiteX5" fmla="*/ 1164036 w 5898012"/>
                <a:gd name="connsiteY5" fmla="*/ 2799739 h 4454368"/>
                <a:gd name="connsiteX6" fmla="*/ 1096545 w 5898012"/>
                <a:gd name="connsiteY6" fmla="*/ 2945608 h 4454368"/>
                <a:gd name="connsiteX7" fmla="*/ 981156 w 5898012"/>
                <a:gd name="connsiteY7" fmla="*/ 2831308 h 4454368"/>
                <a:gd name="connsiteX8" fmla="*/ 1036236 w 5898012"/>
                <a:gd name="connsiteY8" fmla="*/ 2338758 h 4454368"/>
                <a:gd name="connsiteX9" fmla="*/ 208 w 5898012"/>
                <a:gd name="connsiteY9" fmla="*/ 1925680 h 4454368"/>
                <a:gd name="connsiteX10" fmla="*/ 1300804 w 5898012"/>
                <a:gd name="connsiteY10" fmla="*/ 451072 h 4454368"/>
                <a:gd name="connsiteX11" fmla="*/ 3484093 w 5898012"/>
                <a:gd name="connsiteY11" fmla="*/ 10373 h 4454368"/>
                <a:gd name="connsiteX12" fmla="*/ 5852883 w 5898012"/>
                <a:gd name="connsiteY12" fmla="*/ 188046 h 4454368"/>
                <a:gd name="connsiteX13" fmla="*/ 3602436 w 5898012"/>
                <a:gd name="connsiteY13" fmla="*/ 1398748 h 4454368"/>
                <a:gd name="connsiteX14" fmla="*/ 3312876 w 5898012"/>
                <a:gd name="connsiteY14" fmla="*/ 2122648 h 4454368"/>
                <a:gd name="connsiteX15" fmla="*/ 3571956 w 5898012"/>
                <a:gd name="connsiteY15" fmla="*/ 2800828 h 4454368"/>
                <a:gd name="connsiteX16" fmla="*/ 3168096 w 5898012"/>
                <a:gd name="connsiteY16" fmla="*/ 3547588 h 4454368"/>
                <a:gd name="connsiteX17" fmla="*/ 3602436 w 5898012"/>
                <a:gd name="connsiteY17" fmla="*/ 4454368 h 4454368"/>
                <a:gd name="connsiteX0" fmla="*/ 889325 w 7604216"/>
                <a:gd name="connsiteY0" fmla="*/ 2584734 h 4523339"/>
                <a:gd name="connsiteX1" fmla="*/ 1688075 w 7604216"/>
                <a:gd name="connsiteY1" fmla="*/ 3406355 h 4523339"/>
                <a:gd name="connsiteX2" fmla="*/ 1355449 w 7604216"/>
                <a:gd name="connsiteY2" fmla="*/ 3974699 h 4523339"/>
                <a:gd name="connsiteX3" fmla="*/ 705532 w 7604216"/>
                <a:gd name="connsiteY3" fmla="*/ 3587355 h 4523339"/>
                <a:gd name="connsiteX4" fmla="*/ 704048 w 7604216"/>
                <a:gd name="connsiteY4" fmla="*/ 2709873 h 4523339"/>
                <a:gd name="connsiteX5" fmla="*/ 1164036 w 7604216"/>
                <a:gd name="connsiteY5" fmla="*/ 2868710 h 4523339"/>
                <a:gd name="connsiteX6" fmla="*/ 1096545 w 7604216"/>
                <a:gd name="connsiteY6" fmla="*/ 3014579 h 4523339"/>
                <a:gd name="connsiteX7" fmla="*/ 981156 w 7604216"/>
                <a:gd name="connsiteY7" fmla="*/ 2900279 h 4523339"/>
                <a:gd name="connsiteX8" fmla="*/ 1036236 w 7604216"/>
                <a:gd name="connsiteY8" fmla="*/ 2407729 h 4523339"/>
                <a:gd name="connsiteX9" fmla="*/ 208 w 7604216"/>
                <a:gd name="connsiteY9" fmla="*/ 1994651 h 4523339"/>
                <a:gd name="connsiteX10" fmla="*/ 1300804 w 7604216"/>
                <a:gd name="connsiteY10" fmla="*/ 520043 h 4523339"/>
                <a:gd name="connsiteX11" fmla="*/ 3484093 w 7604216"/>
                <a:gd name="connsiteY11" fmla="*/ 79344 h 4523339"/>
                <a:gd name="connsiteX12" fmla="*/ 5852883 w 7604216"/>
                <a:gd name="connsiteY12" fmla="*/ 257017 h 4523339"/>
                <a:gd name="connsiteX13" fmla="*/ 7526967 w 7604216"/>
                <a:gd name="connsiteY13" fmla="*/ 2507109 h 4523339"/>
                <a:gd name="connsiteX14" fmla="*/ 3312876 w 7604216"/>
                <a:gd name="connsiteY14" fmla="*/ 2191619 h 4523339"/>
                <a:gd name="connsiteX15" fmla="*/ 3571956 w 7604216"/>
                <a:gd name="connsiteY15" fmla="*/ 2869799 h 4523339"/>
                <a:gd name="connsiteX16" fmla="*/ 3168096 w 7604216"/>
                <a:gd name="connsiteY16" fmla="*/ 3616559 h 4523339"/>
                <a:gd name="connsiteX17" fmla="*/ 3602436 w 7604216"/>
                <a:gd name="connsiteY17" fmla="*/ 4523339 h 4523339"/>
                <a:gd name="connsiteX0" fmla="*/ 889325 w 7539711"/>
                <a:gd name="connsiteY0" fmla="*/ 2584734 h 4523339"/>
                <a:gd name="connsiteX1" fmla="*/ 1688075 w 7539711"/>
                <a:gd name="connsiteY1" fmla="*/ 3406355 h 4523339"/>
                <a:gd name="connsiteX2" fmla="*/ 1355449 w 7539711"/>
                <a:gd name="connsiteY2" fmla="*/ 3974699 h 4523339"/>
                <a:gd name="connsiteX3" fmla="*/ 705532 w 7539711"/>
                <a:gd name="connsiteY3" fmla="*/ 3587355 h 4523339"/>
                <a:gd name="connsiteX4" fmla="*/ 704048 w 7539711"/>
                <a:gd name="connsiteY4" fmla="*/ 2709873 h 4523339"/>
                <a:gd name="connsiteX5" fmla="*/ 1164036 w 7539711"/>
                <a:gd name="connsiteY5" fmla="*/ 2868710 h 4523339"/>
                <a:gd name="connsiteX6" fmla="*/ 1096545 w 7539711"/>
                <a:gd name="connsiteY6" fmla="*/ 3014579 h 4523339"/>
                <a:gd name="connsiteX7" fmla="*/ 981156 w 7539711"/>
                <a:gd name="connsiteY7" fmla="*/ 2900279 h 4523339"/>
                <a:gd name="connsiteX8" fmla="*/ 1036236 w 7539711"/>
                <a:gd name="connsiteY8" fmla="*/ 2407729 h 4523339"/>
                <a:gd name="connsiteX9" fmla="*/ 208 w 7539711"/>
                <a:gd name="connsiteY9" fmla="*/ 1994651 h 4523339"/>
                <a:gd name="connsiteX10" fmla="*/ 1300804 w 7539711"/>
                <a:gd name="connsiteY10" fmla="*/ 520043 h 4523339"/>
                <a:gd name="connsiteX11" fmla="*/ 3484093 w 7539711"/>
                <a:gd name="connsiteY11" fmla="*/ 79344 h 4523339"/>
                <a:gd name="connsiteX12" fmla="*/ 5852883 w 7539711"/>
                <a:gd name="connsiteY12" fmla="*/ 257017 h 4523339"/>
                <a:gd name="connsiteX13" fmla="*/ 7526967 w 7539711"/>
                <a:gd name="connsiteY13" fmla="*/ 2507109 h 4523339"/>
                <a:gd name="connsiteX14" fmla="*/ 3312876 w 7539711"/>
                <a:gd name="connsiteY14" fmla="*/ 2191619 h 4523339"/>
                <a:gd name="connsiteX15" fmla="*/ 3571956 w 7539711"/>
                <a:gd name="connsiteY15" fmla="*/ 2869799 h 4523339"/>
                <a:gd name="connsiteX16" fmla="*/ 3168096 w 7539711"/>
                <a:gd name="connsiteY16" fmla="*/ 3616559 h 4523339"/>
                <a:gd name="connsiteX17" fmla="*/ 3602436 w 7539711"/>
                <a:gd name="connsiteY17" fmla="*/ 4523339 h 4523339"/>
                <a:gd name="connsiteX0" fmla="*/ 889325 w 7541311"/>
                <a:gd name="connsiteY0" fmla="*/ 2584734 h 4523339"/>
                <a:gd name="connsiteX1" fmla="*/ 1688075 w 7541311"/>
                <a:gd name="connsiteY1" fmla="*/ 3406355 h 4523339"/>
                <a:gd name="connsiteX2" fmla="*/ 1355449 w 7541311"/>
                <a:gd name="connsiteY2" fmla="*/ 3974699 h 4523339"/>
                <a:gd name="connsiteX3" fmla="*/ 705532 w 7541311"/>
                <a:gd name="connsiteY3" fmla="*/ 3587355 h 4523339"/>
                <a:gd name="connsiteX4" fmla="*/ 704048 w 7541311"/>
                <a:gd name="connsiteY4" fmla="*/ 2709873 h 4523339"/>
                <a:gd name="connsiteX5" fmla="*/ 1164036 w 7541311"/>
                <a:gd name="connsiteY5" fmla="*/ 2868710 h 4523339"/>
                <a:gd name="connsiteX6" fmla="*/ 1096545 w 7541311"/>
                <a:gd name="connsiteY6" fmla="*/ 3014579 h 4523339"/>
                <a:gd name="connsiteX7" fmla="*/ 981156 w 7541311"/>
                <a:gd name="connsiteY7" fmla="*/ 2900279 h 4523339"/>
                <a:gd name="connsiteX8" fmla="*/ 1036236 w 7541311"/>
                <a:gd name="connsiteY8" fmla="*/ 2407729 h 4523339"/>
                <a:gd name="connsiteX9" fmla="*/ 208 w 7541311"/>
                <a:gd name="connsiteY9" fmla="*/ 1994651 h 4523339"/>
                <a:gd name="connsiteX10" fmla="*/ 1300804 w 7541311"/>
                <a:gd name="connsiteY10" fmla="*/ 520043 h 4523339"/>
                <a:gd name="connsiteX11" fmla="*/ 3484093 w 7541311"/>
                <a:gd name="connsiteY11" fmla="*/ 79344 h 4523339"/>
                <a:gd name="connsiteX12" fmla="*/ 5852883 w 7541311"/>
                <a:gd name="connsiteY12" fmla="*/ 257017 h 4523339"/>
                <a:gd name="connsiteX13" fmla="*/ 7526967 w 7541311"/>
                <a:gd name="connsiteY13" fmla="*/ 2507109 h 4523339"/>
                <a:gd name="connsiteX14" fmla="*/ 4915644 w 7541311"/>
                <a:gd name="connsiteY14" fmla="*/ 4375654 h 4523339"/>
                <a:gd name="connsiteX15" fmla="*/ 3571956 w 7541311"/>
                <a:gd name="connsiteY15" fmla="*/ 2869799 h 4523339"/>
                <a:gd name="connsiteX16" fmla="*/ 3168096 w 7541311"/>
                <a:gd name="connsiteY16" fmla="*/ 3616559 h 4523339"/>
                <a:gd name="connsiteX17" fmla="*/ 3602436 w 7541311"/>
                <a:gd name="connsiteY17" fmla="*/ 4523339 h 4523339"/>
                <a:gd name="connsiteX0" fmla="*/ 889325 w 7541311"/>
                <a:gd name="connsiteY0" fmla="*/ 2584734 h 4523339"/>
                <a:gd name="connsiteX1" fmla="*/ 1688075 w 7541311"/>
                <a:gd name="connsiteY1" fmla="*/ 3406355 h 4523339"/>
                <a:gd name="connsiteX2" fmla="*/ 1355449 w 7541311"/>
                <a:gd name="connsiteY2" fmla="*/ 3974699 h 4523339"/>
                <a:gd name="connsiteX3" fmla="*/ 705532 w 7541311"/>
                <a:gd name="connsiteY3" fmla="*/ 3587355 h 4523339"/>
                <a:gd name="connsiteX4" fmla="*/ 704048 w 7541311"/>
                <a:gd name="connsiteY4" fmla="*/ 2709873 h 4523339"/>
                <a:gd name="connsiteX5" fmla="*/ 1164036 w 7541311"/>
                <a:gd name="connsiteY5" fmla="*/ 2868710 h 4523339"/>
                <a:gd name="connsiteX6" fmla="*/ 1096545 w 7541311"/>
                <a:gd name="connsiteY6" fmla="*/ 3014579 h 4523339"/>
                <a:gd name="connsiteX7" fmla="*/ 981156 w 7541311"/>
                <a:gd name="connsiteY7" fmla="*/ 2900279 h 4523339"/>
                <a:gd name="connsiteX8" fmla="*/ 1036236 w 7541311"/>
                <a:gd name="connsiteY8" fmla="*/ 2407729 h 4523339"/>
                <a:gd name="connsiteX9" fmla="*/ 208 w 7541311"/>
                <a:gd name="connsiteY9" fmla="*/ 1994651 h 4523339"/>
                <a:gd name="connsiteX10" fmla="*/ 1300804 w 7541311"/>
                <a:gd name="connsiteY10" fmla="*/ 520043 h 4523339"/>
                <a:gd name="connsiteX11" fmla="*/ 3484093 w 7541311"/>
                <a:gd name="connsiteY11" fmla="*/ 79344 h 4523339"/>
                <a:gd name="connsiteX12" fmla="*/ 5852883 w 7541311"/>
                <a:gd name="connsiteY12" fmla="*/ 257017 h 4523339"/>
                <a:gd name="connsiteX13" fmla="*/ 7526967 w 7541311"/>
                <a:gd name="connsiteY13" fmla="*/ 2507109 h 4523339"/>
                <a:gd name="connsiteX14" fmla="*/ 4915644 w 7541311"/>
                <a:gd name="connsiteY14" fmla="*/ 4375654 h 4523339"/>
                <a:gd name="connsiteX15" fmla="*/ 3571956 w 7541311"/>
                <a:gd name="connsiteY15" fmla="*/ 2869799 h 4523339"/>
                <a:gd name="connsiteX16" fmla="*/ 2171984 w 7541311"/>
                <a:gd name="connsiteY16" fmla="*/ 3123178 h 4523339"/>
                <a:gd name="connsiteX17" fmla="*/ 3602436 w 7541311"/>
                <a:gd name="connsiteY17" fmla="*/ 4523339 h 4523339"/>
                <a:gd name="connsiteX0" fmla="*/ 889325 w 7541311"/>
                <a:gd name="connsiteY0" fmla="*/ 2584734 h 4523339"/>
                <a:gd name="connsiteX1" fmla="*/ 1688075 w 7541311"/>
                <a:gd name="connsiteY1" fmla="*/ 3406355 h 4523339"/>
                <a:gd name="connsiteX2" fmla="*/ 1355449 w 7541311"/>
                <a:gd name="connsiteY2" fmla="*/ 3974699 h 4523339"/>
                <a:gd name="connsiteX3" fmla="*/ 705532 w 7541311"/>
                <a:gd name="connsiteY3" fmla="*/ 3587355 h 4523339"/>
                <a:gd name="connsiteX4" fmla="*/ 704048 w 7541311"/>
                <a:gd name="connsiteY4" fmla="*/ 2709873 h 4523339"/>
                <a:gd name="connsiteX5" fmla="*/ 1164036 w 7541311"/>
                <a:gd name="connsiteY5" fmla="*/ 2868710 h 4523339"/>
                <a:gd name="connsiteX6" fmla="*/ 1096545 w 7541311"/>
                <a:gd name="connsiteY6" fmla="*/ 3014579 h 4523339"/>
                <a:gd name="connsiteX7" fmla="*/ 981156 w 7541311"/>
                <a:gd name="connsiteY7" fmla="*/ 2900279 h 4523339"/>
                <a:gd name="connsiteX8" fmla="*/ 1036236 w 7541311"/>
                <a:gd name="connsiteY8" fmla="*/ 2407729 h 4523339"/>
                <a:gd name="connsiteX9" fmla="*/ 208 w 7541311"/>
                <a:gd name="connsiteY9" fmla="*/ 1994651 h 4523339"/>
                <a:gd name="connsiteX10" fmla="*/ 1300804 w 7541311"/>
                <a:gd name="connsiteY10" fmla="*/ 520043 h 4523339"/>
                <a:gd name="connsiteX11" fmla="*/ 3484093 w 7541311"/>
                <a:gd name="connsiteY11" fmla="*/ 79344 h 4523339"/>
                <a:gd name="connsiteX12" fmla="*/ 5852883 w 7541311"/>
                <a:gd name="connsiteY12" fmla="*/ 257017 h 4523339"/>
                <a:gd name="connsiteX13" fmla="*/ 7526967 w 7541311"/>
                <a:gd name="connsiteY13" fmla="*/ 2507109 h 4523339"/>
                <a:gd name="connsiteX14" fmla="*/ 4915644 w 7541311"/>
                <a:gd name="connsiteY14" fmla="*/ 4375654 h 4523339"/>
                <a:gd name="connsiteX15" fmla="*/ 3369738 w 7541311"/>
                <a:gd name="connsiteY15" fmla="*/ 4053914 h 4523339"/>
                <a:gd name="connsiteX16" fmla="*/ 2171984 w 7541311"/>
                <a:gd name="connsiteY16" fmla="*/ 3123178 h 4523339"/>
                <a:gd name="connsiteX17" fmla="*/ 3602436 w 7541311"/>
                <a:gd name="connsiteY17" fmla="*/ 4523339 h 4523339"/>
                <a:gd name="connsiteX0" fmla="*/ 889325 w 7541311"/>
                <a:gd name="connsiteY0" fmla="*/ 2584734 h 4463583"/>
                <a:gd name="connsiteX1" fmla="*/ 1688075 w 7541311"/>
                <a:gd name="connsiteY1" fmla="*/ 3406355 h 4463583"/>
                <a:gd name="connsiteX2" fmla="*/ 1355449 w 7541311"/>
                <a:gd name="connsiteY2" fmla="*/ 3974699 h 4463583"/>
                <a:gd name="connsiteX3" fmla="*/ 705532 w 7541311"/>
                <a:gd name="connsiteY3" fmla="*/ 3587355 h 4463583"/>
                <a:gd name="connsiteX4" fmla="*/ 704048 w 7541311"/>
                <a:gd name="connsiteY4" fmla="*/ 2709873 h 4463583"/>
                <a:gd name="connsiteX5" fmla="*/ 1164036 w 7541311"/>
                <a:gd name="connsiteY5" fmla="*/ 2868710 h 4463583"/>
                <a:gd name="connsiteX6" fmla="*/ 1096545 w 7541311"/>
                <a:gd name="connsiteY6" fmla="*/ 3014579 h 4463583"/>
                <a:gd name="connsiteX7" fmla="*/ 981156 w 7541311"/>
                <a:gd name="connsiteY7" fmla="*/ 2900279 h 4463583"/>
                <a:gd name="connsiteX8" fmla="*/ 1036236 w 7541311"/>
                <a:gd name="connsiteY8" fmla="*/ 2407729 h 4463583"/>
                <a:gd name="connsiteX9" fmla="*/ 208 w 7541311"/>
                <a:gd name="connsiteY9" fmla="*/ 1994651 h 4463583"/>
                <a:gd name="connsiteX10" fmla="*/ 1300804 w 7541311"/>
                <a:gd name="connsiteY10" fmla="*/ 520043 h 4463583"/>
                <a:gd name="connsiteX11" fmla="*/ 3484093 w 7541311"/>
                <a:gd name="connsiteY11" fmla="*/ 79344 h 4463583"/>
                <a:gd name="connsiteX12" fmla="*/ 5852883 w 7541311"/>
                <a:gd name="connsiteY12" fmla="*/ 257017 h 4463583"/>
                <a:gd name="connsiteX13" fmla="*/ 7526967 w 7541311"/>
                <a:gd name="connsiteY13" fmla="*/ 2507109 h 4463583"/>
                <a:gd name="connsiteX14" fmla="*/ 4915644 w 7541311"/>
                <a:gd name="connsiteY14" fmla="*/ 4375654 h 4463583"/>
                <a:gd name="connsiteX15" fmla="*/ 3369738 w 7541311"/>
                <a:gd name="connsiteY15" fmla="*/ 4053914 h 4463583"/>
                <a:gd name="connsiteX16" fmla="*/ 2171984 w 7541311"/>
                <a:gd name="connsiteY16" fmla="*/ 3123178 h 4463583"/>
                <a:gd name="connsiteX17" fmla="*/ 3624905 w 7541311"/>
                <a:gd name="connsiteY17" fmla="*/ 418407 h 4463583"/>
                <a:gd name="connsiteX0" fmla="*/ 889325 w 7541311"/>
                <a:gd name="connsiteY0" fmla="*/ 2584734 h 4463583"/>
                <a:gd name="connsiteX1" fmla="*/ 1688075 w 7541311"/>
                <a:gd name="connsiteY1" fmla="*/ 3406355 h 4463583"/>
                <a:gd name="connsiteX2" fmla="*/ 1355449 w 7541311"/>
                <a:gd name="connsiteY2" fmla="*/ 3974699 h 4463583"/>
                <a:gd name="connsiteX3" fmla="*/ 705532 w 7541311"/>
                <a:gd name="connsiteY3" fmla="*/ 3587355 h 4463583"/>
                <a:gd name="connsiteX4" fmla="*/ 704048 w 7541311"/>
                <a:gd name="connsiteY4" fmla="*/ 2709873 h 4463583"/>
                <a:gd name="connsiteX5" fmla="*/ 1164036 w 7541311"/>
                <a:gd name="connsiteY5" fmla="*/ 2868710 h 4463583"/>
                <a:gd name="connsiteX6" fmla="*/ 1096545 w 7541311"/>
                <a:gd name="connsiteY6" fmla="*/ 3014579 h 4463583"/>
                <a:gd name="connsiteX7" fmla="*/ 981156 w 7541311"/>
                <a:gd name="connsiteY7" fmla="*/ 2900279 h 4463583"/>
                <a:gd name="connsiteX8" fmla="*/ 1036236 w 7541311"/>
                <a:gd name="connsiteY8" fmla="*/ 2407729 h 4463583"/>
                <a:gd name="connsiteX9" fmla="*/ 208 w 7541311"/>
                <a:gd name="connsiteY9" fmla="*/ 1994651 h 4463583"/>
                <a:gd name="connsiteX10" fmla="*/ 1300804 w 7541311"/>
                <a:gd name="connsiteY10" fmla="*/ 520043 h 4463583"/>
                <a:gd name="connsiteX11" fmla="*/ 3484093 w 7541311"/>
                <a:gd name="connsiteY11" fmla="*/ 79344 h 4463583"/>
                <a:gd name="connsiteX12" fmla="*/ 5852883 w 7541311"/>
                <a:gd name="connsiteY12" fmla="*/ 257017 h 4463583"/>
                <a:gd name="connsiteX13" fmla="*/ 7526967 w 7541311"/>
                <a:gd name="connsiteY13" fmla="*/ 2507109 h 4463583"/>
                <a:gd name="connsiteX14" fmla="*/ 4915644 w 7541311"/>
                <a:gd name="connsiteY14" fmla="*/ 4375654 h 4463583"/>
                <a:gd name="connsiteX15" fmla="*/ 3369738 w 7541311"/>
                <a:gd name="connsiteY15" fmla="*/ 4053914 h 4463583"/>
                <a:gd name="connsiteX16" fmla="*/ 2171984 w 7541311"/>
                <a:gd name="connsiteY16" fmla="*/ 3123178 h 4463583"/>
                <a:gd name="connsiteX17" fmla="*/ 3624905 w 7541311"/>
                <a:gd name="connsiteY17" fmla="*/ 418407 h 4463583"/>
                <a:gd name="connsiteX0" fmla="*/ 889325 w 7541311"/>
                <a:gd name="connsiteY0" fmla="*/ 2584734 h 4463583"/>
                <a:gd name="connsiteX1" fmla="*/ 1688075 w 7541311"/>
                <a:gd name="connsiteY1" fmla="*/ 3406355 h 4463583"/>
                <a:gd name="connsiteX2" fmla="*/ 1355449 w 7541311"/>
                <a:gd name="connsiteY2" fmla="*/ 3974699 h 4463583"/>
                <a:gd name="connsiteX3" fmla="*/ 705532 w 7541311"/>
                <a:gd name="connsiteY3" fmla="*/ 3587355 h 4463583"/>
                <a:gd name="connsiteX4" fmla="*/ 704048 w 7541311"/>
                <a:gd name="connsiteY4" fmla="*/ 2709873 h 4463583"/>
                <a:gd name="connsiteX5" fmla="*/ 1164036 w 7541311"/>
                <a:gd name="connsiteY5" fmla="*/ 2868710 h 4463583"/>
                <a:gd name="connsiteX6" fmla="*/ 1096545 w 7541311"/>
                <a:gd name="connsiteY6" fmla="*/ 3014579 h 4463583"/>
                <a:gd name="connsiteX7" fmla="*/ 981156 w 7541311"/>
                <a:gd name="connsiteY7" fmla="*/ 2900279 h 4463583"/>
                <a:gd name="connsiteX8" fmla="*/ 1036236 w 7541311"/>
                <a:gd name="connsiteY8" fmla="*/ 2407729 h 4463583"/>
                <a:gd name="connsiteX9" fmla="*/ 208 w 7541311"/>
                <a:gd name="connsiteY9" fmla="*/ 1994651 h 4463583"/>
                <a:gd name="connsiteX10" fmla="*/ 1300804 w 7541311"/>
                <a:gd name="connsiteY10" fmla="*/ 520043 h 4463583"/>
                <a:gd name="connsiteX11" fmla="*/ 3484093 w 7541311"/>
                <a:gd name="connsiteY11" fmla="*/ 79344 h 4463583"/>
                <a:gd name="connsiteX12" fmla="*/ 5852883 w 7541311"/>
                <a:gd name="connsiteY12" fmla="*/ 257017 h 4463583"/>
                <a:gd name="connsiteX13" fmla="*/ 7526967 w 7541311"/>
                <a:gd name="connsiteY13" fmla="*/ 2507109 h 4463583"/>
                <a:gd name="connsiteX14" fmla="*/ 4915644 w 7541311"/>
                <a:gd name="connsiteY14" fmla="*/ 4375654 h 4463583"/>
                <a:gd name="connsiteX15" fmla="*/ 3369738 w 7541311"/>
                <a:gd name="connsiteY15" fmla="*/ 4053914 h 4463583"/>
                <a:gd name="connsiteX16" fmla="*/ 2171984 w 7541311"/>
                <a:gd name="connsiteY16" fmla="*/ 3123178 h 4463583"/>
                <a:gd name="connsiteX17" fmla="*/ 3624905 w 7541311"/>
                <a:gd name="connsiteY17" fmla="*/ 418407 h 4463583"/>
                <a:gd name="connsiteX0" fmla="*/ 889325 w 7541311"/>
                <a:gd name="connsiteY0" fmla="*/ 3097772 h 4976621"/>
                <a:gd name="connsiteX1" fmla="*/ 1688075 w 7541311"/>
                <a:gd name="connsiteY1" fmla="*/ 3919393 h 4976621"/>
                <a:gd name="connsiteX2" fmla="*/ 1355449 w 7541311"/>
                <a:gd name="connsiteY2" fmla="*/ 4487737 h 4976621"/>
                <a:gd name="connsiteX3" fmla="*/ 705532 w 7541311"/>
                <a:gd name="connsiteY3" fmla="*/ 4100393 h 4976621"/>
                <a:gd name="connsiteX4" fmla="*/ 704048 w 7541311"/>
                <a:gd name="connsiteY4" fmla="*/ 3222911 h 4976621"/>
                <a:gd name="connsiteX5" fmla="*/ 1164036 w 7541311"/>
                <a:gd name="connsiteY5" fmla="*/ 3381748 h 4976621"/>
                <a:gd name="connsiteX6" fmla="*/ 1096545 w 7541311"/>
                <a:gd name="connsiteY6" fmla="*/ 3527617 h 4976621"/>
                <a:gd name="connsiteX7" fmla="*/ 981156 w 7541311"/>
                <a:gd name="connsiteY7" fmla="*/ 3413317 h 4976621"/>
                <a:gd name="connsiteX8" fmla="*/ 1036236 w 7541311"/>
                <a:gd name="connsiteY8" fmla="*/ 2920767 h 4976621"/>
                <a:gd name="connsiteX9" fmla="*/ 208 w 7541311"/>
                <a:gd name="connsiteY9" fmla="*/ 2507689 h 4976621"/>
                <a:gd name="connsiteX10" fmla="*/ 1300804 w 7541311"/>
                <a:gd name="connsiteY10" fmla="*/ 1033081 h 4976621"/>
                <a:gd name="connsiteX11" fmla="*/ 3484093 w 7541311"/>
                <a:gd name="connsiteY11" fmla="*/ 592382 h 4976621"/>
                <a:gd name="connsiteX12" fmla="*/ 5852883 w 7541311"/>
                <a:gd name="connsiteY12" fmla="*/ 770055 h 4976621"/>
                <a:gd name="connsiteX13" fmla="*/ 7526967 w 7541311"/>
                <a:gd name="connsiteY13" fmla="*/ 3020147 h 4976621"/>
                <a:gd name="connsiteX14" fmla="*/ 4915644 w 7541311"/>
                <a:gd name="connsiteY14" fmla="*/ 4888692 h 4976621"/>
                <a:gd name="connsiteX15" fmla="*/ 3369738 w 7541311"/>
                <a:gd name="connsiteY15" fmla="*/ 4566952 h 4976621"/>
                <a:gd name="connsiteX16" fmla="*/ 2171984 w 7541311"/>
                <a:gd name="connsiteY16" fmla="*/ 3636216 h 4976621"/>
                <a:gd name="connsiteX17" fmla="*/ 6111439 w 7541311"/>
                <a:gd name="connsiteY17" fmla="*/ 17045 h 4976621"/>
                <a:gd name="connsiteX0" fmla="*/ 889325 w 7541311"/>
                <a:gd name="connsiteY0" fmla="*/ 3106388 h 5010613"/>
                <a:gd name="connsiteX1" fmla="*/ 1688075 w 7541311"/>
                <a:gd name="connsiteY1" fmla="*/ 3928009 h 5010613"/>
                <a:gd name="connsiteX2" fmla="*/ 1355449 w 7541311"/>
                <a:gd name="connsiteY2" fmla="*/ 4496353 h 5010613"/>
                <a:gd name="connsiteX3" fmla="*/ 705532 w 7541311"/>
                <a:gd name="connsiteY3" fmla="*/ 4109009 h 5010613"/>
                <a:gd name="connsiteX4" fmla="*/ 704048 w 7541311"/>
                <a:gd name="connsiteY4" fmla="*/ 3231527 h 5010613"/>
                <a:gd name="connsiteX5" fmla="*/ 1164036 w 7541311"/>
                <a:gd name="connsiteY5" fmla="*/ 3390364 h 5010613"/>
                <a:gd name="connsiteX6" fmla="*/ 1096545 w 7541311"/>
                <a:gd name="connsiteY6" fmla="*/ 3536233 h 5010613"/>
                <a:gd name="connsiteX7" fmla="*/ 981156 w 7541311"/>
                <a:gd name="connsiteY7" fmla="*/ 3421933 h 5010613"/>
                <a:gd name="connsiteX8" fmla="*/ 1036236 w 7541311"/>
                <a:gd name="connsiteY8" fmla="*/ 2929383 h 5010613"/>
                <a:gd name="connsiteX9" fmla="*/ 208 w 7541311"/>
                <a:gd name="connsiteY9" fmla="*/ 2516305 h 5010613"/>
                <a:gd name="connsiteX10" fmla="*/ 1300804 w 7541311"/>
                <a:gd name="connsiteY10" fmla="*/ 1041697 h 5010613"/>
                <a:gd name="connsiteX11" fmla="*/ 3484093 w 7541311"/>
                <a:gd name="connsiteY11" fmla="*/ 600998 h 5010613"/>
                <a:gd name="connsiteX12" fmla="*/ 5852883 w 7541311"/>
                <a:gd name="connsiteY12" fmla="*/ 778671 h 5010613"/>
                <a:gd name="connsiteX13" fmla="*/ 7526967 w 7541311"/>
                <a:gd name="connsiteY13" fmla="*/ 3028763 h 5010613"/>
                <a:gd name="connsiteX14" fmla="*/ 4915644 w 7541311"/>
                <a:gd name="connsiteY14" fmla="*/ 4897308 h 5010613"/>
                <a:gd name="connsiteX15" fmla="*/ 3369738 w 7541311"/>
                <a:gd name="connsiteY15" fmla="*/ 4575568 h 5010613"/>
                <a:gd name="connsiteX16" fmla="*/ 1857423 w 7541311"/>
                <a:gd name="connsiteY16" fmla="*/ 2704118 h 5010613"/>
                <a:gd name="connsiteX17" fmla="*/ 6111439 w 7541311"/>
                <a:gd name="connsiteY17" fmla="*/ 25661 h 5010613"/>
                <a:gd name="connsiteX0" fmla="*/ 889325 w 7541311"/>
                <a:gd name="connsiteY0" fmla="*/ 3106388 h 4944173"/>
                <a:gd name="connsiteX1" fmla="*/ 1688075 w 7541311"/>
                <a:gd name="connsiteY1" fmla="*/ 3928009 h 4944173"/>
                <a:gd name="connsiteX2" fmla="*/ 1355449 w 7541311"/>
                <a:gd name="connsiteY2" fmla="*/ 4496353 h 4944173"/>
                <a:gd name="connsiteX3" fmla="*/ 705532 w 7541311"/>
                <a:gd name="connsiteY3" fmla="*/ 4109009 h 4944173"/>
                <a:gd name="connsiteX4" fmla="*/ 704048 w 7541311"/>
                <a:gd name="connsiteY4" fmla="*/ 3231527 h 4944173"/>
                <a:gd name="connsiteX5" fmla="*/ 1164036 w 7541311"/>
                <a:gd name="connsiteY5" fmla="*/ 3390364 h 4944173"/>
                <a:gd name="connsiteX6" fmla="*/ 1096545 w 7541311"/>
                <a:gd name="connsiteY6" fmla="*/ 3536233 h 4944173"/>
                <a:gd name="connsiteX7" fmla="*/ 981156 w 7541311"/>
                <a:gd name="connsiteY7" fmla="*/ 3421933 h 4944173"/>
                <a:gd name="connsiteX8" fmla="*/ 1036236 w 7541311"/>
                <a:gd name="connsiteY8" fmla="*/ 2929383 h 4944173"/>
                <a:gd name="connsiteX9" fmla="*/ 208 w 7541311"/>
                <a:gd name="connsiteY9" fmla="*/ 2516305 h 4944173"/>
                <a:gd name="connsiteX10" fmla="*/ 1300804 w 7541311"/>
                <a:gd name="connsiteY10" fmla="*/ 1041697 h 4944173"/>
                <a:gd name="connsiteX11" fmla="*/ 3484093 w 7541311"/>
                <a:gd name="connsiteY11" fmla="*/ 600998 h 4944173"/>
                <a:gd name="connsiteX12" fmla="*/ 5852883 w 7541311"/>
                <a:gd name="connsiteY12" fmla="*/ 778671 h 4944173"/>
                <a:gd name="connsiteX13" fmla="*/ 7526967 w 7541311"/>
                <a:gd name="connsiteY13" fmla="*/ 3028763 h 4944173"/>
                <a:gd name="connsiteX14" fmla="*/ 4915644 w 7541311"/>
                <a:gd name="connsiteY14" fmla="*/ 4897308 h 4944173"/>
                <a:gd name="connsiteX15" fmla="*/ 2718145 w 7541311"/>
                <a:gd name="connsiteY15" fmla="*/ 4240068 h 4944173"/>
                <a:gd name="connsiteX16" fmla="*/ 1857423 w 7541311"/>
                <a:gd name="connsiteY16" fmla="*/ 2704118 h 4944173"/>
                <a:gd name="connsiteX17" fmla="*/ 6111439 w 7541311"/>
                <a:gd name="connsiteY17" fmla="*/ 25661 h 4944173"/>
                <a:gd name="connsiteX0" fmla="*/ 889325 w 7530353"/>
                <a:gd name="connsiteY0" fmla="*/ 3106388 h 4882537"/>
                <a:gd name="connsiteX1" fmla="*/ 1688075 w 7530353"/>
                <a:gd name="connsiteY1" fmla="*/ 3928009 h 4882537"/>
                <a:gd name="connsiteX2" fmla="*/ 1355449 w 7530353"/>
                <a:gd name="connsiteY2" fmla="*/ 4496353 h 4882537"/>
                <a:gd name="connsiteX3" fmla="*/ 705532 w 7530353"/>
                <a:gd name="connsiteY3" fmla="*/ 4109009 h 4882537"/>
                <a:gd name="connsiteX4" fmla="*/ 704048 w 7530353"/>
                <a:gd name="connsiteY4" fmla="*/ 3231527 h 4882537"/>
                <a:gd name="connsiteX5" fmla="*/ 1164036 w 7530353"/>
                <a:gd name="connsiteY5" fmla="*/ 3390364 h 4882537"/>
                <a:gd name="connsiteX6" fmla="*/ 1096545 w 7530353"/>
                <a:gd name="connsiteY6" fmla="*/ 3536233 h 4882537"/>
                <a:gd name="connsiteX7" fmla="*/ 981156 w 7530353"/>
                <a:gd name="connsiteY7" fmla="*/ 3421933 h 4882537"/>
                <a:gd name="connsiteX8" fmla="*/ 1036236 w 7530353"/>
                <a:gd name="connsiteY8" fmla="*/ 2929383 h 4882537"/>
                <a:gd name="connsiteX9" fmla="*/ 208 w 7530353"/>
                <a:gd name="connsiteY9" fmla="*/ 2516305 h 4882537"/>
                <a:gd name="connsiteX10" fmla="*/ 1300804 w 7530353"/>
                <a:gd name="connsiteY10" fmla="*/ 1041697 h 4882537"/>
                <a:gd name="connsiteX11" fmla="*/ 3484093 w 7530353"/>
                <a:gd name="connsiteY11" fmla="*/ 600998 h 4882537"/>
                <a:gd name="connsiteX12" fmla="*/ 5852883 w 7530353"/>
                <a:gd name="connsiteY12" fmla="*/ 778671 h 4882537"/>
                <a:gd name="connsiteX13" fmla="*/ 7526967 w 7530353"/>
                <a:gd name="connsiteY13" fmla="*/ 3028763 h 4882537"/>
                <a:gd name="connsiteX14" fmla="*/ 5424934 w 7530353"/>
                <a:gd name="connsiteY14" fmla="*/ 4831524 h 4882537"/>
                <a:gd name="connsiteX15" fmla="*/ 2718145 w 7530353"/>
                <a:gd name="connsiteY15" fmla="*/ 4240068 h 4882537"/>
                <a:gd name="connsiteX16" fmla="*/ 1857423 w 7530353"/>
                <a:gd name="connsiteY16" fmla="*/ 2704118 h 4882537"/>
                <a:gd name="connsiteX17" fmla="*/ 6111439 w 7530353"/>
                <a:gd name="connsiteY17" fmla="*/ 25661 h 4882537"/>
                <a:gd name="connsiteX0" fmla="*/ 889325 w 7530353"/>
                <a:gd name="connsiteY0" fmla="*/ 3104703 h 4879238"/>
                <a:gd name="connsiteX1" fmla="*/ 1688075 w 7530353"/>
                <a:gd name="connsiteY1" fmla="*/ 3926324 h 4879238"/>
                <a:gd name="connsiteX2" fmla="*/ 1355449 w 7530353"/>
                <a:gd name="connsiteY2" fmla="*/ 4494668 h 4879238"/>
                <a:gd name="connsiteX3" fmla="*/ 705532 w 7530353"/>
                <a:gd name="connsiteY3" fmla="*/ 4107324 h 4879238"/>
                <a:gd name="connsiteX4" fmla="*/ 704048 w 7530353"/>
                <a:gd name="connsiteY4" fmla="*/ 3229842 h 4879238"/>
                <a:gd name="connsiteX5" fmla="*/ 1164036 w 7530353"/>
                <a:gd name="connsiteY5" fmla="*/ 3388679 h 4879238"/>
                <a:gd name="connsiteX6" fmla="*/ 1096545 w 7530353"/>
                <a:gd name="connsiteY6" fmla="*/ 3534548 h 4879238"/>
                <a:gd name="connsiteX7" fmla="*/ 981156 w 7530353"/>
                <a:gd name="connsiteY7" fmla="*/ 3420248 h 4879238"/>
                <a:gd name="connsiteX8" fmla="*/ 1036236 w 7530353"/>
                <a:gd name="connsiteY8" fmla="*/ 2927698 h 4879238"/>
                <a:gd name="connsiteX9" fmla="*/ 208 w 7530353"/>
                <a:gd name="connsiteY9" fmla="*/ 2514620 h 4879238"/>
                <a:gd name="connsiteX10" fmla="*/ 1300804 w 7530353"/>
                <a:gd name="connsiteY10" fmla="*/ 1040012 h 4879238"/>
                <a:gd name="connsiteX11" fmla="*/ 3484093 w 7530353"/>
                <a:gd name="connsiteY11" fmla="*/ 599313 h 4879238"/>
                <a:gd name="connsiteX12" fmla="*/ 5852883 w 7530353"/>
                <a:gd name="connsiteY12" fmla="*/ 776986 h 4879238"/>
                <a:gd name="connsiteX13" fmla="*/ 7526967 w 7530353"/>
                <a:gd name="connsiteY13" fmla="*/ 3027078 h 4879238"/>
                <a:gd name="connsiteX14" fmla="*/ 5424934 w 7530353"/>
                <a:gd name="connsiteY14" fmla="*/ 4829839 h 4879238"/>
                <a:gd name="connsiteX15" fmla="*/ 2718145 w 7530353"/>
                <a:gd name="connsiteY15" fmla="*/ 4238383 h 4879238"/>
                <a:gd name="connsiteX16" fmla="*/ 1849934 w 7530353"/>
                <a:gd name="connsiteY16" fmla="*/ 2834002 h 4879238"/>
                <a:gd name="connsiteX17" fmla="*/ 6111439 w 7530353"/>
                <a:gd name="connsiteY17" fmla="*/ 23976 h 4879238"/>
                <a:gd name="connsiteX0" fmla="*/ 889325 w 7530353"/>
                <a:gd name="connsiteY0" fmla="*/ 3101025 h 4875560"/>
                <a:gd name="connsiteX1" fmla="*/ 1688075 w 7530353"/>
                <a:gd name="connsiteY1" fmla="*/ 3922646 h 4875560"/>
                <a:gd name="connsiteX2" fmla="*/ 1355449 w 7530353"/>
                <a:gd name="connsiteY2" fmla="*/ 4490990 h 4875560"/>
                <a:gd name="connsiteX3" fmla="*/ 705532 w 7530353"/>
                <a:gd name="connsiteY3" fmla="*/ 4103646 h 4875560"/>
                <a:gd name="connsiteX4" fmla="*/ 704048 w 7530353"/>
                <a:gd name="connsiteY4" fmla="*/ 3226164 h 4875560"/>
                <a:gd name="connsiteX5" fmla="*/ 1164036 w 7530353"/>
                <a:gd name="connsiteY5" fmla="*/ 3385001 h 4875560"/>
                <a:gd name="connsiteX6" fmla="*/ 1096545 w 7530353"/>
                <a:gd name="connsiteY6" fmla="*/ 3530870 h 4875560"/>
                <a:gd name="connsiteX7" fmla="*/ 981156 w 7530353"/>
                <a:gd name="connsiteY7" fmla="*/ 3416570 h 4875560"/>
                <a:gd name="connsiteX8" fmla="*/ 1036236 w 7530353"/>
                <a:gd name="connsiteY8" fmla="*/ 2924020 h 4875560"/>
                <a:gd name="connsiteX9" fmla="*/ 208 w 7530353"/>
                <a:gd name="connsiteY9" fmla="*/ 2510942 h 4875560"/>
                <a:gd name="connsiteX10" fmla="*/ 1300804 w 7530353"/>
                <a:gd name="connsiteY10" fmla="*/ 1036334 h 4875560"/>
                <a:gd name="connsiteX11" fmla="*/ 3484093 w 7530353"/>
                <a:gd name="connsiteY11" fmla="*/ 595635 h 4875560"/>
                <a:gd name="connsiteX12" fmla="*/ 5852883 w 7530353"/>
                <a:gd name="connsiteY12" fmla="*/ 773308 h 4875560"/>
                <a:gd name="connsiteX13" fmla="*/ 7526967 w 7530353"/>
                <a:gd name="connsiteY13" fmla="*/ 3023400 h 4875560"/>
                <a:gd name="connsiteX14" fmla="*/ 5424934 w 7530353"/>
                <a:gd name="connsiteY14" fmla="*/ 4826161 h 4875560"/>
                <a:gd name="connsiteX15" fmla="*/ 2718145 w 7530353"/>
                <a:gd name="connsiteY15" fmla="*/ 4234705 h 4875560"/>
                <a:gd name="connsiteX16" fmla="*/ 1849934 w 7530353"/>
                <a:gd name="connsiteY16" fmla="*/ 2830324 h 4875560"/>
                <a:gd name="connsiteX17" fmla="*/ 6111439 w 7530353"/>
                <a:gd name="connsiteY17" fmla="*/ 20298 h 4875560"/>
                <a:gd name="connsiteX0" fmla="*/ 889325 w 7530353"/>
                <a:gd name="connsiteY0" fmla="*/ 3101025 h 4875560"/>
                <a:gd name="connsiteX1" fmla="*/ 1688075 w 7530353"/>
                <a:gd name="connsiteY1" fmla="*/ 3922646 h 4875560"/>
                <a:gd name="connsiteX2" fmla="*/ 1355449 w 7530353"/>
                <a:gd name="connsiteY2" fmla="*/ 4490990 h 4875560"/>
                <a:gd name="connsiteX3" fmla="*/ 705532 w 7530353"/>
                <a:gd name="connsiteY3" fmla="*/ 4103646 h 4875560"/>
                <a:gd name="connsiteX4" fmla="*/ 704048 w 7530353"/>
                <a:gd name="connsiteY4" fmla="*/ 3226164 h 4875560"/>
                <a:gd name="connsiteX5" fmla="*/ 1164036 w 7530353"/>
                <a:gd name="connsiteY5" fmla="*/ 3385001 h 4875560"/>
                <a:gd name="connsiteX6" fmla="*/ 1096545 w 7530353"/>
                <a:gd name="connsiteY6" fmla="*/ 3530870 h 4875560"/>
                <a:gd name="connsiteX7" fmla="*/ 981156 w 7530353"/>
                <a:gd name="connsiteY7" fmla="*/ 3416570 h 4875560"/>
                <a:gd name="connsiteX8" fmla="*/ 1036236 w 7530353"/>
                <a:gd name="connsiteY8" fmla="*/ 2924020 h 4875560"/>
                <a:gd name="connsiteX9" fmla="*/ 208 w 7530353"/>
                <a:gd name="connsiteY9" fmla="*/ 2510942 h 4875560"/>
                <a:gd name="connsiteX10" fmla="*/ 1300804 w 7530353"/>
                <a:gd name="connsiteY10" fmla="*/ 1036334 h 4875560"/>
                <a:gd name="connsiteX11" fmla="*/ 3484093 w 7530353"/>
                <a:gd name="connsiteY11" fmla="*/ 595635 h 4875560"/>
                <a:gd name="connsiteX12" fmla="*/ 5852883 w 7530353"/>
                <a:gd name="connsiteY12" fmla="*/ 773308 h 4875560"/>
                <a:gd name="connsiteX13" fmla="*/ 7526967 w 7530353"/>
                <a:gd name="connsiteY13" fmla="*/ 3023400 h 4875560"/>
                <a:gd name="connsiteX14" fmla="*/ 5424934 w 7530353"/>
                <a:gd name="connsiteY14" fmla="*/ 4826161 h 4875560"/>
                <a:gd name="connsiteX15" fmla="*/ 2718145 w 7530353"/>
                <a:gd name="connsiteY15" fmla="*/ 4234705 h 4875560"/>
                <a:gd name="connsiteX16" fmla="*/ 1849934 w 7530353"/>
                <a:gd name="connsiteY16" fmla="*/ 2830324 h 4875560"/>
                <a:gd name="connsiteX17" fmla="*/ 6111439 w 7530353"/>
                <a:gd name="connsiteY17" fmla="*/ 20298 h 4875560"/>
                <a:gd name="connsiteX0" fmla="*/ 889325 w 7530353"/>
                <a:gd name="connsiteY0" fmla="*/ 3101025 h 4875560"/>
                <a:gd name="connsiteX1" fmla="*/ 1688075 w 7530353"/>
                <a:gd name="connsiteY1" fmla="*/ 3922646 h 4875560"/>
                <a:gd name="connsiteX2" fmla="*/ 1355449 w 7530353"/>
                <a:gd name="connsiteY2" fmla="*/ 4490990 h 4875560"/>
                <a:gd name="connsiteX3" fmla="*/ 705532 w 7530353"/>
                <a:gd name="connsiteY3" fmla="*/ 4103646 h 4875560"/>
                <a:gd name="connsiteX4" fmla="*/ 704048 w 7530353"/>
                <a:gd name="connsiteY4" fmla="*/ 3226164 h 4875560"/>
                <a:gd name="connsiteX5" fmla="*/ 1164036 w 7530353"/>
                <a:gd name="connsiteY5" fmla="*/ 3385001 h 4875560"/>
                <a:gd name="connsiteX6" fmla="*/ 1096545 w 7530353"/>
                <a:gd name="connsiteY6" fmla="*/ 3530870 h 4875560"/>
                <a:gd name="connsiteX7" fmla="*/ 981156 w 7530353"/>
                <a:gd name="connsiteY7" fmla="*/ 3416570 h 4875560"/>
                <a:gd name="connsiteX8" fmla="*/ 1036236 w 7530353"/>
                <a:gd name="connsiteY8" fmla="*/ 2924020 h 4875560"/>
                <a:gd name="connsiteX9" fmla="*/ 208 w 7530353"/>
                <a:gd name="connsiteY9" fmla="*/ 2510942 h 4875560"/>
                <a:gd name="connsiteX10" fmla="*/ 1300804 w 7530353"/>
                <a:gd name="connsiteY10" fmla="*/ 1036334 h 4875560"/>
                <a:gd name="connsiteX11" fmla="*/ 3484093 w 7530353"/>
                <a:gd name="connsiteY11" fmla="*/ 595635 h 4875560"/>
                <a:gd name="connsiteX12" fmla="*/ 5852883 w 7530353"/>
                <a:gd name="connsiteY12" fmla="*/ 773308 h 4875560"/>
                <a:gd name="connsiteX13" fmla="*/ 7526967 w 7530353"/>
                <a:gd name="connsiteY13" fmla="*/ 3023400 h 4875560"/>
                <a:gd name="connsiteX14" fmla="*/ 5424934 w 7530353"/>
                <a:gd name="connsiteY14" fmla="*/ 4826161 h 4875560"/>
                <a:gd name="connsiteX15" fmla="*/ 2718145 w 7530353"/>
                <a:gd name="connsiteY15" fmla="*/ 4234705 h 4875560"/>
                <a:gd name="connsiteX16" fmla="*/ 1849934 w 7530353"/>
                <a:gd name="connsiteY16" fmla="*/ 2830324 h 4875560"/>
                <a:gd name="connsiteX17" fmla="*/ 6111439 w 7530353"/>
                <a:gd name="connsiteY17" fmla="*/ 20298 h 4875560"/>
                <a:gd name="connsiteX0" fmla="*/ 889325 w 7530353"/>
                <a:gd name="connsiteY0" fmla="*/ 3101312 h 4875847"/>
                <a:gd name="connsiteX1" fmla="*/ 1688075 w 7530353"/>
                <a:gd name="connsiteY1" fmla="*/ 3922933 h 4875847"/>
                <a:gd name="connsiteX2" fmla="*/ 1355449 w 7530353"/>
                <a:gd name="connsiteY2" fmla="*/ 4491277 h 4875847"/>
                <a:gd name="connsiteX3" fmla="*/ 705532 w 7530353"/>
                <a:gd name="connsiteY3" fmla="*/ 4103933 h 4875847"/>
                <a:gd name="connsiteX4" fmla="*/ 704048 w 7530353"/>
                <a:gd name="connsiteY4" fmla="*/ 3226451 h 4875847"/>
                <a:gd name="connsiteX5" fmla="*/ 1164036 w 7530353"/>
                <a:gd name="connsiteY5" fmla="*/ 3385288 h 4875847"/>
                <a:gd name="connsiteX6" fmla="*/ 1096545 w 7530353"/>
                <a:gd name="connsiteY6" fmla="*/ 3531157 h 4875847"/>
                <a:gd name="connsiteX7" fmla="*/ 981156 w 7530353"/>
                <a:gd name="connsiteY7" fmla="*/ 3416857 h 4875847"/>
                <a:gd name="connsiteX8" fmla="*/ 1036236 w 7530353"/>
                <a:gd name="connsiteY8" fmla="*/ 2924307 h 4875847"/>
                <a:gd name="connsiteX9" fmla="*/ 208 w 7530353"/>
                <a:gd name="connsiteY9" fmla="*/ 2511229 h 4875847"/>
                <a:gd name="connsiteX10" fmla="*/ 1300804 w 7530353"/>
                <a:gd name="connsiteY10" fmla="*/ 1036621 h 4875847"/>
                <a:gd name="connsiteX11" fmla="*/ 3484093 w 7530353"/>
                <a:gd name="connsiteY11" fmla="*/ 595922 h 4875847"/>
                <a:gd name="connsiteX12" fmla="*/ 5852883 w 7530353"/>
                <a:gd name="connsiteY12" fmla="*/ 773595 h 4875847"/>
                <a:gd name="connsiteX13" fmla="*/ 7526967 w 7530353"/>
                <a:gd name="connsiteY13" fmla="*/ 3023687 h 4875847"/>
                <a:gd name="connsiteX14" fmla="*/ 5424934 w 7530353"/>
                <a:gd name="connsiteY14" fmla="*/ 4826448 h 4875847"/>
                <a:gd name="connsiteX15" fmla="*/ 2718145 w 7530353"/>
                <a:gd name="connsiteY15" fmla="*/ 4234992 h 4875847"/>
                <a:gd name="connsiteX16" fmla="*/ 1849934 w 7530353"/>
                <a:gd name="connsiteY16" fmla="*/ 2830611 h 4875847"/>
                <a:gd name="connsiteX17" fmla="*/ 6111439 w 7530353"/>
                <a:gd name="connsiteY17" fmla="*/ 20585 h 4875847"/>
                <a:gd name="connsiteX0" fmla="*/ 889325 w 7530353"/>
                <a:gd name="connsiteY0" fmla="*/ 3100799 h 4874637"/>
                <a:gd name="connsiteX1" fmla="*/ 1688075 w 7530353"/>
                <a:gd name="connsiteY1" fmla="*/ 3922420 h 4874637"/>
                <a:gd name="connsiteX2" fmla="*/ 1355449 w 7530353"/>
                <a:gd name="connsiteY2" fmla="*/ 4490764 h 4874637"/>
                <a:gd name="connsiteX3" fmla="*/ 705532 w 7530353"/>
                <a:gd name="connsiteY3" fmla="*/ 4103420 h 4874637"/>
                <a:gd name="connsiteX4" fmla="*/ 704048 w 7530353"/>
                <a:gd name="connsiteY4" fmla="*/ 3225938 h 4874637"/>
                <a:gd name="connsiteX5" fmla="*/ 1164036 w 7530353"/>
                <a:gd name="connsiteY5" fmla="*/ 3384775 h 4874637"/>
                <a:gd name="connsiteX6" fmla="*/ 1096545 w 7530353"/>
                <a:gd name="connsiteY6" fmla="*/ 3530644 h 4874637"/>
                <a:gd name="connsiteX7" fmla="*/ 981156 w 7530353"/>
                <a:gd name="connsiteY7" fmla="*/ 3416344 h 4874637"/>
                <a:gd name="connsiteX8" fmla="*/ 1036236 w 7530353"/>
                <a:gd name="connsiteY8" fmla="*/ 2923794 h 4874637"/>
                <a:gd name="connsiteX9" fmla="*/ 208 w 7530353"/>
                <a:gd name="connsiteY9" fmla="*/ 2510716 h 4874637"/>
                <a:gd name="connsiteX10" fmla="*/ 1300804 w 7530353"/>
                <a:gd name="connsiteY10" fmla="*/ 1036108 h 4874637"/>
                <a:gd name="connsiteX11" fmla="*/ 3484093 w 7530353"/>
                <a:gd name="connsiteY11" fmla="*/ 595409 h 4874637"/>
                <a:gd name="connsiteX12" fmla="*/ 5852883 w 7530353"/>
                <a:gd name="connsiteY12" fmla="*/ 773082 h 4874637"/>
                <a:gd name="connsiteX13" fmla="*/ 7526967 w 7530353"/>
                <a:gd name="connsiteY13" fmla="*/ 3023174 h 4874637"/>
                <a:gd name="connsiteX14" fmla="*/ 5424934 w 7530353"/>
                <a:gd name="connsiteY14" fmla="*/ 4825935 h 4874637"/>
                <a:gd name="connsiteX15" fmla="*/ 2718145 w 7530353"/>
                <a:gd name="connsiteY15" fmla="*/ 4234479 h 4874637"/>
                <a:gd name="connsiteX16" fmla="*/ 1887382 w 7530353"/>
                <a:gd name="connsiteY16" fmla="*/ 2889304 h 4874637"/>
                <a:gd name="connsiteX17" fmla="*/ 6111439 w 7530353"/>
                <a:gd name="connsiteY17" fmla="*/ 20072 h 4874637"/>
                <a:gd name="connsiteX0" fmla="*/ 889325 w 7530353"/>
                <a:gd name="connsiteY0" fmla="*/ 3080727 h 4854565"/>
                <a:gd name="connsiteX1" fmla="*/ 1688075 w 7530353"/>
                <a:gd name="connsiteY1" fmla="*/ 3902348 h 4854565"/>
                <a:gd name="connsiteX2" fmla="*/ 1355449 w 7530353"/>
                <a:gd name="connsiteY2" fmla="*/ 4470692 h 4854565"/>
                <a:gd name="connsiteX3" fmla="*/ 705532 w 7530353"/>
                <a:gd name="connsiteY3" fmla="*/ 4083348 h 4854565"/>
                <a:gd name="connsiteX4" fmla="*/ 704048 w 7530353"/>
                <a:gd name="connsiteY4" fmla="*/ 3205866 h 4854565"/>
                <a:gd name="connsiteX5" fmla="*/ 1164036 w 7530353"/>
                <a:gd name="connsiteY5" fmla="*/ 3364703 h 4854565"/>
                <a:gd name="connsiteX6" fmla="*/ 1096545 w 7530353"/>
                <a:gd name="connsiteY6" fmla="*/ 3510572 h 4854565"/>
                <a:gd name="connsiteX7" fmla="*/ 981156 w 7530353"/>
                <a:gd name="connsiteY7" fmla="*/ 3396272 h 4854565"/>
                <a:gd name="connsiteX8" fmla="*/ 1036236 w 7530353"/>
                <a:gd name="connsiteY8" fmla="*/ 2903722 h 4854565"/>
                <a:gd name="connsiteX9" fmla="*/ 208 w 7530353"/>
                <a:gd name="connsiteY9" fmla="*/ 2490644 h 4854565"/>
                <a:gd name="connsiteX10" fmla="*/ 1300804 w 7530353"/>
                <a:gd name="connsiteY10" fmla="*/ 1016036 h 4854565"/>
                <a:gd name="connsiteX11" fmla="*/ 3484093 w 7530353"/>
                <a:gd name="connsiteY11" fmla="*/ 575337 h 4854565"/>
                <a:gd name="connsiteX12" fmla="*/ 5852883 w 7530353"/>
                <a:gd name="connsiteY12" fmla="*/ 753010 h 4854565"/>
                <a:gd name="connsiteX13" fmla="*/ 7526967 w 7530353"/>
                <a:gd name="connsiteY13" fmla="*/ 3003102 h 4854565"/>
                <a:gd name="connsiteX14" fmla="*/ 5424934 w 7530353"/>
                <a:gd name="connsiteY14" fmla="*/ 4805863 h 4854565"/>
                <a:gd name="connsiteX15" fmla="*/ 2718145 w 7530353"/>
                <a:gd name="connsiteY15" fmla="*/ 4214407 h 4854565"/>
                <a:gd name="connsiteX16" fmla="*/ 1887382 w 7530353"/>
                <a:gd name="connsiteY16" fmla="*/ 2869232 h 4854565"/>
                <a:gd name="connsiteX17" fmla="*/ 6111439 w 7530353"/>
                <a:gd name="connsiteY17" fmla="*/ 0 h 4854565"/>
                <a:gd name="connsiteX0" fmla="*/ 889325 w 7530353"/>
                <a:gd name="connsiteY0" fmla="*/ 3080727 h 4854565"/>
                <a:gd name="connsiteX1" fmla="*/ 1688075 w 7530353"/>
                <a:gd name="connsiteY1" fmla="*/ 3902348 h 4854565"/>
                <a:gd name="connsiteX2" fmla="*/ 1355449 w 7530353"/>
                <a:gd name="connsiteY2" fmla="*/ 4470692 h 4854565"/>
                <a:gd name="connsiteX3" fmla="*/ 705532 w 7530353"/>
                <a:gd name="connsiteY3" fmla="*/ 4083348 h 4854565"/>
                <a:gd name="connsiteX4" fmla="*/ 704048 w 7530353"/>
                <a:gd name="connsiteY4" fmla="*/ 3205866 h 4854565"/>
                <a:gd name="connsiteX5" fmla="*/ 1164036 w 7530353"/>
                <a:gd name="connsiteY5" fmla="*/ 3364703 h 4854565"/>
                <a:gd name="connsiteX6" fmla="*/ 1096545 w 7530353"/>
                <a:gd name="connsiteY6" fmla="*/ 3510572 h 4854565"/>
                <a:gd name="connsiteX7" fmla="*/ 981156 w 7530353"/>
                <a:gd name="connsiteY7" fmla="*/ 3396272 h 4854565"/>
                <a:gd name="connsiteX8" fmla="*/ 1036236 w 7530353"/>
                <a:gd name="connsiteY8" fmla="*/ 2903722 h 4854565"/>
                <a:gd name="connsiteX9" fmla="*/ 208 w 7530353"/>
                <a:gd name="connsiteY9" fmla="*/ 2490644 h 4854565"/>
                <a:gd name="connsiteX10" fmla="*/ 1300804 w 7530353"/>
                <a:gd name="connsiteY10" fmla="*/ 1016036 h 4854565"/>
                <a:gd name="connsiteX11" fmla="*/ 3484093 w 7530353"/>
                <a:gd name="connsiteY11" fmla="*/ 575337 h 4854565"/>
                <a:gd name="connsiteX12" fmla="*/ 5852883 w 7530353"/>
                <a:gd name="connsiteY12" fmla="*/ 753010 h 4854565"/>
                <a:gd name="connsiteX13" fmla="*/ 7526967 w 7530353"/>
                <a:gd name="connsiteY13" fmla="*/ 3003102 h 4854565"/>
                <a:gd name="connsiteX14" fmla="*/ 5424934 w 7530353"/>
                <a:gd name="connsiteY14" fmla="*/ 4805863 h 4854565"/>
                <a:gd name="connsiteX15" fmla="*/ 2718145 w 7530353"/>
                <a:gd name="connsiteY15" fmla="*/ 4214407 h 4854565"/>
                <a:gd name="connsiteX16" fmla="*/ 1887382 w 7530353"/>
                <a:gd name="connsiteY16" fmla="*/ 2869232 h 4854565"/>
                <a:gd name="connsiteX17" fmla="*/ 6111439 w 7530353"/>
                <a:gd name="connsiteY17" fmla="*/ 0 h 4854565"/>
                <a:gd name="connsiteX0" fmla="*/ 889325 w 7530353"/>
                <a:gd name="connsiteY0" fmla="*/ 3080727 h 4854565"/>
                <a:gd name="connsiteX1" fmla="*/ 1688075 w 7530353"/>
                <a:gd name="connsiteY1" fmla="*/ 3902348 h 4854565"/>
                <a:gd name="connsiteX2" fmla="*/ 1355449 w 7530353"/>
                <a:gd name="connsiteY2" fmla="*/ 4470692 h 4854565"/>
                <a:gd name="connsiteX3" fmla="*/ 705532 w 7530353"/>
                <a:gd name="connsiteY3" fmla="*/ 4083348 h 4854565"/>
                <a:gd name="connsiteX4" fmla="*/ 704048 w 7530353"/>
                <a:gd name="connsiteY4" fmla="*/ 3205866 h 4854565"/>
                <a:gd name="connsiteX5" fmla="*/ 1164036 w 7530353"/>
                <a:gd name="connsiteY5" fmla="*/ 3364703 h 4854565"/>
                <a:gd name="connsiteX6" fmla="*/ 1096545 w 7530353"/>
                <a:gd name="connsiteY6" fmla="*/ 3510572 h 4854565"/>
                <a:gd name="connsiteX7" fmla="*/ 981156 w 7530353"/>
                <a:gd name="connsiteY7" fmla="*/ 3396272 h 4854565"/>
                <a:gd name="connsiteX8" fmla="*/ 1036236 w 7530353"/>
                <a:gd name="connsiteY8" fmla="*/ 2903722 h 4854565"/>
                <a:gd name="connsiteX9" fmla="*/ 208 w 7530353"/>
                <a:gd name="connsiteY9" fmla="*/ 2490644 h 4854565"/>
                <a:gd name="connsiteX10" fmla="*/ 1300804 w 7530353"/>
                <a:gd name="connsiteY10" fmla="*/ 1016036 h 4854565"/>
                <a:gd name="connsiteX11" fmla="*/ 3484093 w 7530353"/>
                <a:gd name="connsiteY11" fmla="*/ 575337 h 4854565"/>
                <a:gd name="connsiteX12" fmla="*/ 5852883 w 7530353"/>
                <a:gd name="connsiteY12" fmla="*/ 753010 h 4854565"/>
                <a:gd name="connsiteX13" fmla="*/ 7526967 w 7530353"/>
                <a:gd name="connsiteY13" fmla="*/ 3003102 h 4854565"/>
                <a:gd name="connsiteX14" fmla="*/ 5424934 w 7530353"/>
                <a:gd name="connsiteY14" fmla="*/ 4805863 h 4854565"/>
                <a:gd name="connsiteX15" fmla="*/ 2718145 w 7530353"/>
                <a:gd name="connsiteY15" fmla="*/ 4214407 h 4854565"/>
                <a:gd name="connsiteX16" fmla="*/ 1887382 w 7530353"/>
                <a:gd name="connsiteY16" fmla="*/ 2869232 h 4854565"/>
                <a:gd name="connsiteX17" fmla="*/ 6111439 w 7530353"/>
                <a:gd name="connsiteY17" fmla="*/ 0 h 4854565"/>
                <a:gd name="connsiteX0" fmla="*/ 889325 w 7530353"/>
                <a:gd name="connsiteY0" fmla="*/ 3080727 h 4854565"/>
                <a:gd name="connsiteX1" fmla="*/ 1688075 w 7530353"/>
                <a:gd name="connsiteY1" fmla="*/ 3902348 h 4854565"/>
                <a:gd name="connsiteX2" fmla="*/ 1355449 w 7530353"/>
                <a:gd name="connsiteY2" fmla="*/ 4470692 h 4854565"/>
                <a:gd name="connsiteX3" fmla="*/ 705532 w 7530353"/>
                <a:gd name="connsiteY3" fmla="*/ 4083348 h 4854565"/>
                <a:gd name="connsiteX4" fmla="*/ 704048 w 7530353"/>
                <a:gd name="connsiteY4" fmla="*/ 3205866 h 4854565"/>
                <a:gd name="connsiteX5" fmla="*/ 1164036 w 7530353"/>
                <a:gd name="connsiteY5" fmla="*/ 3364703 h 4854565"/>
                <a:gd name="connsiteX6" fmla="*/ 1096545 w 7530353"/>
                <a:gd name="connsiteY6" fmla="*/ 3510572 h 4854565"/>
                <a:gd name="connsiteX7" fmla="*/ 981156 w 7530353"/>
                <a:gd name="connsiteY7" fmla="*/ 3396272 h 4854565"/>
                <a:gd name="connsiteX8" fmla="*/ 1036236 w 7530353"/>
                <a:gd name="connsiteY8" fmla="*/ 2903722 h 4854565"/>
                <a:gd name="connsiteX9" fmla="*/ 208 w 7530353"/>
                <a:gd name="connsiteY9" fmla="*/ 2490644 h 4854565"/>
                <a:gd name="connsiteX10" fmla="*/ 1300804 w 7530353"/>
                <a:gd name="connsiteY10" fmla="*/ 1016036 h 4854565"/>
                <a:gd name="connsiteX11" fmla="*/ 3484093 w 7530353"/>
                <a:gd name="connsiteY11" fmla="*/ 575337 h 4854565"/>
                <a:gd name="connsiteX12" fmla="*/ 5852883 w 7530353"/>
                <a:gd name="connsiteY12" fmla="*/ 753010 h 4854565"/>
                <a:gd name="connsiteX13" fmla="*/ 7526967 w 7530353"/>
                <a:gd name="connsiteY13" fmla="*/ 3003102 h 4854565"/>
                <a:gd name="connsiteX14" fmla="*/ 5424934 w 7530353"/>
                <a:gd name="connsiteY14" fmla="*/ 4805863 h 4854565"/>
                <a:gd name="connsiteX15" fmla="*/ 2718145 w 7530353"/>
                <a:gd name="connsiteY15" fmla="*/ 4214407 h 4854565"/>
                <a:gd name="connsiteX16" fmla="*/ 1887382 w 7530353"/>
                <a:gd name="connsiteY16" fmla="*/ 2869232 h 4854565"/>
                <a:gd name="connsiteX17" fmla="*/ 6111439 w 7530353"/>
                <a:gd name="connsiteY17" fmla="*/ 0 h 4854565"/>
                <a:gd name="connsiteX0" fmla="*/ 889325 w 7530353"/>
                <a:gd name="connsiteY0" fmla="*/ 3080727 h 4854565"/>
                <a:gd name="connsiteX1" fmla="*/ 1688075 w 7530353"/>
                <a:gd name="connsiteY1" fmla="*/ 3902348 h 4854565"/>
                <a:gd name="connsiteX2" fmla="*/ 1355449 w 7530353"/>
                <a:gd name="connsiteY2" fmla="*/ 4470692 h 4854565"/>
                <a:gd name="connsiteX3" fmla="*/ 705532 w 7530353"/>
                <a:gd name="connsiteY3" fmla="*/ 4083348 h 4854565"/>
                <a:gd name="connsiteX4" fmla="*/ 704048 w 7530353"/>
                <a:gd name="connsiteY4" fmla="*/ 3205866 h 4854565"/>
                <a:gd name="connsiteX5" fmla="*/ 1164036 w 7530353"/>
                <a:gd name="connsiteY5" fmla="*/ 3364703 h 4854565"/>
                <a:gd name="connsiteX6" fmla="*/ 1096545 w 7530353"/>
                <a:gd name="connsiteY6" fmla="*/ 3510572 h 4854565"/>
                <a:gd name="connsiteX7" fmla="*/ 981156 w 7530353"/>
                <a:gd name="connsiteY7" fmla="*/ 3396272 h 4854565"/>
                <a:gd name="connsiteX8" fmla="*/ 1036236 w 7530353"/>
                <a:gd name="connsiteY8" fmla="*/ 2903722 h 4854565"/>
                <a:gd name="connsiteX9" fmla="*/ 208 w 7530353"/>
                <a:gd name="connsiteY9" fmla="*/ 2490644 h 4854565"/>
                <a:gd name="connsiteX10" fmla="*/ 1300804 w 7530353"/>
                <a:gd name="connsiteY10" fmla="*/ 1016036 h 4854565"/>
                <a:gd name="connsiteX11" fmla="*/ 3484093 w 7530353"/>
                <a:gd name="connsiteY11" fmla="*/ 575337 h 4854565"/>
                <a:gd name="connsiteX12" fmla="*/ 5852883 w 7530353"/>
                <a:gd name="connsiteY12" fmla="*/ 753010 h 4854565"/>
                <a:gd name="connsiteX13" fmla="*/ 7526967 w 7530353"/>
                <a:gd name="connsiteY13" fmla="*/ 3003102 h 4854565"/>
                <a:gd name="connsiteX14" fmla="*/ 5424934 w 7530353"/>
                <a:gd name="connsiteY14" fmla="*/ 4805863 h 4854565"/>
                <a:gd name="connsiteX15" fmla="*/ 2718145 w 7530353"/>
                <a:gd name="connsiteY15" fmla="*/ 4214407 h 4854565"/>
                <a:gd name="connsiteX16" fmla="*/ 1887382 w 7530353"/>
                <a:gd name="connsiteY16" fmla="*/ 2869232 h 4854565"/>
                <a:gd name="connsiteX17" fmla="*/ 6111439 w 7530353"/>
                <a:gd name="connsiteY17" fmla="*/ 0 h 4854565"/>
                <a:gd name="connsiteX0" fmla="*/ 889325 w 7530353"/>
                <a:gd name="connsiteY0" fmla="*/ 3080727 h 4854565"/>
                <a:gd name="connsiteX1" fmla="*/ 1688075 w 7530353"/>
                <a:gd name="connsiteY1" fmla="*/ 3902348 h 4854565"/>
                <a:gd name="connsiteX2" fmla="*/ 1355449 w 7530353"/>
                <a:gd name="connsiteY2" fmla="*/ 4470692 h 4854565"/>
                <a:gd name="connsiteX3" fmla="*/ 705532 w 7530353"/>
                <a:gd name="connsiteY3" fmla="*/ 4083348 h 4854565"/>
                <a:gd name="connsiteX4" fmla="*/ 704048 w 7530353"/>
                <a:gd name="connsiteY4" fmla="*/ 3205866 h 4854565"/>
                <a:gd name="connsiteX5" fmla="*/ 1164036 w 7530353"/>
                <a:gd name="connsiteY5" fmla="*/ 3364703 h 4854565"/>
                <a:gd name="connsiteX6" fmla="*/ 1096545 w 7530353"/>
                <a:gd name="connsiteY6" fmla="*/ 3510572 h 4854565"/>
                <a:gd name="connsiteX7" fmla="*/ 981156 w 7530353"/>
                <a:gd name="connsiteY7" fmla="*/ 3396272 h 4854565"/>
                <a:gd name="connsiteX8" fmla="*/ 1036236 w 7530353"/>
                <a:gd name="connsiteY8" fmla="*/ 2903722 h 4854565"/>
                <a:gd name="connsiteX9" fmla="*/ 208 w 7530353"/>
                <a:gd name="connsiteY9" fmla="*/ 2490644 h 4854565"/>
                <a:gd name="connsiteX10" fmla="*/ 1300804 w 7530353"/>
                <a:gd name="connsiteY10" fmla="*/ 1016036 h 4854565"/>
                <a:gd name="connsiteX11" fmla="*/ 3484093 w 7530353"/>
                <a:gd name="connsiteY11" fmla="*/ 575337 h 4854565"/>
                <a:gd name="connsiteX12" fmla="*/ 5852883 w 7530353"/>
                <a:gd name="connsiteY12" fmla="*/ 753010 h 4854565"/>
                <a:gd name="connsiteX13" fmla="*/ 7526967 w 7530353"/>
                <a:gd name="connsiteY13" fmla="*/ 3003102 h 4854565"/>
                <a:gd name="connsiteX14" fmla="*/ 5424934 w 7530353"/>
                <a:gd name="connsiteY14" fmla="*/ 4805863 h 4854565"/>
                <a:gd name="connsiteX15" fmla="*/ 2718145 w 7530353"/>
                <a:gd name="connsiteY15" fmla="*/ 4214407 h 4854565"/>
                <a:gd name="connsiteX16" fmla="*/ 1887382 w 7530353"/>
                <a:gd name="connsiteY16" fmla="*/ 2869232 h 4854565"/>
                <a:gd name="connsiteX17" fmla="*/ 6111439 w 7530353"/>
                <a:gd name="connsiteY17" fmla="*/ 0 h 4854565"/>
                <a:gd name="connsiteX0" fmla="*/ 889325 w 7530353"/>
                <a:gd name="connsiteY0" fmla="*/ 3080727 h 4860113"/>
                <a:gd name="connsiteX1" fmla="*/ 1688075 w 7530353"/>
                <a:gd name="connsiteY1" fmla="*/ 3902348 h 4860113"/>
                <a:gd name="connsiteX2" fmla="*/ 1355449 w 7530353"/>
                <a:gd name="connsiteY2" fmla="*/ 4470692 h 4860113"/>
                <a:gd name="connsiteX3" fmla="*/ 705532 w 7530353"/>
                <a:gd name="connsiteY3" fmla="*/ 4083348 h 4860113"/>
                <a:gd name="connsiteX4" fmla="*/ 704048 w 7530353"/>
                <a:gd name="connsiteY4" fmla="*/ 3205866 h 4860113"/>
                <a:gd name="connsiteX5" fmla="*/ 1164036 w 7530353"/>
                <a:gd name="connsiteY5" fmla="*/ 3364703 h 4860113"/>
                <a:gd name="connsiteX6" fmla="*/ 1096545 w 7530353"/>
                <a:gd name="connsiteY6" fmla="*/ 3510572 h 4860113"/>
                <a:gd name="connsiteX7" fmla="*/ 981156 w 7530353"/>
                <a:gd name="connsiteY7" fmla="*/ 3396272 h 4860113"/>
                <a:gd name="connsiteX8" fmla="*/ 1036236 w 7530353"/>
                <a:gd name="connsiteY8" fmla="*/ 2903722 h 4860113"/>
                <a:gd name="connsiteX9" fmla="*/ 208 w 7530353"/>
                <a:gd name="connsiteY9" fmla="*/ 2490644 h 4860113"/>
                <a:gd name="connsiteX10" fmla="*/ 1300804 w 7530353"/>
                <a:gd name="connsiteY10" fmla="*/ 1016036 h 4860113"/>
                <a:gd name="connsiteX11" fmla="*/ 3484093 w 7530353"/>
                <a:gd name="connsiteY11" fmla="*/ 575337 h 4860113"/>
                <a:gd name="connsiteX12" fmla="*/ 5852883 w 7530353"/>
                <a:gd name="connsiteY12" fmla="*/ 753010 h 4860113"/>
                <a:gd name="connsiteX13" fmla="*/ 7526967 w 7530353"/>
                <a:gd name="connsiteY13" fmla="*/ 3003102 h 4860113"/>
                <a:gd name="connsiteX14" fmla="*/ 5424934 w 7530353"/>
                <a:gd name="connsiteY14" fmla="*/ 4805863 h 4860113"/>
                <a:gd name="connsiteX15" fmla="*/ 2718145 w 7530353"/>
                <a:gd name="connsiteY15" fmla="*/ 4214407 h 4860113"/>
                <a:gd name="connsiteX16" fmla="*/ 1887382 w 7530353"/>
                <a:gd name="connsiteY16" fmla="*/ 2869232 h 4860113"/>
                <a:gd name="connsiteX17" fmla="*/ 6111439 w 7530353"/>
                <a:gd name="connsiteY17" fmla="*/ 0 h 4860113"/>
                <a:gd name="connsiteX0" fmla="*/ 889325 w 7530353"/>
                <a:gd name="connsiteY0" fmla="*/ 3080727 h 4841336"/>
                <a:gd name="connsiteX1" fmla="*/ 1688075 w 7530353"/>
                <a:gd name="connsiteY1" fmla="*/ 3902348 h 4841336"/>
                <a:gd name="connsiteX2" fmla="*/ 1355449 w 7530353"/>
                <a:gd name="connsiteY2" fmla="*/ 4470692 h 4841336"/>
                <a:gd name="connsiteX3" fmla="*/ 705532 w 7530353"/>
                <a:gd name="connsiteY3" fmla="*/ 4083348 h 4841336"/>
                <a:gd name="connsiteX4" fmla="*/ 704048 w 7530353"/>
                <a:gd name="connsiteY4" fmla="*/ 3205866 h 4841336"/>
                <a:gd name="connsiteX5" fmla="*/ 1164036 w 7530353"/>
                <a:gd name="connsiteY5" fmla="*/ 3364703 h 4841336"/>
                <a:gd name="connsiteX6" fmla="*/ 1096545 w 7530353"/>
                <a:gd name="connsiteY6" fmla="*/ 3510572 h 4841336"/>
                <a:gd name="connsiteX7" fmla="*/ 981156 w 7530353"/>
                <a:gd name="connsiteY7" fmla="*/ 3396272 h 4841336"/>
                <a:gd name="connsiteX8" fmla="*/ 1036236 w 7530353"/>
                <a:gd name="connsiteY8" fmla="*/ 2903722 h 4841336"/>
                <a:gd name="connsiteX9" fmla="*/ 208 w 7530353"/>
                <a:gd name="connsiteY9" fmla="*/ 2490644 h 4841336"/>
                <a:gd name="connsiteX10" fmla="*/ 1300804 w 7530353"/>
                <a:gd name="connsiteY10" fmla="*/ 1016036 h 4841336"/>
                <a:gd name="connsiteX11" fmla="*/ 3484093 w 7530353"/>
                <a:gd name="connsiteY11" fmla="*/ 575337 h 4841336"/>
                <a:gd name="connsiteX12" fmla="*/ 5852883 w 7530353"/>
                <a:gd name="connsiteY12" fmla="*/ 753010 h 4841336"/>
                <a:gd name="connsiteX13" fmla="*/ 7526967 w 7530353"/>
                <a:gd name="connsiteY13" fmla="*/ 3003102 h 4841336"/>
                <a:gd name="connsiteX14" fmla="*/ 5424934 w 7530353"/>
                <a:gd name="connsiteY14" fmla="*/ 4805863 h 4841336"/>
                <a:gd name="connsiteX15" fmla="*/ 2718145 w 7530353"/>
                <a:gd name="connsiteY15" fmla="*/ 4214407 h 4841336"/>
                <a:gd name="connsiteX16" fmla="*/ 1887382 w 7530353"/>
                <a:gd name="connsiteY16" fmla="*/ 2869232 h 4841336"/>
                <a:gd name="connsiteX17" fmla="*/ 6111439 w 7530353"/>
                <a:gd name="connsiteY17" fmla="*/ 0 h 4841336"/>
                <a:gd name="connsiteX0" fmla="*/ 889325 w 7530353"/>
                <a:gd name="connsiteY0" fmla="*/ 3080727 h 4824428"/>
                <a:gd name="connsiteX1" fmla="*/ 1688075 w 7530353"/>
                <a:gd name="connsiteY1" fmla="*/ 3902348 h 4824428"/>
                <a:gd name="connsiteX2" fmla="*/ 1355449 w 7530353"/>
                <a:gd name="connsiteY2" fmla="*/ 4470692 h 4824428"/>
                <a:gd name="connsiteX3" fmla="*/ 705532 w 7530353"/>
                <a:gd name="connsiteY3" fmla="*/ 4083348 h 4824428"/>
                <a:gd name="connsiteX4" fmla="*/ 704048 w 7530353"/>
                <a:gd name="connsiteY4" fmla="*/ 3205866 h 4824428"/>
                <a:gd name="connsiteX5" fmla="*/ 1164036 w 7530353"/>
                <a:gd name="connsiteY5" fmla="*/ 3364703 h 4824428"/>
                <a:gd name="connsiteX6" fmla="*/ 1096545 w 7530353"/>
                <a:gd name="connsiteY6" fmla="*/ 3510572 h 4824428"/>
                <a:gd name="connsiteX7" fmla="*/ 981156 w 7530353"/>
                <a:gd name="connsiteY7" fmla="*/ 3396272 h 4824428"/>
                <a:gd name="connsiteX8" fmla="*/ 1036236 w 7530353"/>
                <a:gd name="connsiteY8" fmla="*/ 2903722 h 4824428"/>
                <a:gd name="connsiteX9" fmla="*/ 208 w 7530353"/>
                <a:gd name="connsiteY9" fmla="*/ 2490644 h 4824428"/>
                <a:gd name="connsiteX10" fmla="*/ 1300804 w 7530353"/>
                <a:gd name="connsiteY10" fmla="*/ 1016036 h 4824428"/>
                <a:gd name="connsiteX11" fmla="*/ 3484093 w 7530353"/>
                <a:gd name="connsiteY11" fmla="*/ 575337 h 4824428"/>
                <a:gd name="connsiteX12" fmla="*/ 5852883 w 7530353"/>
                <a:gd name="connsiteY12" fmla="*/ 753010 h 4824428"/>
                <a:gd name="connsiteX13" fmla="*/ 7526967 w 7530353"/>
                <a:gd name="connsiteY13" fmla="*/ 3003102 h 4824428"/>
                <a:gd name="connsiteX14" fmla="*/ 5424934 w 7530353"/>
                <a:gd name="connsiteY14" fmla="*/ 4805863 h 4824428"/>
                <a:gd name="connsiteX15" fmla="*/ 2718145 w 7530353"/>
                <a:gd name="connsiteY15" fmla="*/ 4214407 h 4824428"/>
                <a:gd name="connsiteX16" fmla="*/ 1887382 w 7530353"/>
                <a:gd name="connsiteY16" fmla="*/ 2869232 h 4824428"/>
                <a:gd name="connsiteX17" fmla="*/ 6111439 w 7530353"/>
                <a:gd name="connsiteY17" fmla="*/ 0 h 4824428"/>
                <a:gd name="connsiteX0" fmla="*/ 889325 w 7530353"/>
                <a:gd name="connsiteY0" fmla="*/ 3080727 h 4919208"/>
                <a:gd name="connsiteX1" fmla="*/ 1688075 w 7530353"/>
                <a:gd name="connsiteY1" fmla="*/ 3902348 h 4919208"/>
                <a:gd name="connsiteX2" fmla="*/ 1355449 w 7530353"/>
                <a:gd name="connsiteY2" fmla="*/ 4470692 h 4919208"/>
                <a:gd name="connsiteX3" fmla="*/ 705532 w 7530353"/>
                <a:gd name="connsiteY3" fmla="*/ 4083348 h 4919208"/>
                <a:gd name="connsiteX4" fmla="*/ 704048 w 7530353"/>
                <a:gd name="connsiteY4" fmla="*/ 3205866 h 4919208"/>
                <a:gd name="connsiteX5" fmla="*/ 1164036 w 7530353"/>
                <a:gd name="connsiteY5" fmla="*/ 3364703 h 4919208"/>
                <a:gd name="connsiteX6" fmla="*/ 1096545 w 7530353"/>
                <a:gd name="connsiteY6" fmla="*/ 3510572 h 4919208"/>
                <a:gd name="connsiteX7" fmla="*/ 981156 w 7530353"/>
                <a:gd name="connsiteY7" fmla="*/ 3396272 h 4919208"/>
                <a:gd name="connsiteX8" fmla="*/ 1036236 w 7530353"/>
                <a:gd name="connsiteY8" fmla="*/ 2903722 h 4919208"/>
                <a:gd name="connsiteX9" fmla="*/ 208 w 7530353"/>
                <a:gd name="connsiteY9" fmla="*/ 2490644 h 4919208"/>
                <a:gd name="connsiteX10" fmla="*/ 1300804 w 7530353"/>
                <a:gd name="connsiteY10" fmla="*/ 1016036 h 4919208"/>
                <a:gd name="connsiteX11" fmla="*/ 3484093 w 7530353"/>
                <a:gd name="connsiteY11" fmla="*/ 575337 h 4919208"/>
                <a:gd name="connsiteX12" fmla="*/ 5852883 w 7530353"/>
                <a:gd name="connsiteY12" fmla="*/ 753010 h 4919208"/>
                <a:gd name="connsiteX13" fmla="*/ 7526967 w 7530353"/>
                <a:gd name="connsiteY13" fmla="*/ 3003102 h 4919208"/>
                <a:gd name="connsiteX14" fmla="*/ 5424934 w 7530353"/>
                <a:gd name="connsiteY14" fmla="*/ 4805863 h 4919208"/>
                <a:gd name="connsiteX15" fmla="*/ 2718145 w 7530353"/>
                <a:gd name="connsiteY15" fmla="*/ 4214407 h 4919208"/>
                <a:gd name="connsiteX16" fmla="*/ 1887382 w 7530353"/>
                <a:gd name="connsiteY16" fmla="*/ 2869232 h 4919208"/>
                <a:gd name="connsiteX17" fmla="*/ 6111439 w 7530353"/>
                <a:gd name="connsiteY17" fmla="*/ 0 h 4919208"/>
                <a:gd name="connsiteX0" fmla="*/ 889325 w 7527297"/>
                <a:gd name="connsiteY0" fmla="*/ 3080727 h 4857980"/>
                <a:gd name="connsiteX1" fmla="*/ 1688075 w 7527297"/>
                <a:gd name="connsiteY1" fmla="*/ 3902348 h 4857980"/>
                <a:gd name="connsiteX2" fmla="*/ 1355449 w 7527297"/>
                <a:gd name="connsiteY2" fmla="*/ 4470692 h 4857980"/>
                <a:gd name="connsiteX3" fmla="*/ 705532 w 7527297"/>
                <a:gd name="connsiteY3" fmla="*/ 4083348 h 4857980"/>
                <a:gd name="connsiteX4" fmla="*/ 704048 w 7527297"/>
                <a:gd name="connsiteY4" fmla="*/ 3205866 h 4857980"/>
                <a:gd name="connsiteX5" fmla="*/ 1164036 w 7527297"/>
                <a:gd name="connsiteY5" fmla="*/ 3364703 h 4857980"/>
                <a:gd name="connsiteX6" fmla="*/ 1096545 w 7527297"/>
                <a:gd name="connsiteY6" fmla="*/ 3510572 h 4857980"/>
                <a:gd name="connsiteX7" fmla="*/ 981156 w 7527297"/>
                <a:gd name="connsiteY7" fmla="*/ 3396272 h 4857980"/>
                <a:gd name="connsiteX8" fmla="*/ 1036236 w 7527297"/>
                <a:gd name="connsiteY8" fmla="*/ 2903722 h 4857980"/>
                <a:gd name="connsiteX9" fmla="*/ 208 w 7527297"/>
                <a:gd name="connsiteY9" fmla="*/ 2490644 h 4857980"/>
                <a:gd name="connsiteX10" fmla="*/ 1300804 w 7527297"/>
                <a:gd name="connsiteY10" fmla="*/ 1016036 h 4857980"/>
                <a:gd name="connsiteX11" fmla="*/ 3484093 w 7527297"/>
                <a:gd name="connsiteY11" fmla="*/ 575337 h 4857980"/>
                <a:gd name="connsiteX12" fmla="*/ 5852883 w 7527297"/>
                <a:gd name="connsiteY12" fmla="*/ 753010 h 4857980"/>
                <a:gd name="connsiteX13" fmla="*/ 7526967 w 7527297"/>
                <a:gd name="connsiteY13" fmla="*/ 3003102 h 4857980"/>
                <a:gd name="connsiteX14" fmla="*/ 5724517 w 7527297"/>
                <a:gd name="connsiteY14" fmla="*/ 4746658 h 4857980"/>
                <a:gd name="connsiteX15" fmla="*/ 2718145 w 7527297"/>
                <a:gd name="connsiteY15" fmla="*/ 4214407 h 4857980"/>
                <a:gd name="connsiteX16" fmla="*/ 1887382 w 7527297"/>
                <a:gd name="connsiteY16" fmla="*/ 2869232 h 4857980"/>
                <a:gd name="connsiteX17" fmla="*/ 6111439 w 7527297"/>
                <a:gd name="connsiteY17" fmla="*/ 0 h 4857980"/>
                <a:gd name="connsiteX0" fmla="*/ 889325 w 7527297"/>
                <a:gd name="connsiteY0" fmla="*/ 3080727 h 4792270"/>
                <a:gd name="connsiteX1" fmla="*/ 1688075 w 7527297"/>
                <a:gd name="connsiteY1" fmla="*/ 3902348 h 4792270"/>
                <a:gd name="connsiteX2" fmla="*/ 1355449 w 7527297"/>
                <a:gd name="connsiteY2" fmla="*/ 4470692 h 4792270"/>
                <a:gd name="connsiteX3" fmla="*/ 705532 w 7527297"/>
                <a:gd name="connsiteY3" fmla="*/ 4083348 h 4792270"/>
                <a:gd name="connsiteX4" fmla="*/ 704048 w 7527297"/>
                <a:gd name="connsiteY4" fmla="*/ 3205866 h 4792270"/>
                <a:gd name="connsiteX5" fmla="*/ 1164036 w 7527297"/>
                <a:gd name="connsiteY5" fmla="*/ 3364703 h 4792270"/>
                <a:gd name="connsiteX6" fmla="*/ 1096545 w 7527297"/>
                <a:gd name="connsiteY6" fmla="*/ 3510572 h 4792270"/>
                <a:gd name="connsiteX7" fmla="*/ 981156 w 7527297"/>
                <a:gd name="connsiteY7" fmla="*/ 3396272 h 4792270"/>
                <a:gd name="connsiteX8" fmla="*/ 1036236 w 7527297"/>
                <a:gd name="connsiteY8" fmla="*/ 2903722 h 4792270"/>
                <a:gd name="connsiteX9" fmla="*/ 208 w 7527297"/>
                <a:gd name="connsiteY9" fmla="*/ 2490644 h 4792270"/>
                <a:gd name="connsiteX10" fmla="*/ 1300804 w 7527297"/>
                <a:gd name="connsiteY10" fmla="*/ 1016036 h 4792270"/>
                <a:gd name="connsiteX11" fmla="*/ 3484093 w 7527297"/>
                <a:gd name="connsiteY11" fmla="*/ 575337 h 4792270"/>
                <a:gd name="connsiteX12" fmla="*/ 5852883 w 7527297"/>
                <a:gd name="connsiteY12" fmla="*/ 753010 h 4792270"/>
                <a:gd name="connsiteX13" fmla="*/ 7526967 w 7527297"/>
                <a:gd name="connsiteY13" fmla="*/ 3003102 h 4792270"/>
                <a:gd name="connsiteX14" fmla="*/ 5724517 w 7527297"/>
                <a:gd name="connsiteY14" fmla="*/ 4746658 h 4792270"/>
                <a:gd name="connsiteX15" fmla="*/ 2718145 w 7527297"/>
                <a:gd name="connsiteY15" fmla="*/ 4214407 h 4792270"/>
                <a:gd name="connsiteX16" fmla="*/ 1887382 w 7527297"/>
                <a:gd name="connsiteY16" fmla="*/ 2869232 h 4792270"/>
                <a:gd name="connsiteX17" fmla="*/ 6111439 w 7527297"/>
                <a:gd name="connsiteY17" fmla="*/ 0 h 4792270"/>
                <a:gd name="connsiteX0" fmla="*/ 889325 w 7527297"/>
                <a:gd name="connsiteY0" fmla="*/ 3080727 h 4807208"/>
                <a:gd name="connsiteX1" fmla="*/ 1688075 w 7527297"/>
                <a:gd name="connsiteY1" fmla="*/ 3902348 h 4807208"/>
                <a:gd name="connsiteX2" fmla="*/ 1355449 w 7527297"/>
                <a:gd name="connsiteY2" fmla="*/ 4470692 h 4807208"/>
                <a:gd name="connsiteX3" fmla="*/ 705532 w 7527297"/>
                <a:gd name="connsiteY3" fmla="*/ 4083348 h 4807208"/>
                <a:gd name="connsiteX4" fmla="*/ 704048 w 7527297"/>
                <a:gd name="connsiteY4" fmla="*/ 3205866 h 4807208"/>
                <a:gd name="connsiteX5" fmla="*/ 1164036 w 7527297"/>
                <a:gd name="connsiteY5" fmla="*/ 3364703 h 4807208"/>
                <a:gd name="connsiteX6" fmla="*/ 1096545 w 7527297"/>
                <a:gd name="connsiteY6" fmla="*/ 3510572 h 4807208"/>
                <a:gd name="connsiteX7" fmla="*/ 981156 w 7527297"/>
                <a:gd name="connsiteY7" fmla="*/ 3396272 h 4807208"/>
                <a:gd name="connsiteX8" fmla="*/ 1036236 w 7527297"/>
                <a:gd name="connsiteY8" fmla="*/ 2903722 h 4807208"/>
                <a:gd name="connsiteX9" fmla="*/ 208 w 7527297"/>
                <a:gd name="connsiteY9" fmla="*/ 2490644 h 4807208"/>
                <a:gd name="connsiteX10" fmla="*/ 1300804 w 7527297"/>
                <a:gd name="connsiteY10" fmla="*/ 1016036 h 4807208"/>
                <a:gd name="connsiteX11" fmla="*/ 3484093 w 7527297"/>
                <a:gd name="connsiteY11" fmla="*/ 575337 h 4807208"/>
                <a:gd name="connsiteX12" fmla="*/ 5852883 w 7527297"/>
                <a:gd name="connsiteY12" fmla="*/ 753010 h 4807208"/>
                <a:gd name="connsiteX13" fmla="*/ 7526967 w 7527297"/>
                <a:gd name="connsiteY13" fmla="*/ 3003102 h 4807208"/>
                <a:gd name="connsiteX14" fmla="*/ 5724517 w 7527297"/>
                <a:gd name="connsiteY14" fmla="*/ 4746658 h 4807208"/>
                <a:gd name="connsiteX15" fmla="*/ 2718145 w 7527297"/>
                <a:gd name="connsiteY15" fmla="*/ 4214407 h 4807208"/>
                <a:gd name="connsiteX16" fmla="*/ 1887382 w 7527297"/>
                <a:gd name="connsiteY16" fmla="*/ 2869232 h 4807208"/>
                <a:gd name="connsiteX17" fmla="*/ 6111439 w 7527297"/>
                <a:gd name="connsiteY17" fmla="*/ 0 h 4807208"/>
                <a:gd name="connsiteX0" fmla="*/ 889325 w 7527297"/>
                <a:gd name="connsiteY0" fmla="*/ 3080727 h 4813949"/>
                <a:gd name="connsiteX1" fmla="*/ 1688075 w 7527297"/>
                <a:gd name="connsiteY1" fmla="*/ 3902348 h 4813949"/>
                <a:gd name="connsiteX2" fmla="*/ 1355449 w 7527297"/>
                <a:gd name="connsiteY2" fmla="*/ 4470692 h 4813949"/>
                <a:gd name="connsiteX3" fmla="*/ 705532 w 7527297"/>
                <a:gd name="connsiteY3" fmla="*/ 4083348 h 4813949"/>
                <a:gd name="connsiteX4" fmla="*/ 704048 w 7527297"/>
                <a:gd name="connsiteY4" fmla="*/ 3205866 h 4813949"/>
                <a:gd name="connsiteX5" fmla="*/ 1164036 w 7527297"/>
                <a:gd name="connsiteY5" fmla="*/ 3364703 h 4813949"/>
                <a:gd name="connsiteX6" fmla="*/ 1096545 w 7527297"/>
                <a:gd name="connsiteY6" fmla="*/ 3510572 h 4813949"/>
                <a:gd name="connsiteX7" fmla="*/ 981156 w 7527297"/>
                <a:gd name="connsiteY7" fmla="*/ 3396272 h 4813949"/>
                <a:gd name="connsiteX8" fmla="*/ 1036236 w 7527297"/>
                <a:gd name="connsiteY8" fmla="*/ 2903722 h 4813949"/>
                <a:gd name="connsiteX9" fmla="*/ 208 w 7527297"/>
                <a:gd name="connsiteY9" fmla="*/ 2490644 h 4813949"/>
                <a:gd name="connsiteX10" fmla="*/ 1300804 w 7527297"/>
                <a:gd name="connsiteY10" fmla="*/ 1016036 h 4813949"/>
                <a:gd name="connsiteX11" fmla="*/ 3484093 w 7527297"/>
                <a:gd name="connsiteY11" fmla="*/ 575337 h 4813949"/>
                <a:gd name="connsiteX12" fmla="*/ 5852883 w 7527297"/>
                <a:gd name="connsiteY12" fmla="*/ 753010 h 4813949"/>
                <a:gd name="connsiteX13" fmla="*/ 7526967 w 7527297"/>
                <a:gd name="connsiteY13" fmla="*/ 3003102 h 4813949"/>
                <a:gd name="connsiteX14" fmla="*/ 5724517 w 7527297"/>
                <a:gd name="connsiteY14" fmla="*/ 4746658 h 4813949"/>
                <a:gd name="connsiteX15" fmla="*/ 2718145 w 7527297"/>
                <a:gd name="connsiteY15" fmla="*/ 4214407 h 4813949"/>
                <a:gd name="connsiteX16" fmla="*/ 1887382 w 7527297"/>
                <a:gd name="connsiteY16" fmla="*/ 2869232 h 4813949"/>
                <a:gd name="connsiteX17" fmla="*/ 6111439 w 7527297"/>
                <a:gd name="connsiteY17" fmla="*/ 0 h 4813949"/>
                <a:gd name="connsiteX0" fmla="*/ 889325 w 7527297"/>
                <a:gd name="connsiteY0" fmla="*/ 3080727 h 4818717"/>
                <a:gd name="connsiteX1" fmla="*/ 1688075 w 7527297"/>
                <a:gd name="connsiteY1" fmla="*/ 3902348 h 4818717"/>
                <a:gd name="connsiteX2" fmla="*/ 1355449 w 7527297"/>
                <a:gd name="connsiteY2" fmla="*/ 4470692 h 4818717"/>
                <a:gd name="connsiteX3" fmla="*/ 705532 w 7527297"/>
                <a:gd name="connsiteY3" fmla="*/ 4083348 h 4818717"/>
                <a:gd name="connsiteX4" fmla="*/ 704048 w 7527297"/>
                <a:gd name="connsiteY4" fmla="*/ 3205866 h 4818717"/>
                <a:gd name="connsiteX5" fmla="*/ 1164036 w 7527297"/>
                <a:gd name="connsiteY5" fmla="*/ 3364703 h 4818717"/>
                <a:gd name="connsiteX6" fmla="*/ 1096545 w 7527297"/>
                <a:gd name="connsiteY6" fmla="*/ 3510572 h 4818717"/>
                <a:gd name="connsiteX7" fmla="*/ 981156 w 7527297"/>
                <a:gd name="connsiteY7" fmla="*/ 3396272 h 4818717"/>
                <a:gd name="connsiteX8" fmla="*/ 1036236 w 7527297"/>
                <a:gd name="connsiteY8" fmla="*/ 2903722 h 4818717"/>
                <a:gd name="connsiteX9" fmla="*/ 208 w 7527297"/>
                <a:gd name="connsiteY9" fmla="*/ 2490644 h 4818717"/>
                <a:gd name="connsiteX10" fmla="*/ 1300804 w 7527297"/>
                <a:gd name="connsiteY10" fmla="*/ 1016036 h 4818717"/>
                <a:gd name="connsiteX11" fmla="*/ 3484093 w 7527297"/>
                <a:gd name="connsiteY11" fmla="*/ 575337 h 4818717"/>
                <a:gd name="connsiteX12" fmla="*/ 5852883 w 7527297"/>
                <a:gd name="connsiteY12" fmla="*/ 753010 h 4818717"/>
                <a:gd name="connsiteX13" fmla="*/ 7526967 w 7527297"/>
                <a:gd name="connsiteY13" fmla="*/ 3003102 h 4818717"/>
                <a:gd name="connsiteX14" fmla="*/ 5724517 w 7527297"/>
                <a:gd name="connsiteY14" fmla="*/ 4746658 h 4818717"/>
                <a:gd name="connsiteX15" fmla="*/ 2718145 w 7527297"/>
                <a:gd name="connsiteY15" fmla="*/ 4214407 h 4818717"/>
                <a:gd name="connsiteX16" fmla="*/ 1887382 w 7527297"/>
                <a:gd name="connsiteY16" fmla="*/ 2869232 h 4818717"/>
                <a:gd name="connsiteX17" fmla="*/ 6111439 w 7527297"/>
                <a:gd name="connsiteY17" fmla="*/ 0 h 4818717"/>
                <a:gd name="connsiteX0" fmla="*/ 889325 w 7527297"/>
                <a:gd name="connsiteY0" fmla="*/ 3080727 h 4798670"/>
                <a:gd name="connsiteX1" fmla="*/ 1688075 w 7527297"/>
                <a:gd name="connsiteY1" fmla="*/ 3902348 h 4798670"/>
                <a:gd name="connsiteX2" fmla="*/ 1355449 w 7527297"/>
                <a:gd name="connsiteY2" fmla="*/ 4470692 h 4798670"/>
                <a:gd name="connsiteX3" fmla="*/ 705532 w 7527297"/>
                <a:gd name="connsiteY3" fmla="*/ 4083348 h 4798670"/>
                <a:gd name="connsiteX4" fmla="*/ 704048 w 7527297"/>
                <a:gd name="connsiteY4" fmla="*/ 3205866 h 4798670"/>
                <a:gd name="connsiteX5" fmla="*/ 1164036 w 7527297"/>
                <a:gd name="connsiteY5" fmla="*/ 3364703 h 4798670"/>
                <a:gd name="connsiteX6" fmla="*/ 1096545 w 7527297"/>
                <a:gd name="connsiteY6" fmla="*/ 3510572 h 4798670"/>
                <a:gd name="connsiteX7" fmla="*/ 981156 w 7527297"/>
                <a:gd name="connsiteY7" fmla="*/ 3396272 h 4798670"/>
                <a:gd name="connsiteX8" fmla="*/ 1036236 w 7527297"/>
                <a:gd name="connsiteY8" fmla="*/ 2903722 h 4798670"/>
                <a:gd name="connsiteX9" fmla="*/ 208 w 7527297"/>
                <a:gd name="connsiteY9" fmla="*/ 2490644 h 4798670"/>
                <a:gd name="connsiteX10" fmla="*/ 1300804 w 7527297"/>
                <a:gd name="connsiteY10" fmla="*/ 1016036 h 4798670"/>
                <a:gd name="connsiteX11" fmla="*/ 3484093 w 7527297"/>
                <a:gd name="connsiteY11" fmla="*/ 575337 h 4798670"/>
                <a:gd name="connsiteX12" fmla="*/ 5852883 w 7527297"/>
                <a:gd name="connsiteY12" fmla="*/ 753010 h 4798670"/>
                <a:gd name="connsiteX13" fmla="*/ 7526967 w 7527297"/>
                <a:gd name="connsiteY13" fmla="*/ 3003102 h 4798670"/>
                <a:gd name="connsiteX14" fmla="*/ 5724517 w 7527297"/>
                <a:gd name="connsiteY14" fmla="*/ 4746658 h 4798670"/>
                <a:gd name="connsiteX15" fmla="*/ 2718145 w 7527297"/>
                <a:gd name="connsiteY15" fmla="*/ 4214407 h 4798670"/>
                <a:gd name="connsiteX16" fmla="*/ 1999726 w 7527297"/>
                <a:gd name="connsiteY16" fmla="*/ 2408742 h 4798670"/>
                <a:gd name="connsiteX17" fmla="*/ 6111439 w 7527297"/>
                <a:gd name="connsiteY17" fmla="*/ 0 h 4798670"/>
                <a:gd name="connsiteX0" fmla="*/ 889325 w 7527297"/>
                <a:gd name="connsiteY0" fmla="*/ 3080727 h 4798670"/>
                <a:gd name="connsiteX1" fmla="*/ 1688075 w 7527297"/>
                <a:gd name="connsiteY1" fmla="*/ 3902348 h 4798670"/>
                <a:gd name="connsiteX2" fmla="*/ 1355449 w 7527297"/>
                <a:gd name="connsiteY2" fmla="*/ 4470692 h 4798670"/>
                <a:gd name="connsiteX3" fmla="*/ 705532 w 7527297"/>
                <a:gd name="connsiteY3" fmla="*/ 4083348 h 4798670"/>
                <a:gd name="connsiteX4" fmla="*/ 704048 w 7527297"/>
                <a:gd name="connsiteY4" fmla="*/ 3205866 h 4798670"/>
                <a:gd name="connsiteX5" fmla="*/ 1164036 w 7527297"/>
                <a:gd name="connsiteY5" fmla="*/ 3364703 h 4798670"/>
                <a:gd name="connsiteX6" fmla="*/ 1096545 w 7527297"/>
                <a:gd name="connsiteY6" fmla="*/ 3510572 h 4798670"/>
                <a:gd name="connsiteX7" fmla="*/ 981156 w 7527297"/>
                <a:gd name="connsiteY7" fmla="*/ 3396272 h 4798670"/>
                <a:gd name="connsiteX8" fmla="*/ 1036236 w 7527297"/>
                <a:gd name="connsiteY8" fmla="*/ 2903722 h 4798670"/>
                <a:gd name="connsiteX9" fmla="*/ 208 w 7527297"/>
                <a:gd name="connsiteY9" fmla="*/ 2490644 h 4798670"/>
                <a:gd name="connsiteX10" fmla="*/ 1300804 w 7527297"/>
                <a:gd name="connsiteY10" fmla="*/ 1016036 h 4798670"/>
                <a:gd name="connsiteX11" fmla="*/ 3484093 w 7527297"/>
                <a:gd name="connsiteY11" fmla="*/ 575337 h 4798670"/>
                <a:gd name="connsiteX12" fmla="*/ 5852883 w 7527297"/>
                <a:gd name="connsiteY12" fmla="*/ 753010 h 4798670"/>
                <a:gd name="connsiteX13" fmla="*/ 7526967 w 7527297"/>
                <a:gd name="connsiteY13" fmla="*/ 3003102 h 4798670"/>
                <a:gd name="connsiteX14" fmla="*/ 5724517 w 7527297"/>
                <a:gd name="connsiteY14" fmla="*/ 4746658 h 4798670"/>
                <a:gd name="connsiteX15" fmla="*/ 2718145 w 7527297"/>
                <a:gd name="connsiteY15" fmla="*/ 4214407 h 4798670"/>
                <a:gd name="connsiteX16" fmla="*/ 1999726 w 7527297"/>
                <a:gd name="connsiteY16" fmla="*/ 2408742 h 4798670"/>
                <a:gd name="connsiteX17" fmla="*/ 6111439 w 7527297"/>
                <a:gd name="connsiteY17" fmla="*/ 0 h 4798670"/>
                <a:gd name="connsiteX0" fmla="*/ 889325 w 7527297"/>
                <a:gd name="connsiteY0" fmla="*/ 3080727 h 4798670"/>
                <a:gd name="connsiteX1" fmla="*/ 1688075 w 7527297"/>
                <a:gd name="connsiteY1" fmla="*/ 3902348 h 4798670"/>
                <a:gd name="connsiteX2" fmla="*/ 1355449 w 7527297"/>
                <a:gd name="connsiteY2" fmla="*/ 4470692 h 4798670"/>
                <a:gd name="connsiteX3" fmla="*/ 705532 w 7527297"/>
                <a:gd name="connsiteY3" fmla="*/ 4083348 h 4798670"/>
                <a:gd name="connsiteX4" fmla="*/ 704048 w 7527297"/>
                <a:gd name="connsiteY4" fmla="*/ 3205866 h 4798670"/>
                <a:gd name="connsiteX5" fmla="*/ 1164036 w 7527297"/>
                <a:gd name="connsiteY5" fmla="*/ 3364703 h 4798670"/>
                <a:gd name="connsiteX6" fmla="*/ 1096545 w 7527297"/>
                <a:gd name="connsiteY6" fmla="*/ 3510572 h 4798670"/>
                <a:gd name="connsiteX7" fmla="*/ 981156 w 7527297"/>
                <a:gd name="connsiteY7" fmla="*/ 3396272 h 4798670"/>
                <a:gd name="connsiteX8" fmla="*/ 1036236 w 7527297"/>
                <a:gd name="connsiteY8" fmla="*/ 2903722 h 4798670"/>
                <a:gd name="connsiteX9" fmla="*/ 208 w 7527297"/>
                <a:gd name="connsiteY9" fmla="*/ 2490644 h 4798670"/>
                <a:gd name="connsiteX10" fmla="*/ 1300804 w 7527297"/>
                <a:gd name="connsiteY10" fmla="*/ 1016036 h 4798670"/>
                <a:gd name="connsiteX11" fmla="*/ 3484093 w 7527297"/>
                <a:gd name="connsiteY11" fmla="*/ 575337 h 4798670"/>
                <a:gd name="connsiteX12" fmla="*/ 5852883 w 7527297"/>
                <a:gd name="connsiteY12" fmla="*/ 753010 h 4798670"/>
                <a:gd name="connsiteX13" fmla="*/ 7526967 w 7527297"/>
                <a:gd name="connsiteY13" fmla="*/ 3003102 h 4798670"/>
                <a:gd name="connsiteX14" fmla="*/ 5724517 w 7527297"/>
                <a:gd name="connsiteY14" fmla="*/ 4746658 h 4798670"/>
                <a:gd name="connsiteX15" fmla="*/ 2718145 w 7527297"/>
                <a:gd name="connsiteY15" fmla="*/ 4214407 h 4798670"/>
                <a:gd name="connsiteX16" fmla="*/ 1917340 w 7527297"/>
                <a:gd name="connsiteY16" fmla="*/ 2408742 h 4798670"/>
                <a:gd name="connsiteX17" fmla="*/ 6111439 w 7527297"/>
                <a:gd name="connsiteY17" fmla="*/ 0 h 4798670"/>
                <a:gd name="connsiteX0" fmla="*/ 889325 w 7527297"/>
                <a:gd name="connsiteY0" fmla="*/ 3080727 h 4827038"/>
                <a:gd name="connsiteX1" fmla="*/ 1688075 w 7527297"/>
                <a:gd name="connsiteY1" fmla="*/ 3902348 h 4827038"/>
                <a:gd name="connsiteX2" fmla="*/ 1355449 w 7527297"/>
                <a:gd name="connsiteY2" fmla="*/ 4470692 h 4827038"/>
                <a:gd name="connsiteX3" fmla="*/ 705532 w 7527297"/>
                <a:gd name="connsiteY3" fmla="*/ 4083348 h 4827038"/>
                <a:gd name="connsiteX4" fmla="*/ 704048 w 7527297"/>
                <a:gd name="connsiteY4" fmla="*/ 3205866 h 4827038"/>
                <a:gd name="connsiteX5" fmla="*/ 1164036 w 7527297"/>
                <a:gd name="connsiteY5" fmla="*/ 3364703 h 4827038"/>
                <a:gd name="connsiteX6" fmla="*/ 1096545 w 7527297"/>
                <a:gd name="connsiteY6" fmla="*/ 3510572 h 4827038"/>
                <a:gd name="connsiteX7" fmla="*/ 981156 w 7527297"/>
                <a:gd name="connsiteY7" fmla="*/ 3396272 h 4827038"/>
                <a:gd name="connsiteX8" fmla="*/ 1036236 w 7527297"/>
                <a:gd name="connsiteY8" fmla="*/ 2903722 h 4827038"/>
                <a:gd name="connsiteX9" fmla="*/ 208 w 7527297"/>
                <a:gd name="connsiteY9" fmla="*/ 2490644 h 4827038"/>
                <a:gd name="connsiteX10" fmla="*/ 1300804 w 7527297"/>
                <a:gd name="connsiteY10" fmla="*/ 1016036 h 4827038"/>
                <a:gd name="connsiteX11" fmla="*/ 3484093 w 7527297"/>
                <a:gd name="connsiteY11" fmla="*/ 575337 h 4827038"/>
                <a:gd name="connsiteX12" fmla="*/ 5852883 w 7527297"/>
                <a:gd name="connsiteY12" fmla="*/ 753010 h 4827038"/>
                <a:gd name="connsiteX13" fmla="*/ 7526967 w 7527297"/>
                <a:gd name="connsiteY13" fmla="*/ 3003102 h 4827038"/>
                <a:gd name="connsiteX14" fmla="*/ 5724517 w 7527297"/>
                <a:gd name="connsiteY14" fmla="*/ 4746658 h 4827038"/>
                <a:gd name="connsiteX15" fmla="*/ 2718145 w 7527297"/>
                <a:gd name="connsiteY15" fmla="*/ 4214407 h 4827038"/>
                <a:gd name="connsiteX16" fmla="*/ 1917340 w 7527297"/>
                <a:gd name="connsiteY16" fmla="*/ 2408742 h 4827038"/>
                <a:gd name="connsiteX17" fmla="*/ 6111439 w 7527297"/>
                <a:gd name="connsiteY17" fmla="*/ 0 h 4827038"/>
                <a:gd name="connsiteX0" fmla="*/ 889325 w 7512322"/>
                <a:gd name="connsiteY0" fmla="*/ 3080727 h 4842130"/>
                <a:gd name="connsiteX1" fmla="*/ 1688075 w 7512322"/>
                <a:gd name="connsiteY1" fmla="*/ 3902348 h 4842130"/>
                <a:gd name="connsiteX2" fmla="*/ 1355449 w 7512322"/>
                <a:gd name="connsiteY2" fmla="*/ 4470692 h 4842130"/>
                <a:gd name="connsiteX3" fmla="*/ 705532 w 7512322"/>
                <a:gd name="connsiteY3" fmla="*/ 4083348 h 4842130"/>
                <a:gd name="connsiteX4" fmla="*/ 704048 w 7512322"/>
                <a:gd name="connsiteY4" fmla="*/ 3205866 h 4842130"/>
                <a:gd name="connsiteX5" fmla="*/ 1164036 w 7512322"/>
                <a:gd name="connsiteY5" fmla="*/ 3364703 h 4842130"/>
                <a:gd name="connsiteX6" fmla="*/ 1096545 w 7512322"/>
                <a:gd name="connsiteY6" fmla="*/ 3510572 h 4842130"/>
                <a:gd name="connsiteX7" fmla="*/ 981156 w 7512322"/>
                <a:gd name="connsiteY7" fmla="*/ 3396272 h 4842130"/>
                <a:gd name="connsiteX8" fmla="*/ 1036236 w 7512322"/>
                <a:gd name="connsiteY8" fmla="*/ 2903722 h 4842130"/>
                <a:gd name="connsiteX9" fmla="*/ 208 w 7512322"/>
                <a:gd name="connsiteY9" fmla="*/ 2490644 h 4842130"/>
                <a:gd name="connsiteX10" fmla="*/ 1300804 w 7512322"/>
                <a:gd name="connsiteY10" fmla="*/ 1016036 h 4842130"/>
                <a:gd name="connsiteX11" fmla="*/ 3484093 w 7512322"/>
                <a:gd name="connsiteY11" fmla="*/ 575337 h 4842130"/>
                <a:gd name="connsiteX12" fmla="*/ 5852883 w 7512322"/>
                <a:gd name="connsiteY12" fmla="*/ 753010 h 4842130"/>
                <a:gd name="connsiteX13" fmla="*/ 7511988 w 7512322"/>
                <a:gd name="connsiteY13" fmla="*/ 2463671 h 4842130"/>
                <a:gd name="connsiteX14" fmla="*/ 5724517 w 7512322"/>
                <a:gd name="connsiteY14" fmla="*/ 4746658 h 4842130"/>
                <a:gd name="connsiteX15" fmla="*/ 2718145 w 7512322"/>
                <a:gd name="connsiteY15" fmla="*/ 4214407 h 4842130"/>
                <a:gd name="connsiteX16" fmla="*/ 1917340 w 7512322"/>
                <a:gd name="connsiteY16" fmla="*/ 2408742 h 4842130"/>
                <a:gd name="connsiteX17" fmla="*/ 6111439 w 7512322"/>
                <a:gd name="connsiteY17" fmla="*/ 0 h 4842130"/>
                <a:gd name="connsiteX0" fmla="*/ 889325 w 7515153"/>
                <a:gd name="connsiteY0" fmla="*/ 3080727 h 4842130"/>
                <a:gd name="connsiteX1" fmla="*/ 1688075 w 7515153"/>
                <a:gd name="connsiteY1" fmla="*/ 3902348 h 4842130"/>
                <a:gd name="connsiteX2" fmla="*/ 1355449 w 7515153"/>
                <a:gd name="connsiteY2" fmla="*/ 4470692 h 4842130"/>
                <a:gd name="connsiteX3" fmla="*/ 705532 w 7515153"/>
                <a:gd name="connsiteY3" fmla="*/ 4083348 h 4842130"/>
                <a:gd name="connsiteX4" fmla="*/ 704048 w 7515153"/>
                <a:gd name="connsiteY4" fmla="*/ 3205866 h 4842130"/>
                <a:gd name="connsiteX5" fmla="*/ 1164036 w 7515153"/>
                <a:gd name="connsiteY5" fmla="*/ 3364703 h 4842130"/>
                <a:gd name="connsiteX6" fmla="*/ 1096545 w 7515153"/>
                <a:gd name="connsiteY6" fmla="*/ 3510572 h 4842130"/>
                <a:gd name="connsiteX7" fmla="*/ 981156 w 7515153"/>
                <a:gd name="connsiteY7" fmla="*/ 3396272 h 4842130"/>
                <a:gd name="connsiteX8" fmla="*/ 1036236 w 7515153"/>
                <a:gd name="connsiteY8" fmla="*/ 2903722 h 4842130"/>
                <a:gd name="connsiteX9" fmla="*/ 208 w 7515153"/>
                <a:gd name="connsiteY9" fmla="*/ 2490644 h 4842130"/>
                <a:gd name="connsiteX10" fmla="*/ 1300804 w 7515153"/>
                <a:gd name="connsiteY10" fmla="*/ 1016036 h 4842130"/>
                <a:gd name="connsiteX11" fmla="*/ 3484093 w 7515153"/>
                <a:gd name="connsiteY11" fmla="*/ 575337 h 4842130"/>
                <a:gd name="connsiteX12" fmla="*/ 5852883 w 7515153"/>
                <a:gd name="connsiteY12" fmla="*/ 753010 h 4842130"/>
                <a:gd name="connsiteX13" fmla="*/ 7511988 w 7515153"/>
                <a:gd name="connsiteY13" fmla="*/ 2463671 h 4842130"/>
                <a:gd name="connsiteX14" fmla="*/ 5724517 w 7515153"/>
                <a:gd name="connsiteY14" fmla="*/ 4746658 h 4842130"/>
                <a:gd name="connsiteX15" fmla="*/ 2718145 w 7515153"/>
                <a:gd name="connsiteY15" fmla="*/ 4214407 h 4842130"/>
                <a:gd name="connsiteX16" fmla="*/ 1917340 w 7515153"/>
                <a:gd name="connsiteY16" fmla="*/ 2408742 h 4842130"/>
                <a:gd name="connsiteX17" fmla="*/ 6111439 w 7515153"/>
                <a:gd name="connsiteY17" fmla="*/ 0 h 4842130"/>
                <a:gd name="connsiteX0" fmla="*/ 889325 w 7520087"/>
                <a:gd name="connsiteY0" fmla="*/ 3080727 h 4842130"/>
                <a:gd name="connsiteX1" fmla="*/ 1688075 w 7520087"/>
                <a:gd name="connsiteY1" fmla="*/ 3902348 h 4842130"/>
                <a:gd name="connsiteX2" fmla="*/ 1355449 w 7520087"/>
                <a:gd name="connsiteY2" fmla="*/ 4470692 h 4842130"/>
                <a:gd name="connsiteX3" fmla="*/ 705532 w 7520087"/>
                <a:gd name="connsiteY3" fmla="*/ 4083348 h 4842130"/>
                <a:gd name="connsiteX4" fmla="*/ 704048 w 7520087"/>
                <a:gd name="connsiteY4" fmla="*/ 3205866 h 4842130"/>
                <a:gd name="connsiteX5" fmla="*/ 1164036 w 7520087"/>
                <a:gd name="connsiteY5" fmla="*/ 3364703 h 4842130"/>
                <a:gd name="connsiteX6" fmla="*/ 1096545 w 7520087"/>
                <a:gd name="connsiteY6" fmla="*/ 3510572 h 4842130"/>
                <a:gd name="connsiteX7" fmla="*/ 981156 w 7520087"/>
                <a:gd name="connsiteY7" fmla="*/ 3396272 h 4842130"/>
                <a:gd name="connsiteX8" fmla="*/ 1036236 w 7520087"/>
                <a:gd name="connsiteY8" fmla="*/ 2903722 h 4842130"/>
                <a:gd name="connsiteX9" fmla="*/ 208 w 7520087"/>
                <a:gd name="connsiteY9" fmla="*/ 2490644 h 4842130"/>
                <a:gd name="connsiteX10" fmla="*/ 1300804 w 7520087"/>
                <a:gd name="connsiteY10" fmla="*/ 1016036 h 4842130"/>
                <a:gd name="connsiteX11" fmla="*/ 3484093 w 7520087"/>
                <a:gd name="connsiteY11" fmla="*/ 575337 h 4842130"/>
                <a:gd name="connsiteX12" fmla="*/ 5852883 w 7520087"/>
                <a:gd name="connsiteY12" fmla="*/ 753010 h 4842130"/>
                <a:gd name="connsiteX13" fmla="*/ 7511988 w 7520087"/>
                <a:gd name="connsiteY13" fmla="*/ 2463671 h 4842130"/>
                <a:gd name="connsiteX14" fmla="*/ 5724517 w 7520087"/>
                <a:gd name="connsiteY14" fmla="*/ 4746658 h 4842130"/>
                <a:gd name="connsiteX15" fmla="*/ 2718145 w 7520087"/>
                <a:gd name="connsiteY15" fmla="*/ 4214407 h 4842130"/>
                <a:gd name="connsiteX16" fmla="*/ 1917340 w 7520087"/>
                <a:gd name="connsiteY16" fmla="*/ 2408742 h 4842130"/>
                <a:gd name="connsiteX17" fmla="*/ 6111439 w 7520087"/>
                <a:gd name="connsiteY17" fmla="*/ 0 h 4842130"/>
                <a:gd name="connsiteX0" fmla="*/ 889325 w 7525563"/>
                <a:gd name="connsiteY0" fmla="*/ 3080727 h 4842130"/>
                <a:gd name="connsiteX1" fmla="*/ 1688075 w 7525563"/>
                <a:gd name="connsiteY1" fmla="*/ 3902348 h 4842130"/>
                <a:gd name="connsiteX2" fmla="*/ 1355449 w 7525563"/>
                <a:gd name="connsiteY2" fmla="*/ 4470692 h 4842130"/>
                <a:gd name="connsiteX3" fmla="*/ 705532 w 7525563"/>
                <a:gd name="connsiteY3" fmla="*/ 4083348 h 4842130"/>
                <a:gd name="connsiteX4" fmla="*/ 704048 w 7525563"/>
                <a:gd name="connsiteY4" fmla="*/ 3205866 h 4842130"/>
                <a:gd name="connsiteX5" fmla="*/ 1164036 w 7525563"/>
                <a:gd name="connsiteY5" fmla="*/ 3364703 h 4842130"/>
                <a:gd name="connsiteX6" fmla="*/ 1096545 w 7525563"/>
                <a:gd name="connsiteY6" fmla="*/ 3510572 h 4842130"/>
                <a:gd name="connsiteX7" fmla="*/ 981156 w 7525563"/>
                <a:gd name="connsiteY7" fmla="*/ 3396272 h 4842130"/>
                <a:gd name="connsiteX8" fmla="*/ 1036236 w 7525563"/>
                <a:gd name="connsiteY8" fmla="*/ 2903722 h 4842130"/>
                <a:gd name="connsiteX9" fmla="*/ 208 w 7525563"/>
                <a:gd name="connsiteY9" fmla="*/ 2490644 h 4842130"/>
                <a:gd name="connsiteX10" fmla="*/ 1300804 w 7525563"/>
                <a:gd name="connsiteY10" fmla="*/ 1016036 h 4842130"/>
                <a:gd name="connsiteX11" fmla="*/ 3484093 w 7525563"/>
                <a:gd name="connsiteY11" fmla="*/ 575337 h 4842130"/>
                <a:gd name="connsiteX12" fmla="*/ 5852883 w 7525563"/>
                <a:gd name="connsiteY12" fmla="*/ 753010 h 4842130"/>
                <a:gd name="connsiteX13" fmla="*/ 7511988 w 7525563"/>
                <a:gd name="connsiteY13" fmla="*/ 2463671 h 4842130"/>
                <a:gd name="connsiteX14" fmla="*/ 5724517 w 7525563"/>
                <a:gd name="connsiteY14" fmla="*/ 4746658 h 4842130"/>
                <a:gd name="connsiteX15" fmla="*/ 2718145 w 7525563"/>
                <a:gd name="connsiteY15" fmla="*/ 4214407 h 4842130"/>
                <a:gd name="connsiteX16" fmla="*/ 1917340 w 7525563"/>
                <a:gd name="connsiteY16" fmla="*/ 2408742 h 4842130"/>
                <a:gd name="connsiteX17" fmla="*/ 6111439 w 7525563"/>
                <a:gd name="connsiteY17" fmla="*/ 0 h 4842130"/>
                <a:gd name="connsiteX0" fmla="*/ 889325 w 7540411"/>
                <a:gd name="connsiteY0" fmla="*/ 3080727 h 4836330"/>
                <a:gd name="connsiteX1" fmla="*/ 1688075 w 7540411"/>
                <a:gd name="connsiteY1" fmla="*/ 3902348 h 4836330"/>
                <a:gd name="connsiteX2" fmla="*/ 1355449 w 7540411"/>
                <a:gd name="connsiteY2" fmla="*/ 4470692 h 4836330"/>
                <a:gd name="connsiteX3" fmla="*/ 705532 w 7540411"/>
                <a:gd name="connsiteY3" fmla="*/ 4083348 h 4836330"/>
                <a:gd name="connsiteX4" fmla="*/ 704048 w 7540411"/>
                <a:gd name="connsiteY4" fmla="*/ 3205866 h 4836330"/>
                <a:gd name="connsiteX5" fmla="*/ 1164036 w 7540411"/>
                <a:gd name="connsiteY5" fmla="*/ 3364703 h 4836330"/>
                <a:gd name="connsiteX6" fmla="*/ 1096545 w 7540411"/>
                <a:gd name="connsiteY6" fmla="*/ 3510572 h 4836330"/>
                <a:gd name="connsiteX7" fmla="*/ 981156 w 7540411"/>
                <a:gd name="connsiteY7" fmla="*/ 3396272 h 4836330"/>
                <a:gd name="connsiteX8" fmla="*/ 1036236 w 7540411"/>
                <a:gd name="connsiteY8" fmla="*/ 2903722 h 4836330"/>
                <a:gd name="connsiteX9" fmla="*/ 208 w 7540411"/>
                <a:gd name="connsiteY9" fmla="*/ 2490644 h 4836330"/>
                <a:gd name="connsiteX10" fmla="*/ 1300804 w 7540411"/>
                <a:gd name="connsiteY10" fmla="*/ 1016036 h 4836330"/>
                <a:gd name="connsiteX11" fmla="*/ 3484093 w 7540411"/>
                <a:gd name="connsiteY11" fmla="*/ 575337 h 4836330"/>
                <a:gd name="connsiteX12" fmla="*/ 5852883 w 7540411"/>
                <a:gd name="connsiteY12" fmla="*/ 753010 h 4836330"/>
                <a:gd name="connsiteX13" fmla="*/ 7526968 w 7540411"/>
                <a:gd name="connsiteY13" fmla="*/ 2549191 h 4836330"/>
                <a:gd name="connsiteX14" fmla="*/ 5724517 w 7540411"/>
                <a:gd name="connsiteY14" fmla="*/ 4746658 h 4836330"/>
                <a:gd name="connsiteX15" fmla="*/ 2718145 w 7540411"/>
                <a:gd name="connsiteY15" fmla="*/ 4214407 h 4836330"/>
                <a:gd name="connsiteX16" fmla="*/ 1917340 w 7540411"/>
                <a:gd name="connsiteY16" fmla="*/ 2408742 h 4836330"/>
                <a:gd name="connsiteX17" fmla="*/ 6111439 w 7540411"/>
                <a:gd name="connsiteY17" fmla="*/ 0 h 4836330"/>
                <a:gd name="connsiteX0" fmla="*/ 889325 w 7549723"/>
                <a:gd name="connsiteY0" fmla="*/ 3080727 h 4836330"/>
                <a:gd name="connsiteX1" fmla="*/ 1688075 w 7549723"/>
                <a:gd name="connsiteY1" fmla="*/ 3902348 h 4836330"/>
                <a:gd name="connsiteX2" fmla="*/ 1355449 w 7549723"/>
                <a:gd name="connsiteY2" fmla="*/ 4470692 h 4836330"/>
                <a:gd name="connsiteX3" fmla="*/ 705532 w 7549723"/>
                <a:gd name="connsiteY3" fmla="*/ 4083348 h 4836330"/>
                <a:gd name="connsiteX4" fmla="*/ 704048 w 7549723"/>
                <a:gd name="connsiteY4" fmla="*/ 3205866 h 4836330"/>
                <a:gd name="connsiteX5" fmla="*/ 1164036 w 7549723"/>
                <a:gd name="connsiteY5" fmla="*/ 3364703 h 4836330"/>
                <a:gd name="connsiteX6" fmla="*/ 1096545 w 7549723"/>
                <a:gd name="connsiteY6" fmla="*/ 3510572 h 4836330"/>
                <a:gd name="connsiteX7" fmla="*/ 981156 w 7549723"/>
                <a:gd name="connsiteY7" fmla="*/ 3396272 h 4836330"/>
                <a:gd name="connsiteX8" fmla="*/ 1036236 w 7549723"/>
                <a:gd name="connsiteY8" fmla="*/ 2903722 h 4836330"/>
                <a:gd name="connsiteX9" fmla="*/ 208 w 7549723"/>
                <a:gd name="connsiteY9" fmla="*/ 2490644 h 4836330"/>
                <a:gd name="connsiteX10" fmla="*/ 1300804 w 7549723"/>
                <a:gd name="connsiteY10" fmla="*/ 1016036 h 4836330"/>
                <a:gd name="connsiteX11" fmla="*/ 3484093 w 7549723"/>
                <a:gd name="connsiteY11" fmla="*/ 575337 h 4836330"/>
                <a:gd name="connsiteX12" fmla="*/ 5852883 w 7549723"/>
                <a:gd name="connsiteY12" fmla="*/ 753010 h 4836330"/>
                <a:gd name="connsiteX13" fmla="*/ 7526968 w 7549723"/>
                <a:gd name="connsiteY13" fmla="*/ 2549191 h 4836330"/>
                <a:gd name="connsiteX14" fmla="*/ 5724517 w 7549723"/>
                <a:gd name="connsiteY14" fmla="*/ 4746658 h 4836330"/>
                <a:gd name="connsiteX15" fmla="*/ 2718145 w 7549723"/>
                <a:gd name="connsiteY15" fmla="*/ 4214407 h 4836330"/>
                <a:gd name="connsiteX16" fmla="*/ 1917340 w 7549723"/>
                <a:gd name="connsiteY16" fmla="*/ 2408742 h 4836330"/>
                <a:gd name="connsiteX17" fmla="*/ 6111439 w 7549723"/>
                <a:gd name="connsiteY17" fmla="*/ 0 h 4836330"/>
                <a:gd name="connsiteX0" fmla="*/ 889325 w 7527340"/>
                <a:gd name="connsiteY0" fmla="*/ 3080727 h 4836330"/>
                <a:gd name="connsiteX1" fmla="*/ 1688075 w 7527340"/>
                <a:gd name="connsiteY1" fmla="*/ 3902348 h 4836330"/>
                <a:gd name="connsiteX2" fmla="*/ 1355449 w 7527340"/>
                <a:gd name="connsiteY2" fmla="*/ 4470692 h 4836330"/>
                <a:gd name="connsiteX3" fmla="*/ 705532 w 7527340"/>
                <a:gd name="connsiteY3" fmla="*/ 4083348 h 4836330"/>
                <a:gd name="connsiteX4" fmla="*/ 704048 w 7527340"/>
                <a:gd name="connsiteY4" fmla="*/ 3205866 h 4836330"/>
                <a:gd name="connsiteX5" fmla="*/ 1164036 w 7527340"/>
                <a:gd name="connsiteY5" fmla="*/ 3364703 h 4836330"/>
                <a:gd name="connsiteX6" fmla="*/ 1096545 w 7527340"/>
                <a:gd name="connsiteY6" fmla="*/ 3510572 h 4836330"/>
                <a:gd name="connsiteX7" fmla="*/ 981156 w 7527340"/>
                <a:gd name="connsiteY7" fmla="*/ 3396272 h 4836330"/>
                <a:gd name="connsiteX8" fmla="*/ 1036236 w 7527340"/>
                <a:gd name="connsiteY8" fmla="*/ 2903722 h 4836330"/>
                <a:gd name="connsiteX9" fmla="*/ 208 w 7527340"/>
                <a:gd name="connsiteY9" fmla="*/ 2490644 h 4836330"/>
                <a:gd name="connsiteX10" fmla="*/ 1300804 w 7527340"/>
                <a:gd name="connsiteY10" fmla="*/ 1016036 h 4836330"/>
                <a:gd name="connsiteX11" fmla="*/ 3484093 w 7527340"/>
                <a:gd name="connsiteY11" fmla="*/ 575337 h 4836330"/>
                <a:gd name="connsiteX12" fmla="*/ 5860373 w 7527340"/>
                <a:gd name="connsiteY12" fmla="*/ 726697 h 4836330"/>
                <a:gd name="connsiteX13" fmla="*/ 7526968 w 7527340"/>
                <a:gd name="connsiteY13" fmla="*/ 2549191 h 4836330"/>
                <a:gd name="connsiteX14" fmla="*/ 5724517 w 7527340"/>
                <a:gd name="connsiteY14" fmla="*/ 4746658 h 4836330"/>
                <a:gd name="connsiteX15" fmla="*/ 2718145 w 7527340"/>
                <a:gd name="connsiteY15" fmla="*/ 4214407 h 4836330"/>
                <a:gd name="connsiteX16" fmla="*/ 1917340 w 7527340"/>
                <a:gd name="connsiteY16" fmla="*/ 2408742 h 4836330"/>
                <a:gd name="connsiteX17" fmla="*/ 6111439 w 7527340"/>
                <a:gd name="connsiteY17" fmla="*/ 0 h 4836330"/>
                <a:gd name="connsiteX0" fmla="*/ 889325 w 7527395"/>
                <a:gd name="connsiteY0" fmla="*/ 3080727 h 4836330"/>
                <a:gd name="connsiteX1" fmla="*/ 1688075 w 7527395"/>
                <a:gd name="connsiteY1" fmla="*/ 3902348 h 4836330"/>
                <a:gd name="connsiteX2" fmla="*/ 1355449 w 7527395"/>
                <a:gd name="connsiteY2" fmla="*/ 4470692 h 4836330"/>
                <a:gd name="connsiteX3" fmla="*/ 705532 w 7527395"/>
                <a:gd name="connsiteY3" fmla="*/ 4083348 h 4836330"/>
                <a:gd name="connsiteX4" fmla="*/ 704048 w 7527395"/>
                <a:gd name="connsiteY4" fmla="*/ 3205866 h 4836330"/>
                <a:gd name="connsiteX5" fmla="*/ 1164036 w 7527395"/>
                <a:gd name="connsiteY5" fmla="*/ 3364703 h 4836330"/>
                <a:gd name="connsiteX6" fmla="*/ 1096545 w 7527395"/>
                <a:gd name="connsiteY6" fmla="*/ 3510572 h 4836330"/>
                <a:gd name="connsiteX7" fmla="*/ 981156 w 7527395"/>
                <a:gd name="connsiteY7" fmla="*/ 3396272 h 4836330"/>
                <a:gd name="connsiteX8" fmla="*/ 1036236 w 7527395"/>
                <a:gd name="connsiteY8" fmla="*/ 2903722 h 4836330"/>
                <a:gd name="connsiteX9" fmla="*/ 208 w 7527395"/>
                <a:gd name="connsiteY9" fmla="*/ 2490644 h 4836330"/>
                <a:gd name="connsiteX10" fmla="*/ 1300804 w 7527395"/>
                <a:gd name="connsiteY10" fmla="*/ 1016036 h 4836330"/>
                <a:gd name="connsiteX11" fmla="*/ 3484093 w 7527395"/>
                <a:gd name="connsiteY11" fmla="*/ 575337 h 4836330"/>
                <a:gd name="connsiteX12" fmla="*/ 5860373 w 7527395"/>
                <a:gd name="connsiteY12" fmla="*/ 726697 h 4836330"/>
                <a:gd name="connsiteX13" fmla="*/ 7526968 w 7527395"/>
                <a:gd name="connsiteY13" fmla="*/ 2549191 h 4836330"/>
                <a:gd name="connsiteX14" fmla="*/ 5724517 w 7527395"/>
                <a:gd name="connsiteY14" fmla="*/ 4746658 h 4836330"/>
                <a:gd name="connsiteX15" fmla="*/ 2718145 w 7527395"/>
                <a:gd name="connsiteY15" fmla="*/ 4214407 h 4836330"/>
                <a:gd name="connsiteX16" fmla="*/ 1917340 w 7527395"/>
                <a:gd name="connsiteY16" fmla="*/ 2408742 h 4836330"/>
                <a:gd name="connsiteX17" fmla="*/ 6111439 w 7527395"/>
                <a:gd name="connsiteY17" fmla="*/ 0 h 4836330"/>
                <a:gd name="connsiteX0" fmla="*/ 889325 w 7529383"/>
                <a:gd name="connsiteY0" fmla="*/ 3080727 h 4836330"/>
                <a:gd name="connsiteX1" fmla="*/ 1688075 w 7529383"/>
                <a:gd name="connsiteY1" fmla="*/ 3902348 h 4836330"/>
                <a:gd name="connsiteX2" fmla="*/ 1355449 w 7529383"/>
                <a:gd name="connsiteY2" fmla="*/ 4470692 h 4836330"/>
                <a:gd name="connsiteX3" fmla="*/ 705532 w 7529383"/>
                <a:gd name="connsiteY3" fmla="*/ 4083348 h 4836330"/>
                <a:gd name="connsiteX4" fmla="*/ 704048 w 7529383"/>
                <a:gd name="connsiteY4" fmla="*/ 3205866 h 4836330"/>
                <a:gd name="connsiteX5" fmla="*/ 1164036 w 7529383"/>
                <a:gd name="connsiteY5" fmla="*/ 3364703 h 4836330"/>
                <a:gd name="connsiteX6" fmla="*/ 1096545 w 7529383"/>
                <a:gd name="connsiteY6" fmla="*/ 3510572 h 4836330"/>
                <a:gd name="connsiteX7" fmla="*/ 981156 w 7529383"/>
                <a:gd name="connsiteY7" fmla="*/ 3396272 h 4836330"/>
                <a:gd name="connsiteX8" fmla="*/ 1036236 w 7529383"/>
                <a:gd name="connsiteY8" fmla="*/ 2903722 h 4836330"/>
                <a:gd name="connsiteX9" fmla="*/ 208 w 7529383"/>
                <a:gd name="connsiteY9" fmla="*/ 2490644 h 4836330"/>
                <a:gd name="connsiteX10" fmla="*/ 1300804 w 7529383"/>
                <a:gd name="connsiteY10" fmla="*/ 1016036 h 4836330"/>
                <a:gd name="connsiteX11" fmla="*/ 3484093 w 7529383"/>
                <a:gd name="connsiteY11" fmla="*/ 575337 h 4836330"/>
                <a:gd name="connsiteX12" fmla="*/ 5860373 w 7529383"/>
                <a:gd name="connsiteY12" fmla="*/ 726697 h 4836330"/>
                <a:gd name="connsiteX13" fmla="*/ 7526968 w 7529383"/>
                <a:gd name="connsiteY13" fmla="*/ 2549191 h 4836330"/>
                <a:gd name="connsiteX14" fmla="*/ 5724517 w 7529383"/>
                <a:gd name="connsiteY14" fmla="*/ 4746658 h 4836330"/>
                <a:gd name="connsiteX15" fmla="*/ 2718145 w 7529383"/>
                <a:gd name="connsiteY15" fmla="*/ 4214407 h 4836330"/>
                <a:gd name="connsiteX16" fmla="*/ 1917340 w 7529383"/>
                <a:gd name="connsiteY16" fmla="*/ 2408742 h 4836330"/>
                <a:gd name="connsiteX17" fmla="*/ 6111439 w 7529383"/>
                <a:gd name="connsiteY17" fmla="*/ 0 h 4836330"/>
                <a:gd name="connsiteX0" fmla="*/ 889325 w 7529753"/>
                <a:gd name="connsiteY0" fmla="*/ 3080727 h 4823088"/>
                <a:gd name="connsiteX1" fmla="*/ 1688075 w 7529753"/>
                <a:gd name="connsiteY1" fmla="*/ 3902348 h 4823088"/>
                <a:gd name="connsiteX2" fmla="*/ 1355449 w 7529753"/>
                <a:gd name="connsiteY2" fmla="*/ 4470692 h 4823088"/>
                <a:gd name="connsiteX3" fmla="*/ 705532 w 7529753"/>
                <a:gd name="connsiteY3" fmla="*/ 4083348 h 4823088"/>
                <a:gd name="connsiteX4" fmla="*/ 704048 w 7529753"/>
                <a:gd name="connsiteY4" fmla="*/ 3205866 h 4823088"/>
                <a:gd name="connsiteX5" fmla="*/ 1164036 w 7529753"/>
                <a:gd name="connsiteY5" fmla="*/ 3364703 h 4823088"/>
                <a:gd name="connsiteX6" fmla="*/ 1096545 w 7529753"/>
                <a:gd name="connsiteY6" fmla="*/ 3510572 h 4823088"/>
                <a:gd name="connsiteX7" fmla="*/ 981156 w 7529753"/>
                <a:gd name="connsiteY7" fmla="*/ 3396272 h 4823088"/>
                <a:gd name="connsiteX8" fmla="*/ 1036236 w 7529753"/>
                <a:gd name="connsiteY8" fmla="*/ 2903722 h 4823088"/>
                <a:gd name="connsiteX9" fmla="*/ 208 w 7529753"/>
                <a:gd name="connsiteY9" fmla="*/ 2490644 h 4823088"/>
                <a:gd name="connsiteX10" fmla="*/ 1300804 w 7529753"/>
                <a:gd name="connsiteY10" fmla="*/ 1016036 h 4823088"/>
                <a:gd name="connsiteX11" fmla="*/ 3484093 w 7529753"/>
                <a:gd name="connsiteY11" fmla="*/ 575337 h 4823088"/>
                <a:gd name="connsiteX12" fmla="*/ 5860373 w 7529753"/>
                <a:gd name="connsiteY12" fmla="*/ 726697 h 4823088"/>
                <a:gd name="connsiteX13" fmla="*/ 7526968 w 7529753"/>
                <a:gd name="connsiteY13" fmla="*/ 2549191 h 4823088"/>
                <a:gd name="connsiteX14" fmla="*/ 5724517 w 7529753"/>
                <a:gd name="connsiteY14" fmla="*/ 4746658 h 4823088"/>
                <a:gd name="connsiteX15" fmla="*/ 2718145 w 7529753"/>
                <a:gd name="connsiteY15" fmla="*/ 4214407 h 4823088"/>
                <a:gd name="connsiteX16" fmla="*/ 1917340 w 7529753"/>
                <a:gd name="connsiteY16" fmla="*/ 2408742 h 4823088"/>
                <a:gd name="connsiteX17" fmla="*/ 6111439 w 7529753"/>
                <a:gd name="connsiteY17" fmla="*/ 0 h 4823088"/>
                <a:gd name="connsiteX0" fmla="*/ 889325 w 7529753"/>
                <a:gd name="connsiteY0" fmla="*/ 3080727 h 4839159"/>
                <a:gd name="connsiteX1" fmla="*/ 1688075 w 7529753"/>
                <a:gd name="connsiteY1" fmla="*/ 3902348 h 4839159"/>
                <a:gd name="connsiteX2" fmla="*/ 1355449 w 7529753"/>
                <a:gd name="connsiteY2" fmla="*/ 4470692 h 4839159"/>
                <a:gd name="connsiteX3" fmla="*/ 705532 w 7529753"/>
                <a:gd name="connsiteY3" fmla="*/ 4083348 h 4839159"/>
                <a:gd name="connsiteX4" fmla="*/ 704048 w 7529753"/>
                <a:gd name="connsiteY4" fmla="*/ 3205866 h 4839159"/>
                <a:gd name="connsiteX5" fmla="*/ 1164036 w 7529753"/>
                <a:gd name="connsiteY5" fmla="*/ 3364703 h 4839159"/>
                <a:gd name="connsiteX6" fmla="*/ 1096545 w 7529753"/>
                <a:gd name="connsiteY6" fmla="*/ 3510572 h 4839159"/>
                <a:gd name="connsiteX7" fmla="*/ 981156 w 7529753"/>
                <a:gd name="connsiteY7" fmla="*/ 3396272 h 4839159"/>
                <a:gd name="connsiteX8" fmla="*/ 1036236 w 7529753"/>
                <a:gd name="connsiteY8" fmla="*/ 2903722 h 4839159"/>
                <a:gd name="connsiteX9" fmla="*/ 208 w 7529753"/>
                <a:gd name="connsiteY9" fmla="*/ 2490644 h 4839159"/>
                <a:gd name="connsiteX10" fmla="*/ 1300804 w 7529753"/>
                <a:gd name="connsiteY10" fmla="*/ 1016036 h 4839159"/>
                <a:gd name="connsiteX11" fmla="*/ 3484093 w 7529753"/>
                <a:gd name="connsiteY11" fmla="*/ 575337 h 4839159"/>
                <a:gd name="connsiteX12" fmla="*/ 5860373 w 7529753"/>
                <a:gd name="connsiteY12" fmla="*/ 726697 h 4839159"/>
                <a:gd name="connsiteX13" fmla="*/ 7526968 w 7529753"/>
                <a:gd name="connsiteY13" fmla="*/ 2549191 h 4839159"/>
                <a:gd name="connsiteX14" fmla="*/ 5724517 w 7529753"/>
                <a:gd name="connsiteY14" fmla="*/ 4746658 h 4839159"/>
                <a:gd name="connsiteX15" fmla="*/ 2718145 w 7529753"/>
                <a:gd name="connsiteY15" fmla="*/ 4214407 h 4839159"/>
                <a:gd name="connsiteX16" fmla="*/ 1917340 w 7529753"/>
                <a:gd name="connsiteY16" fmla="*/ 2408742 h 4839159"/>
                <a:gd name="connsiteX17" fmla="*/ 6111439 w 7529753"/>
                <a:gd name="connsiteY17" fmla="*/ 0 h 4839159"/>
                <a:gd name="connsiteX0" fmla="*/ 889325 w 7529753"/>
                <a:gd name="connsiteY0" fmla="*/ 3080727 h 4847444"/>
                <a:gd name="connsiteX1" fmla="*/ 1688075 w 7529753"/>
                <a:gd name="connsiteY1" fmla="*/ 3902348 h 4847444"/>
                <a:gd name="connsiteX2" fmla="*/ 1355449 w 7529753"/>
                <a:gd name="connsiteY2" fmla="*/ 4470692 h 4847444"/>
                <a:gd name="connsiteX3" fmla="*/ 705532 w 7529753"/>
                <a:gd name="connsiteY3" fmla="*/ 4083348 h 4847444"/>
                <a:gd name="connsiteX4" fmla="*/ 704048 w 7529753"/>
                <a:gd name="connsiteY4" fmla="*/ 3205866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889325 w 7529753"/>
                <a:gd name="connsiteY0" fmla="*/ 3080727 h 4847444"/>
                <a:gd name="connsiteX1" fmla="*/ 1688075 w 7529753"/>
                <a:gd name="connsiteY1" fmla="*/ 3902348 h 4847444"/>
                <a:gd name="connsiteX2" fmla="*/ 1355449 w 7529753"/>
                <a:gd name="connsiteY2" fmla="*/ 4470692 h 4847444"/>
                <a:gd name="connsiteX3" fmla="*/ 705532 w 7529753"/>
                <a:gd name="connsiteY3" fmla="*/ 4083348 h 4847444"/>
                <a:gd name="connsiteX4" fmla="*/ 704048 w 7529753"/>
                <a:gd name="connsiteY4" fmla="*/ 3205866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889325 w 7529753"/>
                <a:gd name="connsiteY0" fmla="*/ 3080727 h 4847444"/>
                <a:gd name="connsiteX1" fmla="*/ 1688075 w 7529753"/>
                <a:gd name="connsiteY1" fmla="*/ 3902348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688075 w 7529753"/>
                <a:gd name="connsiteY1" fmla="*/ 3902348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688075 w 7529753"/>
                <a:gd name="connsiteY1" fmla="*/ 3902348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96545 w 7529753"/>
                <a:gd name="connsiteY6" fmla="*/ 3510572 h 4847444"/>
                <a:gd name="connsiteX7" fmla="*/ 898771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96545 w 7529753"/>
                <a:gd name="connsiteY6" fmla="*/ 3510572 h 4847444"/>
                <a:gd name="connsiteX7" fmla="*/ 876303 w 7529753"/>
                <a:gd name="connsiteY7" fmla="*/ 3389693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59096 w 7529753"/>
                <a:gd name="connsiteY6" fmla="*/ 3543464 h 4847444"/>
                <a:gd name="connsiteX7" fmla="*/ 876303 w 7529753"/>
                <a:gd name="connsiteY7" fmla="*/ 3389693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59096 w 7529753"/>
                <a:gd name="connsiteY6" fmla="*/ 3543464 h 4847444"/>
                <a:gd name="connsiteX7" fmla="*/ 876303 w 7529753"/>
                <a:gd name="connsiteY7" fmla="*/ 3389693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59096 w 7529753"/>
                <a:gd name="connsiteY6" fmla="*/ 3543464 h 4847444"/>
                <a:gd name="connsiteX7" fmla="*/ 876303 w 7529753"/>
                <a:gd name="connsiteY7" fmla="*/ 3389693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59096 w 7529753"/>
                <a:gd name="connsiteY6" fmla="*/ 3543464 h 4847444"/>
                <a:gd name="connsiteX7" fmla="*/ 876303 w 7529753"/>
                <a:gd name="connsiteY7" fmla="*/ 3389693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59096 w 7529753"/>
                <a:gd name="connsiteY6" fmla="*/ 3543464 h 4847444"/>
                <a:gd name="connsiteX7" fmla="*/ 876303 w 7529753"/>
                <a:gd name="connsiteY7" fmla="*/ 3389693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59096 w 7529753"/>
                <a:gd name="connsiteY6" fmla="*/ 3543464 h 4847444"/>
                <a:gd name="connsiteX7" fmla="*/ 876303 w 7529753"/>
                <a:gd name="connsiteY7" fmla="*/ 3389693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59096 w 7529753"/>
                <a:gd name="connsiteY6" fmla="*/ 3543464 h 4847444"/>
                <a:gd name="connsiteX7" fmla="*/ 876303 w 7529753"/>
                <a:gd name="connsiteY7" fmla="*/ 3389693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52348 w 7532441"/>
                <a:gd name="connsiteY0" fmla="*/ 3146511 h 4847444"/>
                <a:gd name="connsiteX1" fmla="*/ 1720722 w 7532441"/>
                <a:gd name="connsiteY1" fmla="*/ 3895770 h 4847444"/>
                <a:gd name="connsiteX2" fmla="*/ 1358137 w 7532441"/>
                <a:gd name="connsiteY2" fmla="*/ 4470692 h 4847444"/>
                <a:gd name="connsiteX3" fmla="*/ 708220 w 7532441"/>
                <a:gd name="connsiteY3" fmla="*/ 4083348 h 4847444"/>
                <a:gd name="connsiteX4" fmla="*/ 579414 w 7532441"/>
                <a:gd name="connsiteY4" fmla="*/ 3317699 h 4847444"/>
                <a:gd name="connsiteX5" fmla="*/ 1069359 w 7532441"/>
                <a:gd name="connsiteY5" fmla="*/ 3377860 h 4847444"/>
                <a:gd name="connsiteX6" fmla="*/ 1061784 w 7532441"/>
                <a:gd name="connsiteY6" fmla="*/ 3543464 h 4847444"/>
                <a:gd name="connsiteX7" fmla="*/ 878991 w 7532441"/>
                <a:gd name="connsiteY7" fmla="*/ 3389693 h 4847444"/>
                <a:gd name="connsiteX8" fmla="*/ 949593 w 7532441"/>
                <a:gd name="connsiteY8" fmla="*/ 2864491 h 4847444"/>
                <a:gd name="connsiteX9" fmla="*/ 2896 w 7532441"/>
                <a:gd name="connsiteY9" fmla="*/ 2490644 h 4847444"/>
                <a:gd name="connsiteX10" fmla="*/ 1303492 w 7532441"/>
                <a:gd name="connsiteY10" fmla="*/ 1016036 h 4847444"/>
                <a:gd name="connsiteX11" fmla="*/ 3486781 w 7532441"/>
                <a:gd name="connsiteY11" fmla="*/ 575337 h 4847444"/>
                <a:gd name="connsiteX12" fmla="*/ 5863061 w 7532441"/>
                <a:gd name="connsiteY12" fmla="*/ 726697 h 4847444"/>
                <a:gd name="connsiteX13" fmla="*/ 7529656 w 7532441"/>
                <a:gd name="connsiteY13" fmla="*/ 2549191 h 4847444"/>
                <a:gd name="connsiteX14" fmla="*/ 5727205 w 7532441"/>
                <a:gd name="connsiteY14" fmla="*/ 4746658 h 4847444"/>
                <a:gd name="connsiteX15" fmla="*/ 2720833 w 7532441"/>
                <a:gd name="connsiteY15" fmla="*/ 4214407 h 4847444"/>
                <a:gd name="connsiteX16" fmla="*/ 1920028 w 7532441"/>
                <a:gd name="connsiteY16" fmla="*/ 2408742 h 4847444"/>
                <a:gd name="connsiteX17" fmla="*/ 6114127 w 7532441"/>
                <a:gd name="connsiteY17" fmla="*/ 0 h 4847444"/>
                <a:gd name="connsiteX0" fmla="*/ 652346 w 7532439"/>
                <a:gd name="connsiteY0" fmla="*/ 3146511 h 4847444"/>
                <a:gd name="connsiteX1" fmla="*/ 1720720 w 7532439"/>
                <a:gd name="connsiteY1" fmla="*/ 3895770 h 4847444"/>
                <a:gd name="connsiteX2" fmla="*/ 1358135 w 7532439"/>
                <a:gd name="connsiteY2" fmla="*/ 4470692 h 4847444"/>
                <a:gd name="connsiteX3" fmla="*/ 708218 w 7532439"/>
                <a:gd name="connsiteY3" fmla="*/ 4083348 h 4847444"/>
                <a:gd name="connsiteX4" fmla="*/ 579412 w 7532439"/>
                <a:gd name="connsiteY4" fmla="*/ 3317699 h 4847444"/>
                <a:gd name="connsiteX5" fmla="*/ 1069357 w 7532439"/>
                <a:gd name="connsiteY5" fmla="*/ 3377860 h 4847444"/>
                <a:gd name="connsiteX6" fmla="*/ 1061782 w 7532439"/>
                <a:gd name="connsiteY6" fmla="*/ 3543464 h 4847444"/>
                <a:gd name="connsiteX7" fmla="*/ 872117 w 7532439"/>
                <a:gd name="connsiteY7" fmla="*/ 3299158 h 4847444"/>
                <a:gd name="connsiteX8" fmla="*/ 949591 w 7532439"/>
                <a:gd name="connsiteY8" fmla="*/ 2864491 h 4847444"/>
                <a:gd name="connsiteX9" fmla="*/ 2894 w 7532439"/>
                <a:gd name="connsiteY9" fmla="*/ 2490644 h 4847444"/>
                <a:gd name="connsiteX10" fmla="*/ 1303490 w 7532439"/>
                <a:gd name="connsiteY10" fmla="*/ 1016036 h 4847444"/>
                <a:gd name="connsiteX11" fmla="*/ 3486779 w 7532439"/>
                <a:gd name="connsiteY11" fmla="*/ 575337 h 4847444"/>
                <a:gd name="connsiteX12" fmla="*/ 5863059 w 7532439"/>
                <a:gd name="connsiteY12" fmla="*/ 726697 h 4847444"/>
                <a:gd name="connsiteX13" fmla="*/ 7529654 w 7532439"/>
                <a:gd name="connsiteY13" fmla="*/ 2549191 h 4847444"/>
                <a:gd name="connsiteX14" fmla="*/ 5727203 w 7532439"/>
                <a:gd name="connsiteY14" fmla="*/ 4746658 h 4847444"/>
                <a:gd name="connsiteX15" fmla="*/ 2720831 w 7532439"/>
                <a:gd name="connsiteY15" fmla="*/ 4214407 h 4847444"/>
                <a:gd name="connsiteX16" fmla="*/ 1920026 w 7532439"/>
                <a:gd name="connsiteY16" fmla="*/ 2408742 h 4847444"/>
                <a:gd name="connsiteX17" fmla="*/ 6114125 w 7532439"/>
                <a:gd name="connsiteY17" fmla="*/ 0 h 4847444"/>
                <a:gd name="connsiteX0" fmla="*/ 652346 w 7532439"/>
                <a:gd name="connsiteY0" fmla="*/ 3146511 h 4847444"/>
                <a:gd name="connsiteX1" fmla="*/ 1720720 w 7532439"/>
                <a:gd name="connsiteY1" fmla="*/ 3895770 h 4847444"/>
                <a:gd name="connsiteX2" fmla="*/ 1358135 w 7532439"/>
                <a:gd name="connsiteY2" fmla="*/ 4470692 h 4847444"/>
                <a:gd name="connsiteX3" fmla="*/ 708218 w 7532439"/>
                <a:gd name="connsiteY3" fmla="*/ 4083348 h 4847444"/>
                <a:gd name="connsiteX4" fmla="*/ 579412 w 7532439"/>
                <a:gd name="connsiteY4" fmla="*/ 3317699 h 4847444"/>
                <a:gd name="connsiteX5" fmla="*/ 1069357 w 7532439"/>
                <a:gd name="connsiteY5" fmla="*/ 3377860 h 4847444"/>
                <a:gd name="connsiteX6" fmla="*/ 1061782 w 7532439"/>
                <a:gd name="connsiteY6" fmla="*/ 3543464 h 4847444"/>
                <a:gd name="connsiteX7" fmla="*/ 872117 w 7532439"/>
                <a:gd name="connsiteY7" fmla="*/ 3299158 h 4847444"/>
                <a:gd name="connsiteX8" fmla="*/ 949591 w 7532439"/>
                <a:gd name="connsiteY8" fmla="*/ 2864491 h 4847444"/>
                <a:gd name="connsiteX9" fmla="*/ 2894 w 7532439"/>
                <a:gd name="connsiteY9" fmla="*/ 2490644 h 4847444"/>
                <a:gd name="connsiteX10" fmla="*/ 1303490 w 7532439"/>
                <a:gd name="connsiteY10" fmla="*/ 1016036 h 4847444"/>
                <a:gd name="connsiteX11" fmla="*/ 3486779 w 7532439"/>
                <a:gd name="connsiteY11" fmla="*/ 575337 h 4847444"/>
                <a:gd name="connsiteX12" fmla="*/ 5863059 w 7532439"/>
                <a:gd name="connsiteY12" fmla="*/ 726697 h 4847444"/>
                <a:gd name="connsiteX13" fmla="*/ 7529654 w 7532439"/>
                <a:gd name="connsiteY13" fmla="*/ 2549191 h 4847444"/>
                <a:gd name="connsiteX14" fmla="*/ 5727203 w 7532439"/>
                <a:gd name="connsiteY14" fmla="*/ 4746658 h 4847444"/>
                <a:gd name="connsiteX15" fmla="*/ 2720831 w 7532439"/>
                <a:gd name="connsiteY15" fmla="*/ 4214407 h 4847444"/>
                <a:gd name="connsiteX16" fmla="*/ 1920026 w 7532439"/>
                <a:gd name="connsiteY16" fmla="*/ 2408742 h 4847444"/>
                <a:gd name="connsiteX17" fmla="*/ 6114125 w 7532439"/>
                <a:gd name="connsiteY17" fmla="*/ 0 h 4847444"/>
                <a:gd name="connsiteX0" fmla="*/ 652346 w 7532439"/>
                <a:gd name="connsiteY0" fmla="*/ 3146511 h 4847444"/>
                <a:gd name="connsiteX1" fmla="*/ 1720720 w 7532439"/>
                <a:gd name="connsiteY1" fmla="*/ 3895770 h 4847444"/>
                <a:gd name="connsiteX2" fmla="*/ 1358135 w 7532439"/>
                <a:gd name="connsiteY2" fmla="*/ 4470692 h 4847444"/>
                <a:gd name="connsiteX3" fmla="*/ 708218 w 7532439"/>
                <a:gd name="connsiteY3" fmla="*/ 4083348 h 4847444"/>
                <a:gd name="connsiteX4" fmla="*/ 579412 w 7532439"/>
                <a:gd name="connsiteY4" fmla="*/ 3317699 h 4847444"/>
                <a:gd name="connsiteX5" fmla="*/ 1069357 w 7532439"/>
                <a:gd name="connsiteY5" fmla="*/ 3377860 h 4847444"/>
                <a:gd name="connsiteX6" fmla="*/ 1061782 w 7532439"/>
                <a:gd name="connsiteY6" fmla="*/ 3543464 h 4847444"/>
                <a:gd name="connsiteX7" fmla="*/ 872117 w 7532439"/>
                <a:gd name="connsiteY7" fmla="*/ 3299158 h 4847444"/>
                <a:gd name="connsiteX8" fmla="*/ 949591 w 7532439"/>
                <a:gd name="connsiteY8" fmla="*/ 2864491 h 4847444"/>
                <a:gd name="connsiteX9" fmla="*/ 2894 w 7532439"/>
                <a:gd name="connsiteY9" fmla="*/ 2490644 h 4847444"/>
                <a:gd name="connsiteX10" fmla="*/ 1303490 w 7532439"/>
                <a:gd name="connsiteY10" fmla="*/ 1016036 h 4847444"/>
                <a:gd name="connsiteX11" fmla="*/ 3486779 w 7532439"/>
                <a:gd name="connsiteY11" fmla="*/ 575337 h 4847444"/>
                <a:gd name="connsiteX12" fmla="*/ 5863059 w 7532439"/>
                <a:gd name="connsiteY12" fmla="*/ 726697 h 4847444"/>
                <a:gd name="connsiteX13" fmla="*/ 7529654 w 7532439"/>
                <a:gd name="connsiteY13" fmla="*/ 2549191 h 4847444"/>
                <a:gd name="connsiteX14" fmla="*/ 5727203 w 7532439"/>
                <a:gd name="connsiteY14" fmla="*/ 4746658 h 4847444"/>
                <a:gd name="connsiteX15" fmla="*/ 2720831 w 7532439"/>
                <a:gd name="connsiteY15" fmla="*/ 4214407 h 4847444"/>
                <a:gd name="connsiteX16" fmla="*/ 1920026 w 7532439"/>
                <a:gd name="connsiteY16" fmla="*/ 2408742 h 4847444"/>
                <a:gd name="connsiteX17" fmla="*/ 6114125 w 7532439"/>
                <a:gd name="connsiteY17" fmla="*/ 0 h 4847444"/>
                <a:gd name="connsiteX0" fmla="*/ 652346 w 7532439"/>
                <a:gd name="connsiteY0" fmla="*/ 3146511 h 4847444"/>
                <a:gd name="connsiteX1" fmla="*/ 1720720 w 7532439"/>
                <a:gd name="connsiteY1" fmla="*/ 3895770 h 4847444"/>
                <a:gd name="connsiteX2" fmla="*/ 1358135 w 7532439"/>
                <a:gd name="connsiteY2" fmla="*/ 4470692 h 4847444"/>
                <a:gd name="connsiteX3" fmla="*/ 708218 w 7532439"/>
                <a:gd name="connsiteY3" fmla="*/ 4083348 h 4847444"/>
                <a:gd name="connsiteX4" fmla="*/ 579412 w 7532439"/>
                <a:gd name="connsiteY4" fmla="*/ 3317699 h 4847444"/>
                <a:gd name="connsiteX5" fmla="*/ 1069357 w 7532439"/>
                <a:gd name="connsiteY5" fmla="*/ 3377860 h 4847444"/>
                <a:gd name="connsiteX6" fmla="*/ 1061782 w 7532439"/>
                <a:gd name="connsiteY6" fmla="*/ 3543464 h 4847444"/>
                <a:gd name="connsiteX7" fmla="*/ 872117 w 7532439"/>
                <a:gd name="connsiteY7" fmla="*/ 3299158 h 4847444"/>
                <a:gd name="connsiteX8" fmla="*/ 949591 w 7532439"/>
                <a:gd name="connsiteY8" fmla="*/ 2864491 h 4847444"/>
                <a:gd name="connsiteX9" fmla="*/ 2894 w 7532439"/>
                <a:gd name="connsiteY9" fmla="*/ 2490644 h 4847444"/>
                <a:gd name="connsiteX10" fmla="*/ 1303490 w 7532439"/>
                <a:gd name="connsiteY10" fmla="*/ 1016036 h 4847444"/>
                <a:gd name="connsiteX11" fmla="*/ 3486779 w 7532439"/>
                <a:gd name="connsiteY11" fmla="*/ 575337 h 4847444"/>
                <a:gd name="connsiteX12" fmla="*/ 5863059 w 7532439"/>
                <a:gd name="connsiteY12" fmla="*/ 726697 h 4847444"/>
                <a:gd name="connsiteX13" fmla="*/ 7529654 w 7532439"/>
                <a:gd name="connsiteY13" fmla="*/ 2549191 h 4847444"/>
                <a:gd name="connsiteX14" fmla="*/ 5727203 w 7532439"/>
                <a:gd name="connsiteY14" fmla="*/ 4746658 h 4847444"/>
                <a:gd name="connsiteX15" fmla="*/ 2720831 w 7532439"/>
                <a:gd name="connsiteY15" fmla="*/ 4214407 h 4847444"/>
                <a:gd name="connsiteX16" fmla="*/ 1920026 w 7532439"/>
                <a:gd name="connsiteY16" fmla="*/ 2408742 h 4847444"/>
                <a:gd name="connsiteX17" fmla="*/ 6114125 w 7532439"/>
                <a:gd name="connsiteY17" fmla="*/ 0 h 4847444"/>
                <a:gd name="connsiteX0" fmla="*/ 652346 w 7532439"/>
                <a:gd name="connsiteY0" fmla="*/ 3146511 h 4847444"/>
                <a:gd name="connsiteX1" fmla="*/ 1720720 w 7532439"/>
                <a:gd name="connsiteY1" fmla="*/ 3895770 h 4847444"/>
                <a:gd name="connsiteX2" fmla="*/ 1358135 w 7532439"/>
                <a:gd name="connsiteY2" fmla="*/ 4470692 h 4847444"/>
                <a:gd name="connsiteX3" fmla="*/ 708218 w 7532439"/>
                <a:gd name="connsiteY3" fmla="*/ 4083348 h 4847444"/>
                <a:gd name="connsiteX4" fmla="*/ 579412 w 7532439"/>
                <a:gd name="connsiteY4" fmla="*/ 3317699 h 4847444"/>
                <a:gd name="connsiteX5" fmla="*/ 1069357 w 7532439"/>
                <a:gd name="connsiteY5" fmla="*/ 3377860 h 4847444"/>
                <a:gd name="connsiteX6" fmla="*/ 1061782 w 7532439"/>
                <a:gd name="connsiteY6" fmla="*/ 3543464 h 4847444"/>
                <a:gd name="connsiteX7" fmla="*/ 872117 w 7532439"/>
                <a:gd name="connsiteY7" fmla="*/ 3299158 h 4847444"/>
                <a:gd name="connsiteX8" fmla="*/ 949591 w 7532439"/>
                <a:gd name="connsiteY8" fmla="*/ 2864491 h 4847444"/>
                <a:gd name="connsiteX9" fmla="*/ 2894 w 7532439"/>
                <a:gd name="connsiteY9" fmla="*/ 2490644 h 4847444"/>
                <a:gd name="connsiteX10" fmla="*/ 1303490 w 7532439"/>
                <a:gd name="connsiteY10" fmla="*/ 1016036 h 4847444"/>
                <a:gd name="connsiteX11" fmla="*/ 3486779 w 7532439"/>
                <a:gd name="connsiteY11" fmla="*/ 575337 h 4847444"/>
                <a:gd name="connsiteX12" fmla="*/ 5863059 w 7532439"/>
                <a:gd name="connsiteY12" fmla="*/ 726697 h 4847444"/>
                <a:gd name="connsiteX13" fmla="*/ 7529654 w 7532439"/>
                <a:gd name="connsiteY13" fmla="*/ 2549191 h 4847444"/>
                <a:gd name="connsiteX14" fmla="*/ 5727203 w 7532439"/>
                <a:gd name="connsiteY14" fmla="*/ 4746658 h 4847444"/>
                <a:gd name="connsiteX15" fmla="*/ 2720831 w 7532439"/>
                <a:gd name="connsiteY15" fmla="*/ 4214407 h 4847444"/>
                <a:gd name="connsiteX16" fmla="*/ 1920026 w 7532439"/>
                <a:gd name="connsiteY16" fmla="*/ 2408742 h 4847444"/>
                <a:gd name="connsiteX17" fmla="*/ 6114125 w 7532439"/>
                <a:gd name="connsiteY17" fmla="*/ 0 h 4847444"/>
                <a:gd name="connsiteX0" fmla="*/ 652181 w 7532274"/>
                <a:gd name="connsiteY0" fmla="*/ 3146511 h 4847444"/>
                <a:gd name="connsiteX1" fmla="*/ 1720555 w 7532274"/>
                <a:gd name="connsiteY1" fmla="*/ 3895770 h 4847444"/>
                <a:gd name="connsiteX2" fmla="*/ 1357970 w 7532274"/>
                <a:gd name="connsiteY2" fmla="*/ 4470692 h 4847444"/>
                <a:gd name="connsiteX3" fmla="*/ 708053 w 7532274"/>
                <a:gd name="connsiteY3" fmla="*/ 4083348 h 4847444"/>
                <a:gd name="connsiteX4" fmla="*/ 579247 w 7532274"/>
                <a:gd name="connsiteY4" fmla="*/ 3317699 h 4847444"/>
                <a:gd name="connsiteX5" fmla="*/ 1069192 w 7532274"/>
                <a:gd name="connsiteY5" fmla="*/ 3377860 h 4847444"/>
                <a:gd name="connsiteX6" fmla="*/ 1061617 w 7532274"/>
                <a:gd name="connsiteY6" fmla="*/ 3543464 h 4847444"/>
                <a:gd name="connsiteX7" fmla="*/ 871952 w 7532274"/>
                <a:gd name="connsiteY7" fmla="*/ 3299158 h 4847444"/>
                <a:gd name="connsiteX8" fmla="*/ 949426 w 7532274"/>
                <a:gd name="connsiteY8" fmla="*/ 2864491 h 4847444"/>
                <a:gd name="connsiteX9" fmla="*/ 2729 w 7532274"/>
                <a:gd name="connsiteY9" fmla="*/ 2490644 h 4847444"/>
                <a:gd name="connsiteX10" fmla="*/ 1303325 w 7532274"/>
                <a:gd name="connsiteY10" fmla="*/ 1016036 h 4847444"/>
                <a:gd name="connsiteX11" fmla="*/ 3486614 w 7532274"/>
                <a:gd name="connsiteY11" fmla="*/ 575337 h 4847444"/>
                <a:gd name="connsiteX12" fmla="*/ 5862894 w 7532274"/>
                <a:gd name="connsiteY12" fmla="*/ 726697 h 4847444"/>
                <a:gd name="connsiteX13" fmla="*/ 7529489 w 7532274"/>
                <a:gd name="connsiteY13" fmla="*/ 2549191 h 4847444"/>
                <a:gd name="connsiteX14" fmla="*/ 5727038 w 7532274"/>
                <a:gd name="connsiteY14" fmla="*/ 4746658 h 4847444"/>
                <a:gd name="connsiteX15" fmla="*/ 2720666 w 7532274"/>
                <a:gd name="connsiteY15" fmla="*/ 4214407 h 4847444"/>
                <a:gd name="connsiteX16" fmla="*/ 1919861 w 7532274"/>
                <a:gd name="connsiteY16" fmla="*/ 2408742 h 4847444"/>
                <a:gd name="connsiteX17" fmla="*/ 6113960 w 7532274"/>
                <a:gd name="connsiteY17" fmla="*/ 0 h 4847444"/>
                <a:gd name="connsiteX0" fmla="*/ 658343 w 7538436"/>
                <a:gd name="connsiteY0" fmla="*/ 3146511 h 4847444"/>
                <a:gd name="connsiteX1" fmla="*/ 1726717 w 7538436"/>
                <a:gd name="connsiteY1" fmla="*/ 3895770 h 4847444"/>
                <a:gd name="connsiteX2" fmla="*/ 1364132 w 7538436"/>
                <a:gd name="connsiteY2" fmla="*/ 4470692 h 4847444"/>
                <a:gd name="connsiteX3" fmla="*/ 714215 w 7538436"/>
                <a:gd name="connsiteY3" fmla="*/ 4083348 h 4847444"/>
                <a:gd name="connsiteX4" fmla="*/ 585409 w 7538436"/>
                <a:gd name="connsiteY4" fmla="*/ 3317699 h 4847444"/>
                <a:gd name="connsiteX5" fmla="*/ 1075354 w 7538436"/>
                <a:gd name="connsiteY5" fmla="*/ 3377860 h 4847444"/>
                <a:gd name="connsiteX6" fmla="*/ 1067779 w 7538436"/>
                <a:gd name="connsiteY6" fmla="*/ 3543464 h 4847444"/>
                <a:gd name="connsiteX7" fmla="*/ 878114 w 7538436"/>
                <a:gd name="connsiteY7" fmla="*/ 3299158 h 4847444"/>
                <a:gd name="connsiteX8" fmla="*/ 955588 w 7538436"/>
                <a:gd name="connsiteY8" fmla="*/ 2864491 h 4847444"/>
                <a:gd name="connsiteX9" fmla="*/ 8891 w 7538436"/>
                <a:gd name="connsiteY9" fmla="*/ 2490644 h 4847444"/>
                <a:gd name="connsiteX10" fmla="*/ 1309487 w 7538436"/>
                <a:gd name="connsiteY10" fmla="*/ 1016036 h 4847444"/>
                <a:gd name="connsiteX11" fmla="*/ 3492776 w 7538436"/>
                <a:gd name="connsiteY11" fmla="*/ 575337 h 4847444"/>
                <a:gd name="connsiteX12" fmla="*/ 5869056 w 7538436"/>
                <a:gd name="connsiteY12" fmla="*/ 726697 h 4847444"/>
                <a:gd name="connsiteX13" fmla="*/ 7535651 w 7538436"/>
                <a:gd name="connsiteY13" fmla="*/ 2549191 h 4847444"/>
                <a:gd name="connsiteX14" fmla="*/ 5733200 w 7538436"/>
                <a:gd name="connsiteY14" fmla="*/ 4746658 h 4847444"/>
                <a:gd name="connsiteX15" fmla="*/ 2726828 w 7538436"/>
                <a:gd name="connsiteY15" fmla="*/ 4214407 h 4847444"/>
                <a:gd name="connsiteX16" fmla="*/ 1926023 w 7538436"/>
                <a:gd name="connsiteY16" fmla="*/ 2408742 h 4847444"/>
                <a:gd name="connsiteX17" fmla="*/ 6120122 w 7538436"/>
                <a:gd name="connsiteY17" fmla="*/ 0 h 4847444"/>
                <a:gd name="connsiteX0" fmla="*/ 666877 w 7546970"/>
                <a:gd name="connsiteY0" fmla="*/ 3146511 h 4847444"/>
                <a:gd name="connsiteX1" fmla="*/ 1735251 w 7546970"/>
                <a:gd name="connsiteY1" fmla="*/ 3895770 h 4847444"/>
                <a:gd name="connsiteX2" fmla="*/ 1372666 w 7546970"/>
                <a:gd name="connsiteY2" fmla="*/ 4470692 h 4847444"/>
                <a:gd name="connsiteX3" fmla="*/ 722749 w 7546970"/>
                <a:gd name="connsiteY3" fmla="*/ 4083348 h 4847444"/>
                <a:gd name="connsiteX4" fmla="*/ 593943 w 7546970"/>
                <a:gd name="connsiteY4" fmla="*/ 3317699 h 4847444"/>
                <a:gd name="connsiteX5" fmla="*/ 1083888 w 7546970"/>
                <a:gd name="connsiteY5" fmla="*/ 3377860 h 4847444"/>
                <a:gd name="connsiteX6" fmla="*/ 1076313 w 7546970"/>
                <a:gd name="connsiteY6" fmla="*/ 3543464 h 4847444"/>
                <a:gd name="connsiteX7" fmla="*/ 886648 w 7546970"/>
                <a:gd name="connsiteY7" fmla="*/ 3299158 h 4847444"/>
                <a:gd name="connsiteX8" fmla="*/ 964122 w 7546970"/>
                <a:gd name="connsiteY8" fmla="*/ 2864491 h 4847444"/>
                <a:gd name="connsiteX9" fmla="*/ 17425 w 7546970"/>
                <a:gd name="connsiteY9" fmla="*/ 2490644 h 4847444"/>
                <a:gd name="connsiteX10" fmla="*/ 1318021 w 7546970"/>
                <a:gd name="connsiteY10" fmla="*/ 1016036 h 4847444"/>
                <a:gd name="connsiteX11" fmla="*/ 3501310 w 7546970"/>
                <a:gd name="connsiteY11" fmla="*/ 575337 h 4847444"/>
                <a:gd name="connsiteX12" fmla="*/ 5877590 w 7546970"/>
                <a:gd name="connsiteY12" fmla="*/ 726697 h 4847444"/>
                <a:gd name="connsiteX13" fmla="*/ 7544185 w 7546970"/>
                <a:gd name="connsiteY13" fmla="*/ 2549191 h 4847444"/>
                <a:gd name="connsiteX14" fmla="*/ 5741734 w 7546970"/>
                <a:gd name="connsiteY14" fmla="*/ 4746658 h 4847444"/>
                <a:gd name="connsiteX15" fmla="*/ 2735362 w 7546970"/>
                <a:gd name="connsiteY15" fmla="*/ 4214407 h 4847444"/>
                <a:gd name="connsiteX16" fmla="*/ 1934557 w 7546970"/>
                <a:gd name="connsiteY16" fmla="*/ 2408742 h 4847444"/>
                <a:gd name="connsiteX17" fmla="*/ 6128656 w 7546970"/>
                <a:gd name="connsiteY17" fmla="*/ 0 h 4847444"/>
                <a:gd name="connsiteX0" fmla="*/ 659351 w 7539444"/>
                <a:gd name="connsiteY0" fmla="*/ 3146511 h 4847444"/>
                <a:gd name="connsiteX1" fmla="*/ 1727725 w 7539444"/>
                <a:gd name="connsiteY1" fmla="*/ 3895770 h 4847444"/>
                <a:gd name="connsiteX2" fmla="*/ 1365140 w 7539444"/>
                <a:gd name="connsiteY2" fmla="*/ 4470692 h 4847444"/>
                <a:gd name="connsiteX3" fmla="*/ 715223 w 7539444"/>
                <a:gd name="connsiteY3" fmla="*/ 4083348 h 4847444"/>
                <a:gd name="connsiteX4" fmla="*/ 586417 w 7539444"/>
                <a:gd name="connsiteY4" fmla="*/ 3317699 h 4847444"/>
                <a:gd name="connsiteX5" fmla="*/ 1076362 w 7539444"/>
                <a:gd name="connsiteY5" fmla="*/ 3377860 h 4847444"/>
                <a:gd name="connsiteX6" fmla="*/ 1068787 w 7539444"/>
                <a:gd name="connsiteY6" fmla="*/ 3543464 h 4847444"/>
                <a:gd name="connsiteX7" fmla="*/ 879122 w 7539444"/>
                <a:gd name="connsiteY7" fmla="*/ 3299158 h 4847444"/>
                <a:gd name="connsiteX8" fmla="*/ 956596 w 7539444"/>
                <a:gd name="connsiteY8" fmla="*/ 2864491 h 4847444"/>
                <a:gd name="connsiteX9" fmla="*/ 9899 w 7539444"/>
                <a:gd name="connsiteY9" fmla="*/ 2490644 h 4847444"/>
                <a:gd name="connsiteX10" fmla="*/ 1310495 w 7539444"/>
                <a:gd name="connsiteY10" fmla="*/ 1016036 h 4847444"/>
                <a:gd name="connsiteX11" fmla="*/ 3493784 w 7539444"/>
                <a:gd name="connsiteY11" fmla="*/ 575337 h 4847444"/>
                <a:gd name="connsiteX12" fmla="*/ 5870064 w 7539444"/>
                <a:gd name="connsiteY12" fmla="*/ 726697 h 4847444"/>
                <a:gd name="connsiteX13" fmla="*/ 7536659 w 7539444"/>
                <a:gd name="connsiteY13" fmla="*/ 2549191 h 4847444"/>
                <a:gd name="connsiteX14" fmla="*/ 5734208 w 7539444"/>
                <a:gd name="connsiteY14" fmla="*/ 4746658 h 4847444"/>
                <a:gd name="connsiteX15" fmla="*/ 2727836 w 7539444"/>
                <a:gd name="connsiteY15" fmla="*/ 4214407 h 4847444"/>
                <a:gd name="connsiteX16" fmla="*/ 1927031 w 7539444"/>
                <a:gd name="connsiteY16" fmla="*/ 2408742 h 4847444"/>
                <a:gd name="connsiteX17" fmla="*/ 6121130 w 7539444"/>
                <a:gd name="connsiteY17" fmla="*/ 0 h 4847444"/>
                <a:gd name="connsiteX0" fmla="*/ 659351 w 7539444"/>
                <a:gd name="connsiteY0" fmla="*/ 3146511 h 4847444"/>
                <a:gd name="connsiteX1" fmla="*/ 1727725 w 7539444"/>
                <a:gd name="connsiteY1" fmla="*/ 3895770 h 4847444"/>
                <a:gd name="connsiteX2" fmla="*/ 1365140 w 7539444"/>
                <a:gd name="connsiteY2" fmla="*/ 4470692 h 4847444"/>
                <a:gd name="connsiteX3" fmla="*/ 715223 w 7539444"/>
                <a:gd name="connsiteY3" fmla="*/ 4083348 h 4847444"/>
                <a:gd name="connsiteX4" fmla="*/ 586417 w 7539444"/>
                <a:gd name="connsiteY4" fmla="*/ 3317699 h 4847444"/>
                <a:gd name="connsiteX5" fmla="*/ 1076362 w 7539444"/>
                <a:gd name="connsiteY5" fmla="*/ 3377860 h 4847444"/>
                <a:gd name="connsiteX6" fmla="*/ 1068787 w 7539444"/>
                <a:gd name="connsiteY6" fmla="*/ 3543464 h 4847444"/>
                <a:gd name="connsiteX7" fmla="*/ 879122 w 7539444"/>
                <a:gd name="connsiteY7" fmla="*/ 3299158 h 4847444"/>
                <a:gd name="connsiteX8" fmla="*/ 956596 w 7539444"/>
                <a:gd name="connsiteY8" fmla="*/ 2864491 h 4847444"/>
                <a:gd name="connsiteX9" fmla="*/ 9899 w 7539444"/>
                <a:gd name="connsiteY9" fmla="*/ 2490644 h 4847444"/>
                <a:gd name="connsiteX10" fmla="*/ 1310495 w 7539444"/>
                <a:gd name="connsiteY10" fmla="*/ 1016036 h 4847444"/>
                <a:gd name="connsiteX11" fmla="*/ 3493784 w 7539444"/>
                <a:gd name="connsiteY11" fmla="*/ 575337 h 4847444"/>
                <a:gd name="connsiteX12" fmla="*/ 5870064 w 7539444"/>
                <a:gd name="connsiteY12" fmla="*/ 726697 h 4847444"/>
                <a:gd name="connsiteX13" fmla="*/ 7536659 w 7539444"/>
                <a:gd name="connsiteY13" fmla="*/ 2549191 h 4847444"/>
                <a:gd name="connsiteX14" fmla="*/ 5734208 w 7539444"/>
                <a:gd name="connsiteY14" fmla="*/ 4746658 h 4847444"/>
                <a:gd name="connsiteX15" fmla="*/ 2727836 w 7539444"/>
                <a:gd name="connsiteY15" fmla="*/ 4214407 h 4847444"/>
                <a:gd name="connsiteX16" fmla="*/ 1927031 w 7539444"/>
                <a:gd name="connsiteY16" fmla="*/ 2408742 h 4847444"/>
                <a:gd name="connsiteX17" fmla="*/ 6121130 w 7539444"/>
                <a:gd name="connsiteY17" fmla="*/ 0 h 4847444"/>
                <a:gd name="connsiteX0" fmla="*/ 658886 w 7538979"/>
                <a:gd name="connsiteY0" fmla="*/ 3146511 h 4847444"/>
                <a:gd name="connsiteX1" fmla="*/ 1727260 w 7538979"/>
                <a:gd name="connsiteY1" fmla="*/ 3895770 h 4847444"/>
                <a:gd name="connsiteX2" fmla="*/ 1364675 w 7538979"/>
                <a:gd name="connsiteY2" fmla="*/ 4470692 h 4847444"/>
                <a:gd name="connsiteX3" fmla="*/ 714758 w 7538979"/>
                <a:gd name="connsiteY3" fmla="*/ 4083348 h 4847444"/>
                <a:gd name="connsiteX4" fmla="*/ 585952 w 7538979"/>
                <a:gd name="connsiteY4" fmla="*/ 3317699 h 4847444"/>
                <a:gd name="connsiteX5" fmla="*/ 1075897 w 7538979"/>
                <a:gd name="connsiteY5" fmla="*/ 3377860 h 4847444"/>
                <a:gd name="connsiteX6" fmla="*/ 1068322 w 7538979"/>
                <a:gd name="connsiteY6" fmla="*/ 3543464 h 4847444"/>
                <a:gd name="connsiteX7" fmla="*/ 878657 w 7538979"/>
                <a:gd name="connsiteY7" fmla="*/ 3299158 h 4847444"/>
                <a:gd name="connsiteX8" fmla="*/ 956131 w 7538979"/>
                <a:gd name="connsiteY8" fmla="*/ 2864491 h 4847444"/>
                <a:gd name="connsiteX9" fmla="*/ 9434 w 7538979"/>
                <a:gd name="connsiteY9" fmla="*/ 2490644 h 4847444"/>
                <a:gd name="connsiteX10" fmla="*/ 1310030 w 7538979"/>
                <a:gd name="connsiteY10" fmla="*/ 1016036 h 4847444"/>
                <a:gd name="connsiteX11" fmla="*/ 3493319 w 7538979"/>
                <a:gd name="connsiteY11" fmla="*/ 575337 h 4847444"/>
                <a:gd name="connsiteX12" fmla="*/ 5869599 w 7538979"/>
                <a:gd name="connsiteY12" fmla="*/ 726697 h 4847444"/>
                <a:gd name="connsiteX13" fmla="*/ 7536194 w 7538979"/>
                <a:gd name="connsiteY13" fmla="*/ 2549191 h 4847444"/>
                <a:gd name="connsiteX14" fmla="*/ 5733743 w 7538979"/>
                <a:gd name="connsiteY14" fmla="*/ 4746658 h 4847444"/>
                <a:gd name="connsiteX15" fmla="*/ 2727371 w 7538979"/>
                <a:gd name="connsiteY15" fmla="*/ 4214407 h 4847444"/>
                <a:gd name="connsiteX16" fmla="*/ 1926566 w 7538979"/>
                <a:gd name="connsiteY16" fmla="*/ 2408742 h 4847444"/>
                <a:gd name="connsiteX17" fmla="*/ 6120665 w 7538979"/>
                <a:gd name="connsiteY17" fmla="*/ 0 h 4847444"/>
                <a:gd name="connsiteX0" fmla="*/ 659473 w 7539566"/>
                <a:gd name="connsiteY0" fmla="*/ 3146511 h 4847444"/>
                <a:gd name="connsiteX1" fmla="*/ 1727847 w 7539566"/>
                <a:gd name="connsiteY1" fmla="*/ 3895770 h 4847444"/>
                <a:gd name="connsiteX2" fmla="*/ 1365262 w 7539566"/>
                <a:gd name="connsiteY2" fmla="*/ 4470692 h 4847444"/>
                <a:gd name="connsiteX3" fmla="*/ 715345 w 7539566"/>
                <a:gd name="connsiteY3" fmla="*/ 4083348 h 4847444"/>
                <a:gd name="connsiteX4" fmla="*/ 586539 w 7539566"/>
                <a:gd name="connsiteY4" fmla="*/ 3317699 h 4847444"/>
                <a:gd name="connsiteX5" fmla="*/ 1076484 w 7539566"/>
                <a:gd name="connsiteY5" fmla="*/ 3377860 h 4847444"/>
                <a:gd name="connsiteX6" fmla="*/ 1068909 w 7539566"/>
                <a:gd name="connsiteY6" fmla="*/ 3543464 h 4847444"/>
                <a:gd name="connsiteX7" fmla="*/ 879244 w 7539566"/>
                <a:gd name="connsiteY7" fmla="*/ 3299158 h 4847444"/>
                <a:gd name="connsiteX8" fmla="*/ 956718 w 7539566"/>
                <a:gd name="connsiteY8" fmla="*/ 2864491 h 4847444"/>
                <a:gd name="connsiteX9" fmla="*/ 10021 w 7539566"/>
                <a:gd name="connsiteY9" fmla="*/ 2490644 h 4847444"/>
                <a:gd name="connsiteX10" fmla="*/ 1310617 w 7539566"/>
                <a:gd name="connsiteY10" fmla="*/ 1016036 h 4847444"/>
                <a:gd name="connsiteX11" fmla="*/ 3493906 w 7539566"/>
                <a:gd name="connsiteY11" fmla="*/ 575337 h 4847444"/>
                <a:gd name="connsiteX12" fmla="*/ 5870186 w 7539566"/>
                <a:gd name="connsiteY12" fmla="*/ 726697 h 4847444"/>
                <a:gd name="connsiteX13" fmla="*/ 7536781 w 7539566"/>
                <a:gd name="connsiteY13" fmla="*/ 2549191 h 4847444"/>
                <a:gd name="connsiteX14" fmla="*/ 5734330 w 7539566"/>
                <a:gd name="connsiteY14" fmla="*/ 4746658 h 4847444"/>
                <a:gd name="connsiteX15" fmla="*/ 2727958 w 7539566"/>
                <a:gd name="connsiteY15" fmla="*/ 4214407 h 4847444"/>
                <a:gd name="connsiteX16" fmla="*/ 1927153 w 7539566"/>
                <a:gd name="connsiteY16" fmla="*/ 2408742 h 4847444"/>
                <a:gd name="connsiteX17" fmla="*/ 6121252 w 7539566"/>
                <a:gd name="connsiteY17" fmla="*/ 0 h 4847444"/>
                <a:gd name="connsiteX0" fmla="*/ 659473 w 7539566"/>
                <a:gd name="connsiteY0" fmla="*/ 3146511 h 4847444"/>
                <a:gd name="connsiteX1" fmla="*/ 1727847 w 7539566"/>
                <a:gd name="connsiteY1" fmla="*/ 3895770 h 4847444"/>
                <a:gd name="connsiteX2" fmla="*/ 1365262 w 7539566"/>
                <a:gd name="connsiteY2" fmla="*/ 4470692 h 4847444"/>
                <a:gd name="connsiteX3" fmla="*/ 715345 w 7539566"/>
                <a:gd name="connsiteY3" fmla="*/ 4083348 h 4847444"/>
                <a:gd name="connsiteX4" fmla="*/ 586539 w 7539566"/>
                <a:gd name="connsiteY4" fmla="*/ 3317699 h 4847444"/>
                <a:gd name="connsiteX5" fmla="*/ 1076484 w 7539566"/>
                <a:gd name="connsiteY5" fmla="*/ 3377860 h 4847444"/>
                <a:gd name="connsiteX6" fmla="*/ 1068909 w 7539566"/>
                <a:gd name="connsiteY6" fmla="*/ 3543464 h 4847444"/>
                <a:gd name="connsiteX7" fmla="*/ 879244 w 7539566"/>
                <a:gd name="connsiteY7" fmla="*/ 3299158 h 4847444"/>
                <a:gd name="connsiteX8" fmla="*/ 956718 w 7539566"/>
                <a:gd name="connsiteY8" fmla="*/ 2864491 h 4847444"/>
                <a:gd name="connsiteX9" fmla="*/ 10021 w 7539566"/>
                <a:gd name="connsiteY9" fmla="*/ 2490644 h 4847444"/>
                <a:gd name="connsiteX10" fmla="*/ 1310617 w 7539566"/>
                <a:gd name="connsiteY10" fmla="*/ 1016036 h 4847444"/>
                <a:gd name="connsiteX11" fmla="*/ 3493906 w 7539566"/>
                <a:gd name="connsiteY11" fmla="*/ 575337 h 4847444"/>
                <a:gd name="connsiteX12" fmla="*/ 5870186 w 7539566"/>
                <a:gd name="connsiteY12" fmla="*/ 726697 h 4847444"/>
                <a:gd name="connsiteX13" fmla="*/ 7536781 w 7539566"/>
                <a:gd name="connsiteY13" fmla="*/ 2549191 h 4847444"/>
                <a:gd name="connsiteX14" fmla="*/ 5734330 w 7539566"/>
                <a:gd name="connsiteY14" fmla="*/ 4746658 h 4847444"/>
                <a:gd name="connsiteX15" fmla="*/ 2727958 w 7539566"/>
                <a:gd name="connsiteY15" fmla="*/ 4214407 h 4847444"/>
                <a:gd name="connsiteX16" fmla="*/ 1927153 w 7539566"/>
                <a:gd name="connsiteY16" fmla="*/ 2408742 h 4847444"/>
                <a:gd name="connsiteX17" fmla="*/ 6121252 w 7539566"/>
                <a:gd name="connsiteY17" fmla="*/ 0 h 4847444"/>
                <a:gd name="connsiteX0" fmla="*/ 659473 w 7539566"/>
                <a:gd name="connsiteY0" fmla="*/ 3146511 h 4847444"/>
                <a:gd name="connsiteX1" fmla="*/ 1727847 w 7539566"/>
                <a:gd name="connsiteY1" fmla="*/ 3895770 h 4847444"/>
                <a:gd name="connsiteX2" fmla="*/ 1365262 w 7539566"/>
                <a:gd name="connsiteY2" fmla="*/ 4470692 h 4847444"/>
                <a:gd name="connsiteX3" fmla="*/ 715345 w 7539566"/>
                <a:gd name="connsiteY3" fmla="*/ 4083348 h 4847444"/>
                <a:gd name="connsiteX4" fmla="*/ 586539 w 7539566"/>
                <a:gd name="connsiteY4" fmla="*/ 3317699 h 4847444"/>
                <a:gd name="connsiteX5" fmla="*/ 1076484 w 7539566"/>
                <a:gd name="connsiteY5" fmla="*/ 3377860 h 4847444"/>
                <a:gd name="connsiteX6" fmla="*/ 1068909 w 7539566"/>
                <a:gd name="connsiteY6" fmla="*/ 3543464 h 4847444"/>
                <a:gd name="connsiteX7" fmla="*/ 879244 w 7539566"/>
                <a:gd name="connsiteY7" fmla="*/ 3299158 h 4847444"/>
                <a:gd name="connsiteX8" fmla="*/ 956718 w 7539566"/>
                <a:gd name="connsiteY8" fmla="*/ 2864491 h 4847444"/>
                <a:gd name="connsiteX9" fmla="*/ 10021 w 7539566"/>
                <a:gd name="connsiteY9" fmla="*/ 2490644 h 4847444"/>
                <a:gd name="connsiteX10" fmla="*/ 1310617 w 7539566"/>
                <a:gd name="connsiteY10" fmla="*/ 1016036 h 4847444"/>
                <a:gd name="connsiteX11" fmla="*/ 3493906 w 7539566"/>
                <a:gd name="connsiteY11" fmla="*/ 575337 h 4847444"/>
                <a:gd name="connsiteX12" fmla="*/ 5870186 w 7539566"/>
                <a:gd name="connsiteY12" fmla="*/ 726697 h 4847444"/>
                <a:gd name="connsiteX13" fmla="*/ 7536781 w 7539566"/>
                <a:gd name="connsiteY13" fmla="*/ 2549191 h 4847444"/>
                <a:gd name="connsiteX14" fmla="*/ 5734330 w 7539566"/>
                <a:gd name="connsiteY14" fmla="*/ 4746658 h 4847444"/>
                <a:gd name="connsiteX15" fmla="*/ 2727958 w 7539566"/>
                <a:gd name="connsiteY15" fmla="*/ 4214407 h 4847444"/>
                <a:gd name="connsiteX16" fmla="*/ 1927153 w 7539566"/>
                <a:gd name="connsiteY16" fmla="*/ 2408742 h 4847444"/>
                <a:gd name="connsiteX17" fmla="*/ 6121252 w 7539566"/>
                <a:gd name="connsiteY17" fmla="*/ 0 h 4847444"/>
                <a:gd name="connsiteX0" fmla="*/ 659473 w 7539566"/>
                <a:gd name="connsiteY0" fmla="*/ 3146511 h 4847444"/>
                <a:gd name="connsiteX1" fmla="*/ 1727847 w 7539566"/>
                <a:gd name="connsiteY1" fmla="*/ 3895770 h 4847444"/>
                <a:gd name="connsiteX2" fmla="*/ 1365262 w 7539566"/>
                <a:gd name="connsiteY2" fmla="*/ 4470692 h 4847444"/>
                <a:gd name="connsiteX3" fmla="*/ 715345 w 7539566"/>
                <a:gd name="connsiteY3" fmla="*/ 4083348 h 4847444"/>
                <a:gd name="connsiteX4" fmla="*/ 586539 w 7539566"/>
                <a:gd name="connsiteY4" fmla="*/ 3317699 h 4847444"/>
                <a:gd name="connsiteX5" fmla="*/ 1076484 w 7539566"/>
                <a:gd name="connsiteY5" fmla="*/ 3377860 h 4847444"/>
                <a:gd name="connsiteX6" fmla="*/ 1068909 w 7539566"/>
                <a:gd name="connsiteY6" fmla="*/ 3543464 h 4847444"/>
                <a:gd name="connsiteX7" fmla="*/ 879244 w 7539566"/>
                <a:gd name="connsiteY7" fmla="*/ 3299158 h 4847444"/>
                <a:gd name="connsiteX8" fmla="*/ 956718 w 7539566"/>
                <a:gd name="connsiteY8" fmla="*/ 2864491 h 4847444"/>
                <a:gd name="connsiteX9" fmla="*/ 10021 w 7539566"/>
                <a:gd name="connsiteY9" fmla="*/ 2490644 h 4847444"/>
                <a:gd name="connsiteX10" fmla="*/ 1310617 w 7539566"/>
                <a:gd name="connsiteY10" fmla="*/ 1016036 h 4847444"/>
                <a:gd name="connsiteX11" fmla="*/ 3493906 w 7539566"/>
                <a:gd name="connsiteY11" fmla="*/ 575337 h 4847444"/>
                <a:gd name="connsiteX12" fmla="*/ 5870186 w 7539566"/>
                <a:gd name="connsiteY12" fmla="*/ 726697 h 4847444"/>
                <a:gd name="connsiteX13" fmla="*/ 7536781 w 7539566"/>
                <a:gd name="connsiteY13" fmla="*/ 2549191 h 4847444"/>
                <a:gd name="connsiteX14" fmla="*/ 5734330 w 7539566"/>
                <a:gd name="connsiteY14" fmla="*/ 4746658 h 4847444"/>
                <a:gd name="connsiteX15" fmla="*/ 2727958 w 7539566"/>
                <a:gd name="connsiteY15" fmla="*/ 4214407 h 4847444"/>
                <a:gd name="connsiteX16" fmla="*/ 1927153 w 7539566"/>
                <a:gd name="connsiteY16" fmla="*/ 2408742 h 4847444"/>
                <a:gd name="connsiteX17" fmla="*/ 6121252 w 7539566"/>
                <a:gd name="connsiteY17" fmla="*/ 0 h 4847444"/>
                <a:gd name="connsiteX0" fmla="*/ 659473 w 7539566"/>
                <a:gd name="connsiteY0" fmla="*/ 3146511 h 4847444"/>
                <a:gd name="connsiteX1" fmla="*/ 1727847 w 7539566"/>
                <a:gd name="connsiteY1" fmla="*/ 3895770 h 4847444"/>
                <a:gd name="connsiteX2" fmla="*/ 1365262 w 7539566"/>
                <a:gd name="connsiteY2" fmla="*/ 4470692 h 4847444"/>
                <a:gd name="connsiteX3" fmla="*/ 715345 w 7539566"/>
                <a:gd name="connsiteY3" fmla="*/ 4083348 h 4847444"/>
                <a:gd name="connsiteX4" fmla="*/ 586539 w 7539566"/>
                <a:gd name="connsiteY4" fmla="*/ 3317699 h 4847444"/>
                <a:gd name="connsiteX5" fmla="*/ 1076484 w 7539566"/>
                <a:gd name="connsiteY5" fmla="*/ 3377860 h 4847444"/>
                <a:gd name="connsiteX6" fmla="*/ 1068909 w 7539566"/>
                <a:gd name="connsiteY6" fmla="*/ 3543464 h 4847444"/>
                <a:gd name="connsiteX7" fmla="*/ 879244 w 7539566"/>
                <a:gd name="connsiteY7" fmla="*/ 3299158 h 4847444"/>
                <a:gd name="connsiteX8" fmla="*/ 956718 w 7539566"/>
                <a:gd name="connsiteY8" fmla="*/ 2864491 h 4847444"/>
                <a:gd name="connsiteX9" fmla="*/ 10021 w 7539566"/>
                <a:gd name="connsiteY9" fmla="*/ 2490644 h 4847444"/>
                <a:gd name="connsiteX10" fmla="*/ 1310617 w 7539566"/>
                <a:gd name="connsiteY10" fmla="*/ 1016036 h 4847444"/>
                <a:gd name="connsiteX11" fmla="*/ 3493906 w 7539566"/>
                <a:gd name="connsiteY11" fmla="*/ 575337 h 4847444"/>
                <a:gd name="connsiteX12" fmla="*/ 5870186 w 7539566"/>
                <a:gd name="connsiteY12" fmla="*/ 726697 h 4847444"/>
                <a:gd name="connsiteX13" fmla="*/ 7536781 w 7539566"/>
                <a:gd name="connsiteY13" fmla="*/ 2549191 h 4847444"/>
                <a:gd name="connsiteX14" fmla="*/ 5734330 w 7539566"/>
                <a:gd name="connsiteY14" fmla="*/ 4746658 h 4847444"/>
                <a:gd name="connsiteX15" fmla="*/ 2727958 w 7539566"/>
                <a:gd name="connsiteY15" fmla="*/ 4214407 h 4847444"/>
                <a:gd name="connsiteX16" fmla="*/ 1927153 w 7539566"/>
                <a:gd name="connsiteY16" fmla="*/ 2408742 h 4847444"/>
                <a:gd name="connsiteX17" fmla="*/ 6121252 w 7539566"/>
                <a:gd name="connsiteY17" fmla="*/ 0 h 4847444"/>
                <a:gd name="connsiteX0" fmla="*/ 659473 w 7539566"/>
                <a:gd name="connsiteY0" fmla="*/ 3146511 h 4847444"/>
                <a:gd name="connsiteX1" fmla="*/ 1727847 w 7539566"/>
                <a:gd name="connsiteY1" fmla="*/ 3895770 h 4847444"/>
                <a:gd name="connsiteX2" fmla="*/ 1365262 w 7539566"/>
                <a:gd name="connsiteY2" fmla="*/ 4470692 h 4847444"/>
                <a:gd name="connsiteX3" fmla="*/ 715345 w 7539566"/>
                <a:gd name="connsiteY3" fmla="*/ 4083348 h 4847444"/>
                <a:gd name="connsiteX4" fmla="*/ 586539 w 7539566"/>
                <a:gd name="connsiteY4" fmla="*/ 3317699 h 4847444"/>
                <a:gd name="connsiteX5" fmla="*/ 1076484 w 7539566"/>
                <a:gd name="connsiteY5" fmla="*/ 3377860 h 4847444"/>
                <a:gd name="connsiteX6" fmla="*/ 1068909 w 7539566"/>
                <a:gd name="connsiteY6" fmla="*/ 3543464 h 4847444"/>
                <a:gd name="connsiteX7" fmla="*/ 879244 w 7539566"/>
                <a:gd name="connsiteY7" fmla="*/ 3299158 h 4847444"/>
                <a:gd name="connsiteX8" fmla="*/ 956718 w 7539566"/>
                <a:gd name="connsiteY8" fmla="*/ 2864491 h 4847444"/>
                <a:gd name="connsiteX9" fmla="*/ 10021 w 7539566"/>
                <a:gd name="connsiteY9" fmla="*/ 2490644 h 4847444"/>
                <a:gd name="connsiteX10" fmla="*/ 1310617 w 7539566"/>
                <a:gd name="connsiteY10" fmla="*/ 1016036 h 4847444"/>
                <a:gd name="connsiteX11" fmla="*/ 3493906 w 7539566"/>
                <a:gd name="connsiteY11" fmla="*/ 575337 h 4847444"/>
                <a:gd name="connsiteX12" fmla="*/ 5870186 w 7539566"/>
                <a:gd name="connsiteY12" fmla="*/ 726697 h 4847444"/>
                <a:gd name="connsiteX13" fmla="*/ 7536781 w 7539566"/>
                <a:gd name="connsiteY13" fmla="*/ 2549191 h 4847444"/>
                <a:gd name="connsiteX14" fmla="*/ 5734330 w 7539566"/>
                <a:gd name="connsiteY14" fmla="*/ 4746658 h 4847444"/>
                <a:gd name="connsiteX15" fmla="*/ 2727958 w 7539566"/>
                <a:gd name="connsiteY15" fmla="*/ 4214407 h 4847444"/>
                <a:gd name="connsiteX16" fmla="*/ 1927153 w 7539566"/>
                <a:gd name="connsiteY16" fmla="*/ 2408742 h 4847444"/>
                <a:gd name="connsiteX17" fmla="*/ 6121252 w 7539566"/>
                <a:gd name="connsiteY17" fmla="*/ 0 h 4847444"/>
                <a:gd name="connsiteX0" fmla="*/ 659473 w 7539566"/>
                <a:gd name="connsiteY0" fmla="*/ 3146511 h 4847444"/>
                <a:gd name="connsiteX1" fmla="*/ 1727847 w 7539566"/>
                <a:gd name="connsiteY1" fmla="*/ 3895770 h 4847444"/>
                <a:gd name="connsiteX2" fmla="*/ 1365262 w 7539566"/>
                <a:gd name="connsiteY2" fmla="*/ 4470692 h 4847444"/>
                <a:gd name="connsiteX3" fmla="*/ 715345 w 7539566"/>
                <a:gd name="connsiteY3" fmla="*/ 4083348 h 4847444"/>
                <a:gd name="connsiteX4" fmla="*/ 586539 w 7539566"/>
                <a:gd name="connsiteY4" fmla="*/ 3317699 h 4847444"/>
                <a:gd name="connsiteX5" fmla="*/ 1076484 w 7539566"/>
                <a:gd name="connsiteY5" fmla="*/ 3377860 h 4847444"/>
                <a:gd name="connsiteX6" fmla="*/ 1068909 w 7539566"/>
                <a:gd name="connsiteY6" fmla="*/ 3543464 h 4847444"/>
                <a:gd name="connsiteX7" fmla="*/ 879244 w 7539566"/>
                <a:gd name="connsiteY7" fmla="*/ 3299158 h 4847444"/>
                <a:gd name="connsiteX8" fmla="*/ 956718 w 7539566"/>
                <a:gd name="connsiteY8" fmla="*/ 2864491 h 4847444"/>
                <a:gd name="connsiteX9" fmla="*/ 10021 w 7539566"/>
                <a:gd name="connsiteY9" fmla="*/ 2490644 h 4847444"/>
                <a:gd name="connsiteX10" fmla="*/ 1310617 w 7539566"/>
                <a:gd name="connsiteY10" fmla="*/ 1016036 h 4847444"/>
                <a:gd name="connsiteX11" fmla="*/ 3493906 w 7539566"/>
                <a:gd name="connsiteY11" fmla="*/ 575337 h 4847444"/>
                <a:gd name="connsiteX12" fmla="*/ 5870186 w 7539566"/>
                <a:gd name="connsiteY12" fmla="*/ 726697 h 4847444"/>
                <a:gd name="connsiteX13" fmla="*/ 7536781 w 7539566"/>
                <a:gd name="connsiteY13" fmla="*/ 2549191 h 4847444"/>
                <a:gd name="connsiteX14" fmla="*/ 5734330 w 7539566"/>
                <a:gd name="connsiteY14" fmla="*/ 4746658 h 4847444"/>
                <a:gd name="connsiteX15" fmla="*/ 2727958 w 7539566"/>
                <a:gd name="connsiteY15" fmla="*/ 4214407 h 4847444"/>
                <a:gd name="connsiteX16" fmla="*/ 1927153 w 7539566"/>
                <a:gd name="connsiteY16" fmla="*/ 2408742 h 4847444"/>
                <a:gd name="connsiteX17" fmla="*/ 6121252 w 7539566"/>
                <a:gd name="connsiteY17" fmla="*/ 0 h 4847444"/>
                <a:gd name="connsiteX0" fmla="*/ 660067 w 7540160"/>
                <a:gd name="connsiteY0" fmla="*/ 3146511 h 4847444"/>
                <a:gd name="connsiteX1" fmla="*/ 1728441 w 7540160"/>
                <a:gd name="connsiteY1" fmla="*/ 3895770 h 4847444"/>
                <a:gd name="connsiteX2" fmla="*/ 1365856 w 7540160"/>
                <a:gd name="connsiteY2" fmla="*/ 4470692 h 4847444"/>
                <a:gd name="connsiteX3" fmla="*/ 715939 w 7540160"/>
                <a:gd name="connsiteY3" fmla="*/ 4083348 h 4847444"/>
                <a:gd name="connsiteX4" fmla="*/ 587133 w 7540160"/>
                <a:gd name="connsiteY4" fmla="*/ 3317699 h 4847444"/>
                <a:gd name="connsiteX5" fmla="*/ 1077078 w 7540160"/>
                <a:gd name="connsiteY5" fmla="*/ 3377860 h 4847444"/>
                <a:gd name="connsiteX6" fmla="*/ 1069503 w 7540160"/>
                <a:gd name="connsiteY6" fmla="*/ 3543464 h 4847444"/>
                <a:gd name="connsiteX7" fmla="*/ 879838 w 7540160"/>
                <a:gd name="connsiteY7" fmla="*/ 3299158 h 4847444"/>
                <a:gd name="connsiteX8" fmla="*/ 957312 w 7540160"/>
                <a:gd name="connsiteY8" fmla="*/ 2864491 h 4847444"/>
                <a:gd name="connsiteX9" fmla="*/ 10615 w 7540160"/>
                <a:gd name="connsiteY9" fmla="*/ 2490644 h 4847444"/>
                <a:gd name="connsiteX10" fmla="*/ 1311211 w 7540160"/>
                <a:gd name="connsiteY10" fmla="*/ 1016036 h 4847444"/>
                <a:gd name="connsiteX11" fmla="*/ 3494500 w 7540160"/>
                <a:gd name="connsiteY11" fmla="*/ 575337 h 4847444"/>
                <a:gd name="connsiteX12" fmla="*/ 5870780 w 7540160"/>
                <a:gd name="connsiteY12" fmla="*/ 726697 h 4847444"/>
                <a:gd name="connsiteX13" fmla="*/ 7537375 w 7540160"/>
                <a:gd name="connsiteY13" fmla="*/ 2549191 h 4847444"/>
                <a:gd name="connsiteX14" fmla="*/ 5734924 w 7540160"/>
                <a:gd name="connsiteY14" fmla="*/ 4746658 h 4847444"/>
                <a:gd name="connsiteX15" fmla="*/ 2728552 w 7540160"/>
                <a:gd name="connsiteY15" fmla="*/ 4214407 h 4847444"/>
                <a:gd name="connsiteX16" fmla="*/ 1927747 w 7540160"/>
                <a:gd name="connsiteY16" fmla="*/ 2408742 h 4847444"/>
                <a:gd name="connsiteX17" fmla="*/ 6121846 w 7540160"/>
                <a:gd name="connsiteY17" fmla="*/ 0 h 4847444"/>
                <a:gd name="connsiteX0" fmla="*/ 658026 w 7538119"/>
                <a:gd name="connsiteY0" fmla="*/ 3146511 h 4847444"/>
                <a:gd name="connsiteX1" fmla="*/ 1726400 w 7538119"/>
                <a:gd name="connsiteY1" fmla="*/ 3895770 h 4847444"/>
                <a:gd name="connsiteX2" fmla="*/ 1363815 w 7538119"/>
                <a:gd name="connsiteY2" fmla="*/ 4470692 h 4847444"/>
                <a:gd name="connsiteX3" fmla="*/ 713898 w 7538119"/>
                <a:gd name="connsiteY3" fmla="*/ 4083348 h 4847444"/>
                <a:gd name="connsiteX4" fmla="*/ 585092 w 7538119"/>
                <a:gd name="connsiteY4" fmla="*/ 3317699 h 4847444"/>
                <a:gd name="connsiteX5" fmla="*/ 1075037 w 7538119"/>
                <a:gd name="connsiteY5" fmla="*/ 3377860 h 4847444"/>
                <a:gd name="connsiteX6" fmla="*/ 1067462 w 7538119"/>
                <a:gd name="connsiteY6" fmla="*/ 3543464 h 4847444"/>
                <a:gd name="connsiteX7" fmla="*/ 877797 w 7538119"/>
                <a:gd name="connsiteY7" fmla="*/ 3299158 h 4847444"/>
                <a:gd name="connsiteX8" fmla="*/ 955271 w 7538119"/>
                <a:gd name="connsiteY8" fmla="*/ 2864491 h 4847444"/>
                <a:gd name="connsiteX9" fmla="*/ 8574 w 7538119"/>
                <a:gd name="connsiteY9" fmla="*/ 2490644 h 4847444"/>
                <a:gd name="connsiteX10" fmla="*/ 1309170 w 7538119"/>
                <a:gd name="connsiteY10" fmla="*/ 1016036 h 4847444"/>
                <a:gd name="connsiteX11" fmla="*/ 3492459 w 7538119"/>
                <a:gd name="connsiteY11" fmla="*/ 575337 h 4847444"/>
                <a:gd name="connsiteX12" fmla="*/ 5868739 w 7538119"/>
                <a:gd name="connsiteY12" fmla="*/ 726697 h 4847444"/>
                <a:gd name="connsiteX13" fmla="*/ 7535334 w 7538119"/>
                <a:gd name="connsiteY13" fmla="*/ 2549191 h 4847444"/>
                <a:gd name="connsiteX14" fmla="*/ 5732883 w 7538119"/>
                <a:gd name="connsiteY14" fmla="*/ 4746658 h 4847444"/>
                <a:gd name="connsiteX15" fmla="*/ 2726511 w 7538119"/>
                <a:gd name="connsiteY15" fmla="*/ 4214407 h 4847444"/>
                <a:gd name="connsiteX16" fmla="*/ 1925706 w 7538119"/>
                <a:gd name="connsiteY16" fmla="*/ 2408742 h 4847444"/>
                <a:gd name="connsiteX17" fmla="*/ 6119805 w 7538119"/>
                <a:gd name="connsiteY17" fmla="*/ 0 h 4847444"/>
                <a:gd name="connsiteX0" fmla="*/ 652440 w 7532533"/>
                <a:gd name="connsiteY0" fmla="*/ 3146511 h 4847444"/>
                <a:gd name="connsiteX1" fmla="*/ 1720814 w 7532533"/>
                <a:gd name="connsiteY1" fmla="*/ 3895770 h 4847444"/>
                <a:gd name="connsiteX2" fmla="*/ 1358229 w 7532533"/>
                <a:gd name="connsiteY2" fmla="*/ 4470692 h 4847444"/>
                <a:gd name="connsiteX3" fmla="*/ 708312 w 7532533"/>
                <a:gd name="connsiteY3" fmla="*/ 4083348 h 4847444"/>
                <a:gd name="connsiteX4" fmla="*/ 579506 w 7532533"/>
                <a:gd name="connsiteY4" fmla="*/ 3317699 h 4847444"/>
                <a:gd name="connsiteX5" fmla="*/ 1069451 w 7532533"/>
                <a:gd name="connsiteY5" fmla="*/ 3377860 h 4847444"/>
                <a:gd name="connsiteX6" fmla="*/ 1061876 w 7532533"/>
                <a:gd name="connsiteY6" fmla="*/ 3543464 h 4847444"/>
                <a:gd name="connsiteX7" fmla="*/ 872211 w 7532533"/>
                <a:gd name="connsiteY7" fmla="*/ 3299158 h 4847444"/>
                <a:gd name="connsiteX8" fmla="*/ 949685 w 7532533"/>
                <a:gd name="connsiteY8" fmla="*/ 2864491 h 4847444"/>
                <a:gd name="connsiteX9" fmla="*/ 2988 w 7532533"/>
                <a:gd name="connsiteY9" fmla="*/ 2490644 h 4847444"/>
                <a:gd name="connsiteX10" fmla="*/ 1303584 w 7532533"/>
                <a:gd name="connsiteY10" fmla="*/ 1016036 h 4847444"/>
                <a:gd name="connsiteX11" fmla="*/ 3486873 w 7532533"/>
                <a:gd name="connsiteY11" fmla="*/ 575337 h 4847444"/>
                <a:gd name="connsiteX12" fmla="*/ 5863153 w 7532533"/>
                <a:gd name="connsiteY12" fmla="*/ 726697 h 4847444"/>
                <a:gd name="connsiteX13" fmla="*/ 7529748 w 7532533"/>
                <a:gd name="connsiteY13" fmla="*/ 2549191 h 4847444"/>
                <a:gd name="connsiteX14" fmla="*/ 5727297 w 7532533"/>
                <a:gd name="connsiteY14" fmla="*/ 4746658 h 4847444"/>
                <a:gd name="connsiteX15" fmla="*/ 2720925 w 7532533"/>
                <a:gd name="connsiteY15" fmla="*/ 4214407 h 4847444"/>
                <a:gd name="connsiteX16" fmla="*/ 1920120 w 7532533"/>
                <a:gd name="connsiteY16" fmla="*/ 2408742 h 4847444"/>
                <a:gd name="connsiteX17" fmla="*/ 6114219 w 7532533"/>
                <a:gd name="connsiteY17" fmla="*/ 0 h 4847444"/>
                <a:gd name="connsiteX0" fmla="*/ 652635 w 7532728"/>
                <a:gd name="connsiteY0" fmla="*/ 3146511 h 4847444"/>
                <a:gd name="connsiteX1" fmla="*/ 1721009 w 7532728"/>
                <a:gd name="connsiteY1" fmla="*/ 3895770 h 4847444"/>
                <a:gd name="connsiteX2" fmla="*/ 1358424 w 7532728"/>
                <a:gd name="connsiteY2" fmla="*/ 4470692 h 4847444"/>
                <a:gd name="connsiteX3" fmla="*/ 708507 w 7532728"/>
                <a:gd name="connsiteY3" fmla="*/ 4083348 h 4847444"/>
                <a:gd name="connsiteX4" fmla="*/ 579701 w 7532728"/>
                <a:gd name="connsiteY4" fmla="*/ 3317699 h 4847444"/>
                <a:gd name="connsiteX5" fmla="*/ 1069646 w 7532728"/>
                <a:gd name="connsiteY5" fmla="*/ 3377860 h 4847444"/>
                <a:gd name="connsiteX6" fmla="*/ 1062071 w 7532728"/>
                <a:gd name="connsiteY6" fmla="*/ 3543464 h 4847444"/>
                <a:gd name="connsiteX7" fmla="*/ 872406 w 7532728"/>
                <a:gd name="connsiteY7" fmla="*/ 3299158 h 4847444"/>
                <a:gd name="connsiteX8" fmla="*/ 949880 w 7532728"/>
                <a:gd name="connsiteY8" fmla="*/ 2864491 h 4847444"/>
                <a:gd name="connsiteX9" fmla="*/ 3183 w 7532728"/>
                <a:gd name="connsiteY9" fmla="*/ 2490644 h 4847444"/>
                <a:gd name="connsiteX10" fmla="*/ 1303779 w 7532728"/>
                <a:gd name="connsiteY10" fmla="*/ 1016036 h 4847444"/>
                <a:gd name="connsiteX11" fmla="*/ 3487068 w 7532728"/>
                <a:gd name="connsiteY11" fmla="*/ 575337 h 4847444"/>
                <a:gd name="connsiteX12" fmla="*/ 5863348 w 7532728"/>
                <a:gd name="connsiteY12" fmla="*/ 726697 h 4847444"/>
                <a:gd name="connsiteX13" fmla="*/ 7529943 w 7532728"/>
                <a:gd name="connsiteY13" fmla="*/ 2549191 h 4847444"/>
                <a:gd name="connsiteX14" fmla="*/ 5727492 w 7532728"/>
                <a:gd name="connsiteY14" fmla="*/ 4746658 h 4847444"/>
                <a:gd name="connsiteX15" fmla="*/ 2721120 w 7532728"/>
                <a:gd name="connsiteY15" fmla="*/ 4214407 h 4847444"/>
                <a:gd name="connsiteX16" fmla="*/ 1920315 w 7532728"/>
                <a:gd name="connsiteY16" fmla="*/ 2408742 h 4847444"/>
                <a:gd name="connsiteX17" fmla="*/ 6114414 w 7532728"/>
                <a:gd name="connsiteY17" fmla="*/ 0 h 4847444"/>
                <a:gd name="connsiteX0" fmla="*/ 652635 w 7532728"/>
                <a:gd name="connsiteY0" fmla="*/ 3146511 h 4847444"/>
                <a:gd name="connsiteX1" fmla="*/ 1721009 w 7532728"/>
                <a:gd name="connsiteY1" fmla="*/ 3895770 h 4847444"/>
                <a:gd name="connsiteX2" fmla="*/ 1358424 w 7532728"/>
                <a:gd name="connsiteY2" fmla="*/ 4470692 h 4847444"/>
                <a:gd name="connsiteX3" fmla="*/ 708507 w 7532728"/>
                <a:gd name="connsiteY3" fmla="*/ 4083348 h 4847444"/>
                <a:gd name="connsiteX4" fmla="*/ 579701 w 7532728"/>
                <a:gd name="connsiteY4" fmla="*/ 3317699 h 4847444"/>
                <a:gd name="connsiteX5" fmla="*/ 1069646 w 7532728"/>
                <a:gd name="connsiteY5" fmla="*/ 3377860 h 4847444"/>
                <a:gd name="connsiteX6" fmla="*/ 1062071 w 7532728"/>
                <a:gd name="connsiteY6" fmla="*/ 3543464 h 4847444"/>
                <a:gd name="connsiteX7" fmla="*/ 872406 w 7532728"/>
                <a:gd name="connsiteY7" fmla="*/ 3299158 h 4847444"/>
                <a:gd name="connsiteX8" fmla="*/ 949880 w 7532728"/>
                <a:gd name="connsiteY8" fmla="*/ 2864491 h 4847444"/>
                <a:gd name="connsiteX9" fmla="*/ 3183 w 7532728"/>
                <a:gd name="connsiteY9" fmla="*/ 2490644 h 4847444"/>
                <a:gd name="connsiteX10" fmla="*/ 1303779 w 7532728"/>
                <a:gd name="connsiteY10" fmla="*/ 1016036 h 4847444"/>
                <a:gd name="connsiteX11" fmla="*/ 3487068 w 7532728"/>
                <a:gd name="connsiteY11" fmla="*/ 575337 h 4847444"/>
                <a:gd name="connsiteX12" fmla="*/ 5863348 w 7532728"/>
                <a:gd name="connsiteY12" fmla="*/ 726697 h 4847444"/>
                <a:gd name="connsiteX13" fmla="*/ 7529943 w 7532728"/>
                <a:gd name="connsiteY13" fmla="*/ 2549191 h 4847444"/>
                <a:gd name="connsiteX14" fmla="*/ 5727492 w 7532728"/>
                <a:gd name="connsiteY14" fmla="*/ 4746658 h 4847444"/>
                <a:gd name="connsiteX15" fmla="*/ 2721120 w 7532728"/>
                <a:gd name="connsiteY15" fmla="*/ 4214407 h 4847444"/>
                <a:gd name="connsiteX16" fmla="*/ 1920315 w 7532728"/>
                <a:gd name="connsiteY16" fmla="*/ 2408742 h 4847444"/>
                <a:gd name="connsiteX17" fmla="*/ 6114414 w 7532728"/>
                <a:gd name="connsiteY17" fmla="*/ 0 h 4847444"/>
                <a:gd name="connsiteX0" fmla="*/ 654683 w 7534776"/>
                <a:gd name="connsiteY0" fmla="*/ 3146511 h 4847444"/>
                <a:gd name="connsiteX1" fmla="*/ 1723057 w 7534776"/>
                <a:gd name="connsiteY1" fmla="*/ 3895770 h 4847444"/>
                <a:gd name="connsiteX2" fmla="*/ 1360472 w 7534776"/>
                <a:gd name="connsiteY2" fmla="*/ 4470692 h 4847444"/>
                <a:gd name="connsiteX3" fmla="*/ 710555 w 7534776"/>
                <a:gd name="connsiteY3" fmla="*/ 4083348 h 4847444"/>
                <a:gd name="connsiteX4" fmla="*/ 581749 w 7534776"/>
                <a:gd name="connsiteY4" fmla="*/ 3317699 h 4847444"/>
                <a:gd name="connsiteX5" fmla="*/ 1071694 w 7534776"/>
                <a:gd name="connsiteY5" fmla="*/ 3377860 h 4847444"/>
                <a:gd name="connsiteX6" fmla="*/ 1064119 w 7534776"/>
                <a:gd name="connsiteY6" fmla="*/ 3543464 h 4847444"/>
                <a:gd name="connsiteX7" fmla="*/ 874454 w 7534776"/>
                <a:gd name="connsiteY7" fmla="*/ 3299158 h 4847444"/>
                <a:gd name="connsiteX8" fmla="*/ 951928 w 7534776"/>
                <a:gd name="connsiteY8" fmla="*/ 2864491 h 4847444"/>
                <a:gd name="connsiteX9" fmla="*/ 5231 w 7534776"/>
                <a:gd name="connsiteY9" fmla="*/ 2490644 h 4847444"/>
                <a:gd name="connsiteX10" fmla="*/ 1305827 w 7534776"/>
                <a:gd name="connsiteY10" fmla="*/ 1016036 h 4847444"/>
                <a:gd name="connsiteX11" fmla="*/ 3489116 w 7534776"/>
                <a:gd name="connsiteY11" fmla="*/ 575337 h 4847444"/>
                <a:gd name="connsiteX12" fmla="*/ 5865396 w 7534776"/>
                <a:gd name="connsiteY12" fmla="*/ 726697 h 4847444"/>
                <a:gd name="connsiteX13" fmla="*/ 7531991 w 7534776"/>
                <a:gd name="connsiteY13" fmla="*/ 2549191 h 4847444"/>
                <a:gd name="connsiteX14" fmla="*/ 5729540 w 7534776"/>
                <a:gd name="connsiteY14" fmla="*/ 4746658 h 4847444"/>
                <a:gd name="connsiteX15" fmla="*/ 2723168 w 7534776"/>
                <a:gd name="connsiteY15" fmla="*/ 4214407 h 4847444"/>
                <a:gd name="connsiteX16" fmla="*/ 1922363 w 7534776"/>
                <a:gd name="connsiteY16" fmla="*/ 2408742 h 4847444"/>
                <a:gd name="connsiteX17" fmla="*/ 6116462 w 7534776"/>
                <a:gd name="connsiteY17" fmla="*/ 0 h 4847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534776" h="4847444">
                  <a:moveTo>
                    <a:pt x="654683" y="3146511"/>
                  </a:moveTo>
                  <a:cubicBezTo>
                    <a:pt x="1360942" y="2698395"/>
                    <a:pt x="1657854" y="3596131"/>
                    <a:pt x="1723057" y="3895770"/>
                  </a:cubicBezTo>
                  <a:cubicBezTo>
                    <a:pt x="1788260" y="4195409"/>
                    <a:pt x="1656587" y="4431028"/>
                    <a:pt x="1360472" y="4470692"/>
                  </a:cubicBezTo>
                  <a:cubicBezTo>
                    <a:pt x="1111433" y="4504050"/>
                    <a:pt x="840342" y="4275513"/>
                    <a:pt x="710555" y="4083348"/>
                  </a:cubicBezTo>
                  <a:cubicBezTo>
                    <a:pt x="580768" y="3891183"/>
                    <a:pt x="428792" y="3507708"/>
                    <a:pt x="581749" y="3317699"/>
                  </a:cubicBezTo>
                  <a:cubicBezTo>
                    <a:pt x="734706" y="3127690"/>
                    <a:pt x="1022222" y="3307037"/>
                    <a:pt x="1071694" y="3377860"/>
                  </a:cubicBezTo>
                  <a:cubicBezTo>
                    <a:pt x="1121166" y="3448683"/>
                    <a:pt x="1151963" y="3526404"/>
                    <a:pt x="1064119" y="3543464"/>
                  </a:cubicBezTo>
                  <a:cubicBezTo>
                    <a:pt x="976275" y="3560524"/>
                    <a:pt x="882845" y="3421374"/>
                    <a:pt x="874454" y="3299158"/>
                  </a:cubicBezTo>
                  <a:cubicBezTo>
                    <a:pt x="866063" y="3176942"/>
                    <a:pt x="1072745" y="3014332"/>
                    <a:pt x="951928" y="2864491"/>
                  </a:cubicBezTo>
                  <a:cubicBezTo>
                    <a:pt x="831111" y="2714650"/>
                    <a:pt x="93989" y="3049201"/>
                    <a:pt x="5231" y="2490644"/>
                  </a:cubicBezTo>
                  <a:cubicBezTo>
                    <a:pt x="-83527" y="1932087"/>
                    <a:pt x="982100" y="1162219"/>
                    <a:pt x="1305827" y="1016036"/>
                  </a:cubicBezTo>
                  <a:cubicBezTo>
                    <a:pt x="1629554" y="869853"/>
                    <a:pt x="2729188" y="623560"/>
                    <a:pt x="3489116" y="575337"/>
                  </a:cubicBezTo>
                  <a:cubicBezTo>
                    <a:pt x="4249044" y="527114"/>
                    <a:pt x="5056770" y="496398"/>
                    <a:pt x="5865396" y="726697"/>
                  </a:cubicBezTo>
                  <a:cubicBezTo>
                    <a:pt x="6674022" y="956996"/>
                    <a:pt x="7472250" y="1477913"/>
                    <a:pt x="7531991" y="2549191"/>
                  </a:cubicBezTo>
                  <a:cubicBezTo>
                    <a:pt x="7591732" y="3620469"/>
                    <a:pt x="6680803" y="4502014"/>
                    <a:pt x="5729540" y="4746658"/>
                  </a:cubicBezTo>
                  <a:cubicBezTo>
                    <a:pt x="4778277" y="4991302"/>
                    <a:pt x="3544938" y="4781677"/>
                    <a:pt x="2723168" y="4214407"/>
                  </a:cubicBezTo>
                  <a:cubicBezTo>
                    <a:pt x="1901398" y="3647137"/>
                    <a:pt x="1796761" y="2962906"/>
                    <a:pt x="1922363" y="2408742"/>
                  </a:cubicBezTo>
                  <a:cubicBezTo>
                    <a:pt x="2244176" y="988883"/>
                    <a:pt x="4707948" y="360968"/>
                    <a:pt x="6116462" y="0"/>
                  </a:cubicBezTo>
                </a:path>
              </a:pathLst>
            </a:custGeom>
            <a:ln w="317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8" name="Freeform 2">
              <a:extLst>
                <a:ext uri="{FF2B5EF4-FFF2-40B4-BE49-F238E27FC236}">
                  <a16:creationId xmlns:a16="http://schemas.microsoft.com/office/drawing/2014/main" id="{71BFD65A-548B-4E2B-AF04-AC18967D4360}"/>
                </a:ext>
              </a:extLst>
            </p:cNvPr>
            <p:cNvSpPr/>
            <p:nvPr userDrawn="1"/>
          </p:nvSpPr>
          <p:spPr>
            <a:xfrm rot="21269127">
              <a:off x="914738" y="3748869"/>
              <a:ext cx="876299" cy="228600"/>
            </a:xfrm>
            <a:custGeom>
              <a:avLst/>
              <a:gdLst>
                <a:gd name="connsiteX0" fmla="*/ 0 w 876300"/>
                <a:gd name="connsiteY0" fmla="*/ 228600 h 228600"/>
                <a:gd name="connsiteX1" fmla="*/ 876300 w 876300"/>
                <a:gd name="connsiteY1" fmla="*/ 0 h 228600"/>
                <a:gd name="connsiteX0" fmla="*/ 0 w 876300"/>
                <a:gd name="connsiteY0" fmla="*/ 228600 h 228600"/>
                <a:gd name="connsiteX1" fmla="*/ 876300 w 876300"/>
                <a:gd name="connsiteY1" fmla="*/ 0 h 228600"/>
                <a:gd name="connsiteX0" fmla="*/ 0 w 876300"/>
                <a:gd name="connsiteY0" fmla="*/ 228600 h 228600"/>
                <a:gd name="connsiteX1" fmla="*/ 876300 w 876300"/>
                <a:gd name="connsiteY1" fmla="*/ 0 h 228600"/>
              </a:gdLst>
              <a:ahLst/>
              <a:cxnLst>
                <a:cxn ang="0">
                  <a:pos x="connsiteX0" y="connsiteY0"/>
                </a:cxn>
                <a:cxn ang="0">
                  <a:pos x="connsiteX1" y="connsiteY1"/>
                </a:cxn>
              </a:cxnLst>
              <a:rect l="l" t="t" r="r" b="b"/>
              <a:pathLst>
                <a:path w="876300" h="228600">
                  <a:moveTo>
                    <a:pt x="0" y="228600"/>
                  </a:moveTo>
                  <a:cubicBezTo>
                    <a:pt x="261620" y="68580"/>
                    <a:pt x="477520" y="0"/>
                    <a:pt x="876300" y="0"/>
                  </a:cubicBezTo>
                </a:path>
              </a:pathLst>
            </a:cu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Images and Contents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102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156176" y="1361102"/>
            <a:ext cx="2808312" cy="3400810"/>
          </a:xfrm>
          <a:prstGeom prst="rect">
            <a:avLst/>
          </a:prstGeom>
          <a:noFill/>
          <a:extLst>
            <a:ext uri="{909E8E84-426E-40DD-AFC4-6F175D3DCCD1}">
              <a14:hiddenFill xmlns:a14="http://schemas.microsoft.com/office/drawing/2010/main">
                <a:solidFill>
                  <a:srgbClr val="FFFFFF"/>
                </a:solidFill>
              </a14:hiddenFill>
            </a:ext>
          </a:extLst>
        </p:spPr>
      </p:pic>
      <p:sp>
        <p:nvSpPr>
          <p:cNvPr id="8" name="Picture Placeholder 2"/>
          <p:cNvSpPr>
            <a:spLocks noGrp="1"/>
          </p:cNvSpPr>
          <p:nvPr>
            <p:ph type="pic" idx="1" hasCustomPrompt="1"/>
          </p:nvPr>
        </p:nvSpPr>
        <p:spPr>
          <a:xfrm>
            <a:off x="6840823" y="1499618"/>
            <a:ext cx="1619609"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2" hasCustomPrompt="1"/>
          </p:nvPr>
        </p:nvSpPr>
        <p:spPr>
          <a:xfrm>
            <a:off x="5688695" y="1783624"/>
            <a:ext cx="1619609"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768925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bg>
      <p:bgPr>
        <a:solidFill>
          <a:schemeClr val="accent2"/>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6732239" y="0"/>
            <a:ext cx="2411761"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Text Placeholder 9"/>
          <p:cNvSpPr>
            <a:spLocks noGrp="1"/>
          </p:cNvSpPr>
          <p:nvPr>
            <p:ph type="body" sz="quarter" idx="10" hasCustomPrompt="1"/>
          </p:nvPr>
        </p:nvSpPr>
        <p:spPr>
          <a:xfrm>
            <a:off x="539552" y="181632"/>
            <a:ext cx="3528392" cy="1237990"/>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2" name="Text Placeholder 9"/>
          <p:cNvSpPr>
            <a:spLocks noGrp="1"/>
          </p:cNvSpPr>
          <p:nvPr>
            <p:ph type="body" sz="quarter" idx="11" hasCustomPrompt="1"/>
          </p:nvPr>
        </p:nvSpPr>
        <p:spPr>
          <a:xfrm>
            <a:off x="539552" y="1414591"/>
            <a:ext cx="3528392"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13" name="Picture Placeholder 2"/>
          <p:cNvSpPr>
            <a:spLocks noGrp="1"/>
          </p:cNvSpPr>
          <p:nvPr>
            <p:ph type="pic" idx="1" hasCustomPrompt="1"/>
          </p:nvPr>
        </p:nvSpPr>
        <p:spPr>
          <a:xfrm>
            <a:off x="4410170" y="1091055"/>
            <a:ext cx="3168352" cy="217608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616363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2" name="Rectangle 1"/>
          <p:cNvSpPr/>
          <p:nvPr userDrawn="1"/>
        </p:nvSpPr>
        <p:spPr>
          <a:xfrm>
            <a:off x="3995738" y="243024"/>
            <a:ext cx="3672606" cy="15366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Picture Placeholder 2"/>
          <p:cNvSpPr>
            <a:spLocks noGrp="1"/>
          </p:cNvSpPr>
          <p:nvPr>
            <p:ph type="pic" idx="12" hasCustomPrompt="1"/>
          </p:nvPr>
        </p:nvSpPr>
        <p:spPr>
          <a:xfrm>
            <a:off x="0" y="0"/>
            <a:ext cx="3995738" cy="51435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Text Placeholder 9"/>
          <p:cNvSpPr>
            <a:spLocks noGrp="1"/>
          </p:cNvSpPr>
          <p:nvPr>
            <p:ph type="body" sz="quarter" idx="10" hasCustomPrompt="1"/>
          </p:nvPr>
        </p:nvSpPr>
        <p:spPr>
          <a:xfrm>
            <a:off x="4139952" y="402687"/>
            <a:ext cx="3528392" cy="1237990"/>
          </a:xfrm>
          <a:prstGeom prst="rect">
            <a:avLst/>
          </a:prstGeom>
        </p:spPr>
        <p:txBody>
          <a:bodyPr anchor="ctr"/>
          <a:lstStyle>
            <a:lvl1pPr marL="0" indent="0" algn="l">
              <a:buNone/>
              <a:defRPr sz="3600" b="0" baseline="0">
                <a:latin typeface="+mj-lt"/>
                <a:cs typeface="Arial" pitchFamily="34" charset="0"/>
              </a:defRPr>
            </a:lvl1pPr>
          </a:lstStyle>
          <a:p>
            <a:pPr lvl="0"/>
            <a:r>
              <a:rPr lang="en-US" altLang="ko-KR" dirty="0"/>
              <a:t>IMAGES &amp; CONTENTS</a:t>
            </a:r>
          </a:p>
        </p:txBody>
      </p:sp>
    </p:spTree>
    <p:extLst>
      <p:ext uri="{BB962C8B-B14F-4D97-AF65-F5344CB8AC3E}">
        <p14:creationId xmlns:p14="http://schemas.microsoft.com/office/powerpoint/2010/main" val="568572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bg>
      <p:bgPr>
        <a:solidFill>
          <a:schemeClr val="accent2"/>
        </a:solidFill>
        <a:effectLst/>
      </p:bgPr>
    </p:bg>
    <p:spTree>
      <p:nvGrpSpPr>
        <p:cNvPr id="1" name=""/>
        <p:cNvGrpSpPr/>
        <p:nvPr/>
      </p:nvGrpSpPr>
      <p:grpSpPr>
        <a:xfrm>
          <a:off x="0" y="0"/>
          <a:ext cx="0" cy="0"/>
          <a:chOff x="0" y="0"/>
          <a:chExt cx="0" cy="0"/>
        </a:xfrm>
      </p:grpSpPr>
      <p:sp>
        <p:nvSpPr>
          <p:cNvPr id="5" name="Text Placeholder 9"/>
          <p:cNvSpPr>
            <a:spLocks noGrp="1"/>
          </p:cNvSpPr>
          <p:nvPr>
            <p:ph type="body" sz="quarter" idx="10" hasCustomPrompt="1"/>
          </p:nvPr>
        </p:nvSpPr>
        <p:spPr>
          <a:xfrm>
            <a:off x="5175360" y="1779662"/>
            <a:ext cx="3528392" cy="1584176"/>
          </a:xfrm>
          <a:prstGeom prst="rect">
            <a:avLst/>
          </a:prstGeom>
        </p:spPr>
        <p:txBody>
          <a:bodyPr anchor="ctr"/>
          <a:lstStyle>
            <a:lvl1pPr marL="0" indent="0" algn="l">
              <a:buNone/>
              <a:defRPr sz="3600" b="0" baseline="0">
                <a:latin typeface="+mj-lt"/>
                <a:cs typeface="Arial" pitchFamily="34" charset="0"/>
              </a:defRPr>
            </a:lvl1pPr>
          </a:lstStyle>
          <a:p>
            <a:pPr lvl="0"/>
            <a:r>
              <a:rPr lang="en-US" altLang="ko-KR" dirty="0"/>
              <a:t>IMAGES &amp; CONTENTS</a:t>
            </a:r>
          </a:p>
        </p:txBody>
      </p:sp>
      <p:sp>
        <p:nvSpPr>
          <p:cNvPr id="7" name="Picture Placeholder 2"/>
          <p:cNvSpPr>
            <a:spLocks noGrp="1"/>
          </p:cNvSpPr>
          <p:nvPr>
            <p:ph type="pic" idx="1" hasCustomPrompt="1"/>
          </p:nvPr>
        </p:nvSpPr>
        <p:spPr>
          <a:xfrm>
            <a:off x="0" y="0"/>
            <a:ext cx="5796136" cy="17136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0" y="1711656"/>
            <a:ext cx="5040000" cy="17136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3" hasCustomPrompt="1"/>
          </p:nvPr>
        </p:nvSpPr>
        <p:spPr>
          <a:xfrm>
            <a:off x="0" y="3423312"/>
            <a:ext cx="4320000" cy="1720187"/>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35283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340310"/>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3916374"/>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2" hasCustomPrompt="1"/>
          </p:nvPr>
        </p:nvSpPr>
        <p:spPr>
          <a:xfrm>
            <a:off x="0" y="0"/>
            <a:ext cx="91440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3869922" y="1869672"/>
            <a:ext cx="1404156" cy="1404156"/>
          </a:xfrm>
          <a:prstGeom prst="ellipse">
            <a:avLst/>
          </a:prstGeom>
          <a:solidFill>
            <a:schemeClr val="bg1"/>
          </a:solidFill>
          <a:ln w="88900">
            <a:solidFill>
              <a:schemeClr val="accent2"/>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618927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asic Layout">
    <p:bg>
      <p:bgPr>
        <a:solidFill>
          <a:schemeClr val="bg1"/>
        </a:solidFill>
        <a:effectLst/>
      </p:bgPr>
    </p:bg>
    <p:spTree>
      <p:nvGrpSpPr>
        <p:cNvPr id="1" name=""/>
        <p:cNvGrpSpPr/>
        <p:nvPr/>
      </p:nvGrpSpPr>
      <p:grpSpPr>
        <a:xfrm>
          <a:off x="0" y="0"/>
          <a:ext cx="0" cy="0"/>
          <a:chOff x="0" y="0"/>
          <a:chExt cx="0" cy="0"/>
        </a:xfrm>
      </p:grpSpPr>
      <p:pic>
        <p:nvPicPr>
          <p:cNvPr id="1026" name="Picture 2" descr="C:\Users\WIN7\Downloads\apple-1868496.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15563"/>
          <a:stretch/>
        </p:blipFill>
        <p:spPr bwMode="auto">
          <a:xfrm>
            <a:off x="7640" y="0"/>
            <a:ext cx="913636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userDrawn="1"/>
        </p:nvSpPr>
        <p:spPr>
          <a:xfrm>
            <a:off x="0" y="0"/>
            <a:ext cx="9144000" cy="5143500"/>
          </a:xfrm>
          <a:prstGeom prst="rect">
            <a:avLst/>
          </a:prstGeom>
          <a:solidFill>
            <a:schemeClr val="accent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7640" y="123478"/>
            <a:ext cx="9136360" cy="576064"/>
          </a:xfrm>
          <a:prstGeom prst="rect">
            <a:avLst/>
          </a:prstGeom>
        </p:spPr>
        <p:txBody>
          <a:bodyPr anchor="ctr"/>
          <a:lstStyle>
            <a:lvl1pPr marL="0" indent="0" algn="ctr">
              <a:buNone/>
              <a:defRPr sz="40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7640" y="699542"/>
            <a:ext cx="9136360" cy="288032"/>
          </a:xfrm>
          <a:prstGeom prst="rect">
            <a:avLst/>
          </a:prstGeom>
        </p:spPr>
        <p:txBody>
          <a:bodyPr anchor="ctr"/>
          <a:lstStyle>
            <a:lvl1pPr marL="0" indent="0" algn="ctr">
              <a:buNone/>
              <a:defRPr sz="1400" b="0" baseline="0">
                <a:latin typeface="Arial" pitchFamily="34" charset="0"/>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 hasCustomPrompt="1"/>
          </p:nvPr>
        </p:nvSpPr>
        <p:spPr>
          <a:xfrm>
            <a:off x="2830160" y="1437038"/>
            <a:ext cx="3254008" cy="189984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5967073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2" hasCustomPrompt="1"/>
          </p:nvPr>
        </p:nvSpPr>
        <p:spPr>
          <a:xfrm>
            <a:off x="-1" y="0"/>
            <a:ext cx="4536000" cy="295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4608000" y="0"/>
            <a:ext cx="4536000" cy="295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0" y="3003550"/>
            <a:ext cx="9144000" cy="21399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418025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5659793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bg>
      <p:bgPr>
        <a:solidFill>
          <a:schemeClr val="accent2"/>
        </a:solidFill>
        <a:effectLst/>
      </p:bgPr>
    </p:bg>
    <p:spTree>
      <p:nvGrpSpPr>
        <p:cNvPr id="1" name=""/>
        <p:cNvGrpSpPr/>
        <p:nvPr/>
      </p:nvGrpSpPr>
      <p:grpSpPr>
        <a:xfrm>
          <a:off x="0" y="0"/>
          <a:ext cx="0" cy="0"/>
          <a:chOff x="0" y="0"/>
          <a:chExt cx="0" cy="0"/>
        </a:xfrm>
      </p:grpSpPr>
      <p:sp>
        <p:nvSpPr>
          <p:cNvPr id="4" name="Oval 3"/>
          <p:cNvSpPr/>
          <p:nvPr userDrawn="1"/>
        </p:nvSpPr>
        <p:spPr>
          <a:xfrm>
            <a:off x="0" y="1311610"/>
            <a:ext cx="9144000" cy="2520280"/>
          </a:xfrm>
          <a:custGeom>
            <a:avLst/>
            <a:gdLst/>
            <a:ahLst/>
            <a:cxnLst/>
            <a:rect l="l" t="t" r="r" b="b"/>
            <a:pathLst>
              <a:path w="9144000" h="2520280">
                <a:moveTo>
                  <a:pt x="2375756" y="0"/>
                </a:moveTo>
                <a:cubicBezTo>
                  <a:pt x="2849464" y="0"/>
                  <a:pt x="3262123" y="261384"/>
                  <a:pt x="3476872" y="648072"/>
                </a:cubicBezTo>
                <a:lnTo>
                  <a:pt x="9144000" y="648072"/>
                </a:lnTo>
                <a:lnTo>
                  <a:pt x="9144000" y="1872208"/>
                </a:lnTo>
                <a:lnTo>
                  <a:pt x="3476872" y="1872208"/>
                </a:lnTo>
                <a:cubicBezTo>
                  <a:pt x="3262123" y="2258896"/>
                  <a:pt x="2849464" y="2520280"/>
                  <a:pt x="2375756" y="2520280"/>
                </a:cubicBezTo>
                <a:cubicBezTo>
                  <a:pt x="1902048" y="2520280"/>
                  <a:pt x="1489389" y="2258896"/>
                  <a:pt x="1274640" y="1872208"/>
                </a:cubicBezTo>
                <a:lnTo>
                  <a:pt x="0" y="1872208"/>
                </a:lnTo>
                <a:lnTo>
                  <a:pt x="0" y="648072"/>
                </a:lnTo>
                <a:lnTo>
                  <a:pt x="1274640" y="648072"/>
                </a:lnTo>
                <a:cubicBezTo>
                  <a:pt x="1489389" y="261384"/>
                  <a:pt x="1902048" y="0"/>
                  <a:pt x="2375756" y="0"/>
                </a:cubicBezTo>
                <a:close/>
              </a:path>
            </a:pathLst>
          </a:cu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4413386" y="2165103"/>
            <a:ext cx="4730614" cy="576064"/>
          </a:xfrm>
          <a:prstGeom prst="rect">
            <a:avLst/>
          </a:prstGeom>
        </p:spPr>
        <p:txBody>
          <a:bodyPr anchor="ctr"/>
          <a:lstStyle>
            <a:lvl1pPr marL="0" indent="0" algn="l">
              <a:buNone/>
              <a:defRPr sz="3600" b="0" baseline="0">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413386" y="2741167"/>
            <a:ext cx="4730614" cy="288032"/>
          </a:xfrm>
          <a:prstGeom prst="rect">
            <a:avLst/>
          </a:prstGeom>
        </p:spPr>
        <p:txBody>
          <a:bodyPr anchor="ctr"/>
          <a:lstStyle>
            <a:lvl1pPr marL="0" indent="0" algn="l">
              <a:buNone/>
              <a:defRPr sz="1400" b="0" baseline="0">
                <a:latin typeface="+mn-lt"/>
                <a:cs typeface="Arial" pitchFamily="34" charset="0"/>
              </a:defRPr>
            </a:lvl1pPr>
          </a:lstStyle>
          <a:p>
            <a:pPr lvl="0"/>
            <a:r>
              <a:rPr lang="en-US" altLang="ko-KR" dirty="0"/>
              <a:t>Insert the title of your subtitle Here</a:t>
            </a:r>
          </a:p>
        </p:txBody>
      </p:sp>
      <p:grpSp>
        <p:nvGrpSpPr>
          <p:cNvPr id="5" name="Group 4"/>
          <p:cNvGrpSpPr/>
          <p:nvPr userDrawn="1"/>
        </p:nvGrpSpPr>
        <p:grpSpPr>
          <a:xfrm>
            <a:off x="1774291" y="1433017"/>
            <a:ext cx="1235151" cy="2154770"/>
            <a:chOff x="715434" y="2524157"/>
            <a:chExt cx="1235151" cy="2154770"/>
          </a:xfrm>
        </p:grpSpPr>
        <p:sp>
          <p:nvSpPr>
            <p:cNvPr id="6" name="Rounded Rectangle 5"/>
            <p:cNvSpPr/>
            <p:nvPr userDrawn="1"/>
          </p:nvSpPr>
          <p:spPr>
            <a:xfrm rot="20773469">
              <a:off x="1026408" y="3360991"/>
              <a:ext cx="720080" cy="1152128"/>
            </a:xfrm>
            <a:prstGeom prst="roundRect">
              <a:avLst>
                <a:gd name="adj" fmla="val 3677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Freeform 6"/>
            <p:cNvSpPr/>
            <p:nvPr userDrawn="1"/>
          </p:nvSpPr>
          <p:spPr>
            <a:xfrm rot="164646">
              <a:off x="922020" y="3665220"/>
              <a:ext cx="876300" cy="228600"/>
            </a:xfrm>
            <a:custGeom>
              <a:avLst/>
              <a:gdLst>
                <a:gd name="connsiteX0" fmla="*/ 0 w 876300"/>
                <a:gd name="connsiteY0" fmla="*/ 228600 h 228600"/>
                <a:gd name="connsiteX1" fmla="*/ 876300 w 876300"/>
                <a:gd name="connsiteY1" fmla="*/ 0 h 228600"/>
                <a:gd name="connsiteX0" fmla="*/ 0 w 876300"/>
                <a:gd name="connsiteY0" fmla="*/ 228600 h 228600"/>
                <a:gd name="connsiteX1" fmla="*/ 876300 w 876300"/>
                <a:gd name="connsiteY1" fmla="*/ 0 h 228600"/>
                <a:gd name="connsiteX0" fmla="*/ 0 w 876300"/>
                <a:gd name="connsiteY0" fmla="*/ 228600 h 228600"/>
                <a:gd name="connsiteX1" fmla="*/ 876300 w 876300"/>
                <a:gd name="connsiteY1" fmla="*/ 0 h 228600"/>
              </a:gdLst>
              <a:ahLst/>
              <a:cxnLst>
                <a:cxn ang="0">
                  <a:pos x="connsiteX0" y="connsiteY0"/>
                </a:cxn>
                <a:cxn ang="0">
                  <a:pos x="connsiteX1" y="connsiteY1"/>
                </a:cxn>
              </a:cxnLst>
              <a:rect l="l" t="t" r="r" b="b"/>
              <a:pathLst>
                <a:path w="876300" h="228600">
                  <a:moveTo>
                    <a:pt x="0" y="228600"/>
                  </a:moveTo>
                  <a:cubicBezTo>
                    <a:pt x="261620" y="68580"/>
                    <a:pt x="477520" y="0"/>
                    <a:pt x="876300" y="0"/>
                  </a:cubicBezTo>
                </a:path>
              </a:pathLst>
            </a:cu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8" name="Freeform 7"/>
            <p:cNvSpPr/>
            <p:nvPr userDrawn="1"/>
          </p:nvSpPr>
          <p:spPr>
            <a:xfrm>
              <a:off x="715434" y="2524157"/>
              <a:ext cx="1235151" cy="2154770"/>
            </a:xfrm>
            <a:custGeom>
              <a:avLst/>
              <a:gdLst>
                <a:gd name="connsiteX0" fmla="*/ 540975 w 3193709"/>
                <a:gd name="connsiteY0" fmla="*/ 2652991 h 4611331"/>
                <a:gd name="connsiteX1" fmla="*/ 1341075 w 3193709"/>
                <a:gd name="connsiteY1" fmla="*/ 316353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341075 w 3193709"/>
                <a:gd name="connsiteY1" fmla="*/ 316353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341075 w 3193709"/>
                <a:gd name="connsiteY1" fmla="*/ 316353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32563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714058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69426 w 3193709"/>
                <a:gd name="connsiteY8" fmla="*/ 2513654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63983 w 3193709"/>
                <a:gd name="connsiteY8" fmla="*/ 2568083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9114 w 3195668"/>
                <a:gd name="connsiteY0" fmla="*/ 2652991 h 4611331"/>
                <a:gd name="connsiteX1" fmla="*/ 1242885 w 3195668"/>
                <a:gd name="connsiteY1" fmla="*/ 3204897 h 4611331"/>
                <a:gd name="connsiteX2" fmla="*/ 1000134 w 3195668"/>
                <a:gd name="connsiteY2" fmla="*/ 4062691 h 4611331"/>
                <a:gd name="connsiteX3" fmla="*/ 222894 w 3195668"/>
                <a:gd name="connsiteY3" fmla="*/ 3649034 h 4611331"/>
                <a:gd name="connsiteX4" fmla="*/ 386179 w 3195668"/>
                <a:gd name="connsiteY4" fmla="*/ 2784708 h 4611331"/>
                <a:gd name="connsiteX5" fmla="*/ 756294 w 3195668"/>
                <a:gd name="connsiteY5" fmla="*/ 2956702 h 4611331"/>
                <a:gd name="connsiteX6" fmla="*/ 688803 w 3195668"/>
                <a:gd name="connsiteY6" fmla="*/ 3102571 h 4611331"/>
                <a:gd name="connsiteX7" fmla="*/ 573414 w 3195668"/>
                <a:gd name="connsiteY7" fmla="*/ 2988271 h 4611331"/>
                <a:gd name="connsiteX8" fmla="*/ 665942 w 3195668"/>
                <a:gd name="connsiteY8" fmla="*/ 2568083 h 4611331"/>
                <a:gd name="connsiteX9" fmla="*/ 573414 w 3195668"/>
                <a:gd name="connsiteY9" fmla="*/ 2424391 h 4611331"/>
                <a:gd name="connsiteX10" fmla="*/ 146694 w 3195668"/>
                <a:gd name="connsiteY10" fmla="*/ 2378671 h 4611331"/>
                <a:gd name="connsiteX11" fmla="*/ 47634 w 3195668"/>
                <a:gd name="connsiteY11" fmla="*/ 1990051 h 4611331"/>
                <a:gd name="connsiteX12" fmla="*/ 832494 w 3195668"/>
                <a:gd name="connsiteY12" fmla="*/ 679411 h 4611331"/>
                <a:gd name="connsiteX13" fmla="*/ 2912754 w 3195668"/>
                <a:gd name="connsiteY13" fmla="*/ 1231 h 4611331"/>
                <a:gd name="connsiteX14" fmla="*/ 2966094 w 3195668"/>
                <a:gd name="connsiteY14" fmla="*/ 831811 h 4611331"/>
                <a:gd name="connsiteX15" fmla="*/ 3194694 w 3195668"/>
                <a:gd name="connsiteY15" fmla="*/ 1555711 h 4611331"/>
                <a:gd name="connsiteX16" fmla="*/ 2867034 w 3195668"/>
                <a:gd name="connsiteY16" fmla="*/ 2492971 h 4611331"/>
                <a:gd name="connsiteX17" fmla="*/ 3156594 w 3195668"/>
                <a:gd name="connsiteY17" fmla="*/ 3140671 h 4611331"/>
                <a:gd name="connsiteX18" fmla="*/ 2767974 w 3195668"/>
                <a:gd name="connsiteY18" fmla="*/ 3864571 h 4611331"/>
                <a:gd name="connsiteX19" fmla="*/ 3194694 w 3195668"/>
                <a:gd name="connsiteY19" fmla="*/ 4611331 h 4611331"/>
                <a:gd name="connsiteX0" fmla="*/ 376762 w 3113316"/>
                <a:gd name="connsiteY0" fmla="*/ 2652876 h 4611216"/>
                <a:gd name="connsiteX1" fmla="*/ 1160533 w 3113316"/>
                <a:gd name="connsiteY1" fmla="*/ 3204782 h 4611216"/>
                <a:gd name="connsiteX2" fmla="*/ 917782 w 3113316"/>
                <a:gd name="connsiteY2" fmla="*/ 4062576 h 4611216"/>
                <a:gd name="connsiteX3" fmla="*/ 140542 w 3113316"/>
                <a:gd name="connsiteY3" fmla="*/ 3648919 h 4611216"/>
                <a:gd name="connsiteX4" fmla="*/ 303827 w 3113316"/>
                <a:gd name="connsiteY4" fmla="*/ 2784593 h 4611216"/>
                <a:gd name="connsiteX5" fmla="*/ 673942 w 3113316"/>
                <a:gd name="connsiteY5" fmla="*/ 2956587 h 4611216"/>
                <a:gd name="connsiteX6" fmla="*/ 606451 w 3113316"/>
                <a:gd name="connsiteY6" fmla="*/ 3102456 h 4611216"/>
                <a:gd name="connsiteX7" fmla="*/ 491062 w 3113316"/>
                <a:gd name="connsiteY7" fmla="*/ 2988156 h 4611216"/>
                <a:gd name="connsiteX8" fmla="*/ 583590 w 3113316"/>
                <a:gd name="connsiteY8" fmla="*/ 2567968 h 4611216"/>
                <a:gd name="connsiteX9" fmla="*/ 491062 w 3113316"/>
                <a:gd name="connsiteY9" fmla="*/ 2424276 h 4611216"/>
                <a:gd name="connsiteX10" fmla="*/ 64342 w 3113316"/>
                <a:gd name="connsiteY10" fmla="*/ 2378556 h 4611216"/>
                <a:gd name="connsiteX11" fmla="*/ 74139 w 3113316"/>
                <a:gd name="connsiteY11" fmla="*/ 1739565 h 4611216"/>
                <a:gd name="connsiteX12" fmla="*/ 750142 w 3113316"/>
                <a:gd name="connsiteY12" fmla="*/ 679296 h 4611216"/>
                <a:gd name="connsiteX13" fmla="*/ 2830402 w 3113316"/>
                <a:gd name="connsiteY13" fmla="*/ 1116 h 4611216"/>
                <a:gd name="connsiteX14" fmla="*/ 2883742 w 3113316"/>
                <a:gd name="connsiteY14" fmla="*/ 831696 h 4611216"/>
                <a:gd name="connsiteX15" fmla="*/ 3112342 w 3113316"/>
                <a:gd name="connsiteY15" fmla="*/ 1555596 h 4611216"/>
                <a:gd name="connsiteX16" fmla="*/ 2784682 w 3113316"/>
                <a:gd name="connsiteY16" fmla="*/ 2492856 h 4611216"/>
                <a:gd name="connsiteX17" fmla="*/ 3074242 w 3113316"/>
                <a:gd name="connsiteY17" fmla="*/ 3140556 h 4611216"/>
                <a:gd name="connsiteX18" fmla="*/ 2685622 w 3113316"/>
                <a:gd name="connsiteY18" fmla="*/ 3864456 h 4611216"/>
                <a:gd name="connsiteX19" fmla="*/ 3112342 w 3113316"/>
                <a:gd name="connsiteY19" fmla="*/ 4611216 h 4611216"/>
                <a:gd name="connsiteX0" fmla="*/ 368285 w 3104839"/>
                <a:gd name="connsiteY0" fmla="*/ 2652876 h 4611216"/>
                <a:gd name="connsiteX1" fmla="*/ 1152056 w 3104839"/>
                <a:gd name="connsiteY1" fmla="*/ 3204782 h 4611216"/>
                <a:gd name="connsiteX2" fmla="*/ 909305 w 3104839"/>
                <a:gd name="connsiteY2" fmla="*/ 4062576 h 4611216"/>
                <a:gd name="connsiteX3" fmla="*/ 132065 w 3104839"/>
                <a:gd name="connsiteY3" fmla="*/ 3648919 h 4611216"/>
                <a:gd name="connsiteX4" fmla="*/ 295350 w 3104839"/>
                <a:gd name="connsiteY4" fmla="*/ 2784593 h 4611216"/>
                <a:gd name="connsiteX5" fmla="*/ 665465 w 3104839"/>
                <a:gd name="connsiteY5" fmla="*/ 2956587 h 4611216"/>
                <a:gd name="connsiteX6" fmla="*/ 597974 w 3104839"/>
                <a:gd name="connsiteY6" fmla="*/ 3102456 h 4611216"/>
                <a:gd name="connsiteX7" fmla="*/ 482585 w 3104839"/>
                <a:gd name="connsiteY7" fmla="*/ 2988156 h 4611216"/>
                <a:gd name="connsiteX8" fmla="*/ 575113 w 3104839"/>
                <a:gd name="connsiteY8" fmla="*/ 2567968 h 4611216"/>
                <a:gd name="connsiteX9" fmla="*/ 482585 w 3104839"/>
                <a:gd name="connsiteY9" fmla="*/ 2424276 h 4611216"/>
                <a:gd name="connsiteX10" fmla="*/ 55865 w 3104839"/>
                <a:gd name="connsiteY10" fmla="*/ 2378556 h 4611216"/>
                <a:gd name="connsiteX11" fmla="*/ 65662 w 3104839"/>
                <a:gd name="connsiteY11" fmla="*/ 1739565 h 4611216"/>
                <a:gd name="connsiteX12" fmla="*/ 741665 w 3104839"/>
                <a:gd name="connsiteY12" fmla="*/ 679296 h 4611216"/>
                <a:gd name="connsiteX13" fmla="*/ 2821925 w 3104839"/>
                <a:gd name="connsiteY13" fmla="*/ 1116 h 4611216"/>
                <a:gd name="connsiteX14" fmla="*/ 2875265 w 3104839"/>
                <a:gd name="connsiteY14" fmla="*/ 831696 h 4611216"/>
                <a:gd name="connsiteX15" fmla="*/ 3103865 w 3104839"/>
                <a:gd name="connsiteY15" fmla="*/ 1555596 h 4611216"/>
                <a:gd name="connsiteX16" fmla="*/ 2776205 w 3104839"/>
                <a:gd name="connsiteY16" fmla="*/ 2492856 h 4611216"/>
                <a:gd name="connsiteX17" fmla="*/ 3065765 w 3104839"/>
                <a:gd name="connsiteY17" fmla="*/ 3140556 h 4611216"/>
                <a:gd name="connsiteX18" fmla="*/ 2677145 w 3104839"/>
                <a:gd name="connsiteY18" fmla="*/ 3864456 h 4611216"/>
                <a:gd name="connsiteX19" fmla="*/ 3103865 w 3104839"/>
                <a:gd name="connsiteY19" fmla="*/ 4611216 h 4611216"/>
                <a:gd name="connsiteX0" fmla="*/ 368285 w 3104254"/>
                <a:gd name="connsiteY0" fmla="*/ 2652876 h 4611216"/>
                <a:gd name="connsiteX1" fmla="*/ 1152056 w 3104254"/>
                <a:gd name="connsiteY1" fmla="*/ 3204782 h 4611216"/>
                <a:gd name="connsiteX2" fmla="*/ 909305 w 3104254"/>
                <a:gd name="connsiteY2" fmla="*/ 4062576 h 4611216"/>
                <a:gd name="connsiteX3" fmla="*/ 132065 w 3104254"/>
                <a:gd name="connsiteY3" fmla="*/ 3648919 h 4611216"/>
                <a:gd name="connsiteX4" fmla="*/ 295350 w 3104254"/>
                <a:gd name="connsiteY4" fmla="*/ 2784593 h 4611216"/>
                <a:gd name="connsiteX5" fmla="*/ 665465 w 3104254"/>
                <a:gd name="connsiteY5" fmla="*/ 2956587 h 4611216"/>
                <a:gd name="connsiteX6" fmla="*/ 597974 w 3104254"/>
                <a:gd name="connsiteY6" fmla="*/ 3102456 h 4611216"/>
                <a:gd name="connsiteX7" fmla="*/ 482585 w 3104254"/>
                <a:gd name="connsiteY7" fmla="*/ 2988156 h 4611216"/>
                <a:gd name="connsiteX8" fmla="*/ 575113 w 3104254"/>
                <a:gd name="connsiteY8" fmla="*/ 2567968 h 4611216"/>
                <a:gd name="connsiteX9" fmla="*/ 482585 w 3104254"/>
                <a:gd name="connsiteY9" fmla="*/ 2424276 h 4611216"/>
                <a:gd name="connsiteX10" fmla="*/ 55865 w 3104254"/>
                <a:gd name="connsiteY10" fmla="*/ 2378556 h 4611216"/>
                <a:gd name="connsiteX11" fmla="*/ 65662 w 3104254"/>
                <a:gd name="connsiteY11" fmla="*/ 1739565 h 4611216"/>
                <a:gd name="connsiteX12" fmla="*/ 741665 w 3104254"/>
                <a:gd name="connsiteY12" fmla="*/ 679296 h 4611216"/>
                <a:gd name="connsiteX13" fmla="*/ 2821925 w 3104254"/>
                <a:gd name="connsiteY13" fmla="*/ 1116 h 4611216"/>
                <a:gd name="connsiteX14" fmla="*/ 2875265 w 3104254"/>
                <a:gd name="connsiteY14" fmla="*/ 831696 h 4611216"/>
                <a:gd name="connsiteX15" fmla="*/ 3103865 w 3104254"/>
                <a:gd name="connsiteY15" fmla="*/ 1555596 h 4611216"/>
                <a:gd name="connsiteX16" fmla="*/ 2814305 w 3104254"/>
                <a:gd name="connsiteY16" fmla="*/ 2279496 h 4611216"/>
                <a:gd name="connsiteX17" fmla="*/ 3065765 w 3104254"/>
                <a:gd name="connsiteY17" fmla="*/ 3140556 h 4611216"/>
                <a:gd name="connsiteX18" fmla="*/ 2677145 w 3104254"/>
                <a:gd name="connsiteY18" fmla="*/ 3864456 h 4611216"/>
                <a:gd name="connsiteX19" fmla="*/ 3103865 w 3104254"/>
                <a:gd name="connsiteY19" fmla="*/ 4611216 h 4611216"/>
                <a:gd name="connsiteX0" fmla="*/ 368285 w 3104254"/>
                <a:gd name="connsiteY0" fmla="*/ 2652876 h 4611216"/>
                <a:gd name="connsiteX1" fmla="*/ 1152056 w 3104254"/>
                <a:gd name="connsiteY1" fmla="*/ 3204782 h 4611216"/>
                <a:gd name="connsiteX2" fmla="*/ 909305 w 3104254"/>
                <a:gd name="connsiteY2" fmla="*/ 4062576 h 4611216"/>
                <a:gd name="connsiteX3" fmla="*/ 132065 w 3104254"/>
                <a:gd name="connsiteY3" fmla="*/ 3648919 h 4611216"/>
                <a:gd name="connsiteX4" fmla="*/ 295350 w 3104254"/>
                <a:gd name="connsiteY4" fmla="*/ 2784593 h 4611216"/>
                <a:gd name="connsiteX5" fmla="*/ 665465 w 3104254"/>
                <a:gd name="connsiteY5" fmla="*/ 2956587 h 4611216"/>
                <a:gd name="connsiteX6" fmla="*/ 597974 w 3104254"/>
                <a:gd name="connsiteY6" fmla="*/ 3102456 h 4611216"/>
                <a:gd name="connsiteX7" fmla="*/ 482585 w 3104254"/>
                <a:gd name="connsiteY7" fmla="*/ 2988156 h 4611216"/>
                <a:gd name="connsiteX8" fmla="*/ 575113 w 3104254"/>
                <a:gd name="connsiteY8" fmla="*/ 2567968 h 4611216"/>
                <a:gd name="connsiteX9" fmla="*/ 482585 w 3104254"/>
                <a:gd name="connsiteY9" fmla="*/ 2424276 h 4611216"/>
                <a:gd name="connsiteX10" fmla="*/ 55865 w 3104254"/>
                <a:gd name="connsiteY10" fmla="*/ 2378556 h 4611216"/>
                <a:gd name="connsiteX11" fmla="*/ 65662 w 3104254"/>
                <a:gd name="connsiteY11" fmla="*/ 1739565 h 4611216"/>
                <a:gd name="connsiteX12" fmla="*/ 741665 w 3104254"/>
                <a:gd name="connsiteY12" fmla="*/ 679296 h 4611216"/>
                <a:gd name="connsiteX13" fmla="*/ 2821925 w 3104254"/>
                <a:gd name="connsiteY13" fmla="*/ 1116 h 4611216"/>
                <a:gd name="connsiteX14" fmla="*/ 2875265 w 3104254"/>
                <a:gd name="connsiteY14" fmla="*/ 831696 h 4611216"/>
                <a:gd name="connsiteX15" fmla="*/ 3103865 w 3104254"/>
                <a:gd name="connsiteY15" fmla="*/ 1555596 h 4611216"/>
                <a:gd name="connsiteX16" fmla="*/ 2814305 w 3104254"/>
                <a:gd name="connsiteY16" fmla="*/ 2279496 h 4611216"/>
                <a:gd name="connsiteX17" fmla="*/ 3073385 w 3104254"/>
                <a:gd name="connsiteY17" fmla="*/ 2957676 h 4611216"/>
                <a:gd name="connsiteX18" fmla="*/ 2677145 w 3104254"/>
                <a:gd name="connsiteY18" fmla="*/ 3864456 h 4611216"/>
                <a:gd name="connsiteX19" fmla="*/ 3103865 w 3104254"/>
                <a:gd name="connsiteY19" fmla="*/ 4611216 h 4611216"/>
                <a:gd name="connsiteX0" fmla="*/ 368285 w 3104254"/>
                <a:gd name="connsiteY0" fmla="*/ 2652876 h 4611216"/>
                <a:gd name="connsiteX1" fmla="*/ 1152056 w 3104254"/>
                <a:gd name="connsiteY1" fmla="*/ 3204782 h 4611216"/>
                <a:gd name="connsiteX2" fmla="*/ 909305 w 3104254"/>
                <a:gd name="connsiteY2" fmla="*/ 4062576 h 4611216"/>
                <a:gd name="connsiteX3" fmla="*/ 132065 w 3104254"/>
                <a:gd name="connsiteY3" fmla="*/ 3648919 h 4611216"/>
                <a:gd name="connsiteX4" fmla="*/ 295350 w 3104254"/>
                <a:gd name="connsiteY4" fmla="*/ 2784593 h 4611216"/>
                <a:gd name="connsiteX5" fmla="*/ 665465 w 3104254"/>
                <a:gd name="connsiteY5" fmla="*/ 2956587 h 4611216"/>
                <a:gd name="connsiteX6" fmla="*/ 597974 w 3104254"/>
                <a:gd name="connsiteY6" fmla="*/ 3102456 h 4611216"/>
                <a:gd name="connsiteX7" fmla="*/ 482585 w 3104254"/>
                <a:gd name="connsiteY7" fmla="*/ 2988156 h 4611216"/>
                <a:gd name="connsiteX8" fmla="*/ 575113 w 3104254"/>
                <a:gd name="connsiteY8" fmla="*/ 2567968 h 4611216"/>
                <a:gd name="connsiteX9" fmla="*/ 482585 w 3104254"/>
                <a:gd name="connsiteY9" fmla="*/ 2424276 h 4611216"/>
                <a:gd name="connsiteX10" fmla="*/ 55865 w 3104254"/>
                <a:gd name="connsiteY10" fmla="*/ 2378556 h 4611216"/>
                <a:gd name="connsiteX11" fmla="*/ 65662 w 3104254"/>
                <a:gd name="connsiteY11" fmla="*/ 1739565 h 4611216"/>
                <a:gd name="connsiteX12" fmla="*/ 741665 w 3104254"/>
                <a:gd name="connsiteY12" fmla="*/ 679296 h 4611216"/>
                <a:gd name="connsiteX13" fmla="*/ 2821925 w 3104254"/>
                <a:gd name="connsiteY13" fmla="*/ 1116 h 4611216"/>
                <a:gd name="connsiteX14" fmla="*/ 2875265 w 3104254"/>
                <a:gd name="connsiteY14" fmla="*/ 831696 h 4611216"/>
                <a:gd name="connsiteX15" fmla="*/ 3103865 w 3104254"/>
                <a:gd name="connsiteY15" fmla="*/ 1555596 h 4611216"/>
                <a:gd name="connsiteX16" fmla="*/ 2814305 w 3104254"/>
                <a:gd name="connsiteY16" fmla="*/ 2279496 h 4611216"/>
                <a:gd name="connsiteX17" fmla="*/ 3073385 w 3104254"/>
                <a:gd name="connsiteY17" fmla="*/ 2957676 h 4611216"/>
                <a:gd name="connsiteX18" fmla="*/ 2669525 w 3104254"/>
                <a:gd name="connsiteY18" fmla="*/ 3704436 h 4611216"/>
                <a:gd name="connsiteX19" fmla="*/ 3103865 w 3104254"/>
                <a:gd name="connsiteY19" fmla="*/ 4611216 h 4611216"/>
                <a:gd name="connsiteX0" fmla="*/ 368285 w 3104277"/>
                <a:gd name="connsiteY0" fmla="*/ 2881135 h 4839475"/>
                <a:gd name="connsiteX1" fmla="*/ 1152056 w 3104277"/>
                <a:gd name="connsiteY1" fmla="*/ 3433041 h 4839475"/>
                <a:gd name="connsiteX2" fmla="*/ 909305 w 3104277"/>
                <a:gd name="connsiteY2" fmla="*/ 4290835 h 4839475"/>
                <a:gd name="connsiteX3" fmla="*/ 132065 w 3104277"/>
                <a:gd name="connsiteY3" fmla="*/ 3877178 h 4839475"/>
                <a:gd name="connsiteX4" fmla="*/ 295350 w 3104277"/>
                <a:gd name="connsiteY4" fmla="*/ 3012852 h 4839475"/>
                <a:gd name="connsiteX5" fmla="*/ 665465 w 3104277"/>
                <a:gd name="connsiteY5" fmla="*/ 3184846 h 4839475"/>
                <a:gd name="connsiteX6" fmla="*/ 597974 w 3104277"/>
                <a:gd name="connsiteY6" fmla="*/ 3330715 h 4839475"/>
                <a:gd name="connsiteX7" fmla="*/ 482585 w 3104277"/>
                <a:gd name="connsiteY7" fmla="*/ 3216415 h 4839475"/>
                <a:gd name="connsiteX8" fmla="*/ 575113 w 3104277"/>
                <a:gd name="connsiteY8" fmla="*/ 2796227 h 4839475"/>
                <a:gd name="connsiteX9" fmla="*/ 482585 w 3104277"/>
                <a:gd name="connsiteY9" fmla="*/ 2652535 h 4839475"/>
                <a:gd name="connsiteX10" fmla="*/ 55865 w 3104277"/>
                <a:gd name="connsiteY10" fmla="*/ 2606815 h 4839475"/>
                <a:gd name="connsiteX11" fmla="*/ 65662 w 3104277"/>
                <a:gd name="connsiteY11" fmla="*/ 1967824 h 4839475"/>
                <a:gd name="connsiteX12" fmla="*/ 741665 w 3104277"/>
                <a:gd name="connsiteY12" fmla="*/ 907555 h 4839475"/>
                <a:gd name="connsiteX13" fmla="*/ 2753345 w 3104277"/>
                <a:gd name="connsiteY13" fmla="*/ 775 h 4839475"/>
                <a:gd name="connsiteX14" fmla="*/ 2875265 w 3104277"/>
                <a:gd name="connsiteY14" fmla="*/ 1059955 h 4839475"/>
                <a:gd name="connsiteX15" fmla="*/ 3103865 w 3104277"/>
                <a:gd name="connsiteY15" fmla="*/ 1783855 h 4839475"/>
                <a:gd name="connsiteX16" fmla="*/ 2814305 w 3104277"/>
                <a:gd name="connsiteY16" fmla="*/ 2507755 h 4839475"/>
                <a:gd name="connsiteX17" fmla="*/ 3073385 w 3104277"/>
                <a:gd name="connsiteY17" fmla="*/ 3185935 h 4839475"/>
                <a:gd name="connsiteX18" fmla="*/ 2669525 w 3104277"/>
                <a:gd name="connsiteY18" fmla="*/ 3932695 h 4839475"/>
                <a:gd name="connsiteX19" fmla="*/ 3103865 w 3104277"/>
                <a:gd name="connsiteY19" fmla="*/ 4839475 h 4839475"/>
                <a:gd name="connsiteX0" fmla="*/ 368285 w 3104277"/>
                <a:gd name="connsiteY0" fmla="*/ 2914934 h 4873274"/>
                <a:gd name="connsiteX1" fmla="*/ 1152056 w 3104277"/>
                <a:gd name="connsiteY1" fmla="*/ 3466840 h 4873274"/>
                <a:gd name="connsiteX2" fmla="*/ 909305 w 3104277"/>
                <a:gd name="connsiteY2" fmla="*/ 4324634 h 4873274"/>
                <a:gd name="connsiteX3" fmla="*/ 132065 w 3104277"/>
                <a:gd name="connsiteY3" fmla="*/ 3910977 h 4873274"/>
                <a:gd name="connsiteX4" fmla="*/ 295350 w 3104277"/>
                <a:gd name="connsiteY4" fmla="*/ 3046651 h 4873274"/>
                <a:gd name="connsiteX5" fmla="*/ 665465 w 3104277"/>
                <a:gd name="connsiteY5" fmla="*/ 3218645 h 4873274"/>
                <a:gd name="connsiteX6" fmla="*/ 597974 w 3104277"/>
                <a:gd name="connsiteY6" fmla="*/ 3364514 h 4873274"/>
                <a:gd name="connsiteX7" fmla="*/ 482585 w 3104277"/>
                <a:gd name="connsiteY7" fmla="*/ 3250214 h 4873274"/>
                <a:gd name="connsiteX8" fmla="*/ 575113 w 3104277"/>
                <a:gd name="connsiteY8" fmla="*/ 2830026 h 4873274"/>
                <a:gd name="connsiteX9" fmla="*/ 482585 w 3104277"/>
                <a:gd name="connsiteY9" fmla="*/ 2686334 h 4873274"/>
                <a:gd name="connsiteX10" fmla="*/ 55865 w 3104277"/>
                <a:gd name="connsiteY10" fmla="*/ 2640614 h 4873274"/>
                <a:gd name="connsiteX11" fmla="*/ 65662 w 3104277"/>
                <a:gd name="connsiteY11" fmla="*/ 2001623 h 4873274"/>
                <a:gd name="connsiteX12" fmla="*/ 741665 w 3104277"/>
                <a:gd name="connsiteY12" fmla="*/ 941354 h 4873274"/>
                <a:gd name="connsiteX13" fmla="*/ 2753345 w 3104277"/>
                <a:gd name="connsiteY13" fmla="*/ 34574 h 4873274"/>
                <a:gd name="connsiteX14" fmla="*/ 2875265 w 3104277"/>
                <a:gd name="connsiteY14" fmla="*/ 1093754 h 4873274"/>
                <a:gd name="connsiteX15" fmla="*/ 3103865 w 3104277"/>
                <a:gd name="connsiteY15" fmla="*/ 1817654 h 4873274"/>
                <a:gd name="connsiteX16" fmla="*/ 2814305 w 3104277"/>
                <a:gd name="connsiteY16" fmla="*/ 2541554 h 4873274"/>
                <a:gd name="connsiteX17" fmla="*/ 3073385 w 3104277"/>
                <a:gd name="connsiteY17" fmla="*/ 3219734 h 4873274"/>
                <a:gd name="connsiteX18" fmla="*/ 2669525 w 3104277"/>
                <a:gd name="connsiteY18" fmla="*/ 3966494 h 4873274"/>
                <a:gd name="connsiteX19" fmla="*/ 3103865 w 3104277"/>
                <a:gd name="connsiteY19" fmla="*/ 4873274 h 4873274"/>
                <a:gd name="connsiteX0" fmla="*/ 379305 w 3115297"/>
                <a:gd name="connsiteY0" fmla="*/ 2883672 h 4842012"/>
                <a:gd name="connsiteX1" fmla="*/ 1163076 w 3115297"/>
                <a:gd name="connsiteY1" fmla="*/ 3435578 h 4842012"/>
                <a:gd name="connsiteX2" fmla="*/ 920325 w 3115297"/>
                <a:gd name="connsiteY2" fmla="*/ 4293372 h 4842012"/>
                <a:gd name="connsiteX3" fmla="*/ 143085 w 3115297"/>
                <a:gd name="connsiteY3" fmla="*/ 3879715 h 4842012"/>
                <a:gd name="connsiteX4" fmla="*/ 306370 w 3115297"/>
                <a:gd name="connsiteY4" fmla="*/ 3015389 h 4842012"/>
                <a:gd name="connsiteX5" fmla="*/ 676485 w 3115297"/>
                <a:gd name="connsiteY5" fmla="*/ 3187383 h 4842012"/>
                <a:gd name="connsiteX6" fmla="*/ 608994 w 3115297"/>
                <a:gd name="connsiteY6" fmla="*/ 3333252 h 4842012"/>
                <a:gd name="connsiteX7" fmla="*/ 493605 w 3115297"/>
                <a:gd name="connsiteY7" fmla="*/ 3218952 h 4842012"/>
                <a:gd name="connsiteX8" fmla="*/ 586133 w 3115297"/>
                <a:gd name="connsiteY8" fmla="*/ 2798764 h 4842012"/>
                <a:gd name="connsiteX9" fmla="*/ 493605 w 3115297"/>
                <a:gd name="connsiteY9" fmla="*/ 2655072 h 4842012"/>
                <a:gd name="connsiteX10" fmla="*/ 66885 w 3115297"/>
                <a:gd name="connsiteY10" fmla="*/ 2609352 h 4842012"/>
                <a:gd name="connsiteX11" fmla="*/ 76682 w 3115297"/>
                <a:gd name="connsiteY11" fmla="*/ 1970361 h 4842012"/>
                <a:gd name="connsiteX12" fmla="*/ 790785 w 3115297"/>
                <a:gd name="connsiteY12" fmla="*/ 772932 h 4842012"/>
                <a:gd name="connsiteX13" fmla="*/ 2764365 w 3115297"/>
                <a:gd name="connsiteY13" fmla="*/ 3312 h 4842012"/>
                <a:gd name="connsiteX14" fmla="*/ 2886285 w 3115297"/>
                <a:gd name="connsiteY14" fmla="*/ 1062492 h 4842012"/>
                <a:gd name="connsiteX15" fmla="*/ 3114885 w 3115297"/>
                <a:gd name="connsiteY15" fmla="*/ 1786392 h 4842012"/>
                <a:gd name="connsiteX16" fmla="*/ 2825325 w 3115297"/>
                <a:gd name="connsiteY16" fmla="*/ 2510292 h 4842012"/>
                <a:gd name="connsiteX17" fmla="*/ 3084405 w 3115297"/>
                <a:gd name="connsiteY17" fmla="*/ 3188472 h 4842012"/>
                <a:gd name="connsiteX18" fmla="*/ 2680545 w 3115297"/>
                <a:gd name="connsiteY18" fmla="*/ 3935232 h 4842012"/>
                <a:gd name="connsiteX19" fmla="*/ 3114885 w 3115297"/>
                <a:gd name="connsiteY19" fmla="*/ 4842012 h 4842012"/>
                <a:gd name="connsiteX0" fmla="*/ 379305 w 3115297"/>
                <a:gd name="connsiteY0" fmla="*/ 2885881 h 4844221"/>
                <a:gd name="connsiteX1" fmla="*/ 1163076 w 3115297"/>
                <a:gd name="connsiteY1" fmla="*/ 3437787 h 4844221"/>
                <a:gd name="connsiteX2" fmla="*/ 920325 w 3115297"/>
                <a:gd name="connsiteY2" fmla="*/ 4295581 h 4844221"/>
                <a:gd name="connsiteX3" fmla="*/ 143085 w 3115297"/>
                <a:gd name="connsiteY3" fmla="*/ 3881924 h 4844221"/>
                <a:gd name="connsiteX4" fmla="*/ 306370 w 3115297"/>
                <a:gd name="connsiteY4" fmla="*/ 3017598 h 4844221"/>
                <a:gd name="connsiteX5" fmla="*/ 676485 w 3115297"/>
                <a:gd name="connsiteY5" fmla="*/ 3189592 h 4844221"/>
                <a:gd name="connsiteX6" fmla="*/ 608994 w 3115297"/>
                <a:gd name="connsiteY6" fmla="*/ 3335461 h 4844221"/>
                <a:gd name="connsiteX7" fmla="*/ 493605 w 3115297"/>
                <a:gd name="connsiteY7" fmla="*/ 3221161 h 4844221"/>
                <a:gd name="connsiteX8" fmla="*/ 586133 w 3115297"/>
                <a:gd name="connsiteY8" fmla="*/ 2800973 h 4844221"/>
                <a:gd name="connsiteX9" fmla="*/ 493605 w 3115297"/>
                <a:gd name="connsiteY9" fmla="*/ 2657281 h 4844221"/>
                <a:gd name="connsiteX10" fmla="*/ 66885 w 3115297"/>
                <a:gd name="connsiteY10" fmla="*/ 2611561 h 4844221"/>
                <a:gd name="connsiteX11" fmla="*/ 76682 w 3115297"/>
                <a:gd name="connsiteY11" fmla="*/ 1972570 h 4844221"/>
                <a:gd name="connsiteX12" fmla="*/ 790785 w 3115297"/>
                <a:gd name="connsiteY12" fmla="*/ 775141 h 4844221"/>
                <a:gd name="connsiteX13" fmla="*/ 2764365 w 3115297"/>
                <a:gd name="connsiteY13" fmla="*/ 5521 h 4844221"/>
                <a:gd name="connsiteX14" fmla="*/ 2886285 w 3115297"/>
                <a:gd name="connsiteY14" fmla="*/ 1064701 h 4844221"/>
                <a:gd name="connsiteX15" fmla="*/ 3114885 w 3115297"/>
                <a:gd name="connsiteY15" fmla="*/ 1788601 h 4844221"/>
                <a:gd name="connsiteX16" fmla="*/ 2825325 w 3115297"/>
                <a:gd name="connsiteY16" fmla="*/ 2512501 h 4844221"/>
                <a:gd name="connsiteX17" fmla="*/ 3084405 w 3115297"/>
                <a:gd name="connsiteY17" fmla="*/ 3190681 h 4844221"/>
                <a:gd name="connsiteX18" fmla="*/ 2680545 w 3115297"/>
                <a:gd name="connsiteY18" fmla="*/ 3937441 h 4844221"/>
                <a:gd name="connsiteX19" fmla="*/ 3114885 w 3115297"/>
                <a:gd name="connsiteY19" fmla="*/ 4844221 h 4844221"/>
                <a:gd name="connsiteX0" fmla="*/ 379305 w 3115297"/>
                <a:gd name="connsiteY0" fmla="*/ 2885881 h 4844221"/>
                <a:gd name="connsiteX1" fmla="*/ 1163076 w 3115297"/>
                <a:gd name="connsiteY1" fmla="*/ 3437787 h 4844221"/>
                <a:gd name="connsiteX2" fmla="*/ 920325 w 3115297"/>
                <a:gd name="connsiteY2" fmla="*/ 4295581 h 4844221"/>
                <a:gd name="connsiteX3" fmla="*/ 143085 w 3115297"/>
                <a:gd name="connsiteY3" fmla="*/ 3881924 h 4844221"/>
                <a:gd name="connsiteX4" fmla="*/ 306370 w 3115297"/>
                <a:gd name="connsiteY4" fmla="*/ 3017598 h 4844221"/>
                <a:gd name="connsiteX5" fmla="*/ 676485 w 3115297"/>
                <a:gd name="connsiteY5" fmla="*/ 3189592 h 4844221"/>
                <a:gd name="connsiteX6" fmla="*/ 608994 w 3115297"/>
                <a:gd name="connsiteY6" fmla="*/ 3335461 h 4844221"/>
                <a:gd name="connsiteX7" fmla="*/ 493605 w 3115297"/>
                <a:gd name="connsiteY7" fmla="*/ 3221161 h 4844221"/>
                <a:gd name="connsiteX8" fmla="*/ 586133 w 3115297"/>
                <a:gd name="connsiteY8" fmla="*/ 2800973 h 4844221"/>
                <a:gd name="connsiteX9" fmla="*/ 493605 w 3115297"/>
                <a:gd name="connsiteY9" fmla="*/ 2657281 h 4844221"/>
                <a:gd name="connsiteX10" fmla="*/ 66885 w 3115297"/>
                <a:gd name="connsiteY10" fmla="*/ 2611561 h 4844221"/>
                <a:gd name="connsiteX11" fmla="*/ 76682 w 3115297"/>
                <a:gd name="connsiteY11" fmla="*/ 1972570 h 4844221"/>
                <a:gd name="connsiteX12" fmla="*/ 790785 w 3115297"/>
                <a:gd name="connsiteY12" fmla="*/ 775141 h 4844221"/>
                <a:gd name="connsiteX13" fmla="*/ 2764365 w 3115297"/>
                <a:gd name="connsiteY13" fmla="*/ 5521 h 4844221"/>
                <a:gd name="connsiteX14" fmla="*/ 2886285 w 3115297"/>
                <a:gd name="connsiteY14" fmla="*/ 1064701 h 4844221"/>
                <a:gd name="connsiteX15" fmla="*/ 3114885 w 3115297"/>
                <a:gd name="connsiteY15" fmla="*/ 1788601 h 4844221"/>
                <a:gd name="connsiteX16" fmla="*/ 2825325 w 3115297"/>
                <a:gd name="connsiteY16" fmla="*/ 2512501 h 4844221"/>
                <a:gd name="connsiteX17" fmla="*/ 3084405 w 3115297"/>
                <a:gd name="connsiteY17" fmla="*/ 3190681 h 4844221"/>
                <a:gd name="connsiteX18" fmla="*/ 2680545 w 3115297"/>
                <a:gd name="connsiteY18" fmla="*/ 3937441 h 4844221"/>
                <a:gd name="connsiteX19" fmla="*/ 3114885 w 3115297"/>
                <a:gd name="connsiteY19" fmla="*/ 4844221 h 4844221"/>
                <a:gd name="connsiteX0" fmla="*/ 379305 w 3115297"/>
                <a:gd name="connsiteY0" fmla="*/ 2885881 h 4844221"/>
                <a:gd name="connsiteX1" fmla="*/ 1163076 w 3115297"/>
                <a:gd name="connsiteY1" fmla="*/ 3437787 h 4844221"/>
                <a:gd name="connsiteX2" fmla="*/ 920325 w 3115297"/>
                <a:gd name="connsiteY2" fmla="*/ 4295581 h 4844221"/>
                <a:gd name="connsiteX3" fmla="*/ 143085 w 3115297"/>
                <a:gd name="connsiteY3" fmla="*/ 3881924 h 4844221"/>
                <a:gd name="connsiteX4" fmla="*/ 306370 w 3115297"/>
                <a:gd name="connsiteY4" fmla="*/ 3017598 h 4844221"/>
                <a:gd name="connsiteX5" fmla="*/ 676485 w 3115297"/>
                <a:gd name="connsiteY5" fmla="*/ 3189592 h 4844221"/>
                <a:gd name="connsiteX6" fmla="*/ 608994 w 3115297"/>
                <a:gd name="connsiteY6" fmla="*/ 3335461 h 4844221"/>
                <a:gd name="connsiteX7" fmla="*/ 493605 w 3115297"/>
                <a:gd name="connsiteY7" fmla="*/ 3221161 h 4844221"/>
                <a:gd name="connsiteX8" fmla="*/ 586133 w 3115297"/>
                <a:gd name="connsiteY8" fmla="*/ 2800973 h 4844221"/>
                <a:gd name="connsiteX9" fmla="*/ 493605 w 3115297"/>
                <a:gd name="connsiteY9" fmla="*/ 2657281 h 4844221"/>
                <a:gd name="connsiteX10" fmla="*/ 66885 w 3115297"/>
                <a:gd name="connsiteY10" fmla="*/ 2611561 h 4844221"/>
                <a:gd name="connsiteX11" fmla="*/ 76682 w 3115297"/>
                <a:gd name="connsiteY11" fmla="*/ 1972570 h 4844221"/>
                <a:gd name="connsiteX12" fmla="*/ 790785 w 3115297"/>
                <a:gd name="connsiteY12" fmla="*/ 775141 h 4844221"/>
                <a:gd name="connsiteX13" fmla="*/ 2764365 w 3115297"/>
                <a:gd name="connsiteY13" fmla="*/ 5521 h 4844221"/>
                <a:gd name="connsiteX14" fmla="*/ 2886285 w 3115297"/>
                <a:gd name="connsiteY14" fmla="*/ 1064701 h 4844221"/>
                <a:gd name="connsiteX15" fmla="*/ 3114885 w 3115297"/>
                <a:gd name="connsiteY15" fmla="*/ 1788601 h 4844221"/>
                <a:gd name="connsiteX16" fmla="*/ 2825325 w 3115297"/>
                <a:gd name="connsiteY16" fmla="*/ 2512501 h 4844221"/>
                <a:gd name="connsiteX17" fmla="*/ 3084405 w 3115297"/>
                <a:gd name="connsiteY17" fmla="*/ 3190681 h 4844221"/>
                <a:gd name="connsiteX18" fmla="*/ 2680545 w 3115297"/>
                <a:gd name="connsiteY18" fmla="*/ 3937441 h 4844221"/>
                <a:gd name="connsiteX19" fmla="*/ 3114885 w 3115297"/>
                <a:gd name="connsiteY19" fmla="*/ 4844221 h 4844221"/>
                <a:gd name="connsiteX0" fmla="*/ 379305 w 3115297"/>
                <a:gd name="connsiteY0" fmla="*/ 2885881 h 4346015"/>
                <a:gd name="connsiteX1" fmla="*/ 1163076 w 3115297"/>
                <a:gd name="connsiteY1" fmla="*/ 3437787 h 4346015"/>
                <a:gd name="connsiteX2" fmla="*/ 920325 w 3115297"/>
                <a:gd name="connsiteY2" fmla="*/ 4295581 h 4346015"/>
                <a:gd name="connsiteX3" fmla="*/ 143085 w 3115297"/>
                <a:gd name="connsiteY3" fmla="*/ 3881924 h 4346015"/>
                <a:gd name="connsiteX4" fmla="*/ 306370 w 3115297"/>
                <a:gd name="connsiteY4" fmla="*/ 3017598 h 4346015"/>
                <a:gd name="connsiteX5" fmla="*/ 676485 w 3115297"/>
                <a:gd name="connsiteY5" fmla="*/ 3189592 h 4346015"/>
                <a:gd name="connsiteX6" fmla="*/ 608994 w 3115297"/>
                <a:gd name="connsiteY6" fmla="*/ 3335461 h 4346015"/>
                <a:gd name="connsiteX7" fmla="*/ 493605 w 3115297"/>
                <a:gd name="connsiteY7" fmla="*/ 3221161 h 4346015"/>
                <a:gd name="connsiteX8" fmla="*/ 586133 w 3115297"/>
                <a:gd name="connsiteY8" fmla="*/ 2800973 h 4346015"/>
                <a:gd name="connsiteX9" fmla="*/ 493605 w 3115297"/>
                <a:gd name="connsiteY9" fmla="*/ 2657281 h 4346015"/>
                <a:gd name="connsiteX10" fmla="*/ 66885 w 3115297"/>
                <a:gd name="connsiteY10" fmla="*/ 2611561 h 4346015"/>
                <a:gd name="connsiteX11" fmla="*/ 76682 w 3115297"/>
                <a:gd name="connsiteY11" fmla="*/ 1972570 h 4346015"/>
                <a:gd name="connsiteX12" fmla="*/ 790785 w 3115297"/>
                <a:gd name="connsiteY12" fmla="*/ 775141 h 4346015"/>
                <a:gd name="connsiteX13" fmla="*/ 2764365 w 3115297"/>
                <a:gd name="connsiteY13" fmla="*/ 5521 h 4346015"/>
                <a:gd name="connsiteX14" fmla="*/ 2886285 w 3115297"/>
                <a:gd name="connsiteY14" fmla="*/ 1064701 h 4346015"/>
                <a:gd name="connsiteX15" fmla="*/ 3114885 w 3115297"/>
                <a:gd name="connsiteY15" fmla="*/ 1788601 h 4346015"/>
                <a:gd name="connsiteX16" fmla="*/ 2825325 w 3115297"/>
                <a:gd name="connsiteY16" fmla="*/ 2512501 h 4346015"/>
                <a:gd name="connsiteX17" fmla="*/ 3084405 w 3115297"/>
                <a:gd name="connsiteY17" fmla="*/ 3190681 h 4346015"/>
                <a:gd name="connsiteX18" fmla="*/ 2680545 w 3115297"/>
                <a:gd name="connsiteY18" fmla="*/ 3937441 h 4346015"/>
                <a:gd name="connsiteX0" fmla="*/ 379305 w 3115297"/>
                <a:gd name="connsiteY0" fmla="*/ 2885881 h 4346015"/>
                <a:gd name="connsiteX1" fmla="*/ 1163076 w 3115297"/>
                <a:gd name="connsiteY1" fmla="*/ 3437787 h 4346015"/>
                <a:gd name="connsiteX2" fmla="*/ 920325 w 3115297"/>
                <a:gd name="connsiteY2" fmla="*/ 4295581 h 4346015"/>
                <a:gd name="connsiteX3" fmla="*/ 143085 w 3115297"/>
                <a:gd name="connsiteY3" fmla="*/ 3881924 h 4346015"/>
                <a:gd name="connsiteX4" fmla="*/ 306370 w 3115297"/>
                <a:gd name="connsiteY4" fmla="*/ 3017598 h 4346015"/>
                <a:gd name="connsiteX5" fmla="*/ 676485 w 3115297"/>
                <a:gd name="connsiteY5" fmla="*/ 3189592 h 4346015"/>
                <a:gd name="connsiteX6" fmla="*/ 608994 w 3115297"/>
                <a:gd name="connsiteY6" fmla="*/ 3335461 h 4346015"/>
                <a:gd name="connsiteX7" fmla="*/ 493605 w 3115297"/>
                <a:gd name="connsiteY7" fmla="*/ 3221161 h 4346015"/>
                <a:gd name="connsiteX8" fmla="*/ 586133 w 3115297"/>
                <a:gd name="connsiteY8" fmla="*/ 2800973 h 4346015"/>
                <a:gd name="connsiteX9" fmla="*/ 493605 w 3115297"/>
                <a:gd name="connsiteY9" fmla="*/ 2657281 h 4346015"/>
                <a:gd name="connsiteX10" fmla="*/ 66885 w 3115297"/>
                <a:gd name="connsiteY10" fmla="*/ 2611561 h 4346015"/>
                <a:gd name="connsiteX11" fmla="*/ 76682 w 3115297"/>
                <a:gd name="connsiteY11" fmla="*/ 1972570 h 4346015"/>
                <a:gd name="connsiteX12" fmla="*/ 790785 w 3115297"/>
                <a:gd name="connsiteY12" fmla="*/ 775141 h 4346015"/>
                <a:gd name="connsiteX13" fmla="*/ 2764365 w 3115297"/>
                <a:gd name="connsiteY13" fmla="*/ 5521 h 4346015"/>
                <a:gd name="connsiteX14" fmla="*/ 2886285 w 3115297"/>
                <a:gd name="connsiteY14" fmla="*/ 1064701 h 4346015"/>
                <a:gd name="connsiteX15" fmla="*/ 3114885 w 3115297"/>
                <a:gd name="connsiteY15" fmla="*/ 1788601 h 4346015"/>
                <a:gd name="connsiteX16" fmla="*/ 2825325 w 3115297"/>
                <a:gd name="connsiteY16" fmla="*/ 2512501 h 4346015"/>
                <a:gd name="connsiteX17" fmla="*/ 3084405 w 3115297"/>
                <a:gd name="connsiteY17" fmla="*/ 3190681 h 4346015"/>
                <a:gd name="connsiteX18" fmla="*/ 2688165 w 3115297"/>
                <a:gd name="connsiteY18" fmla="*/ 3937441 h 4346015"/>
                <a:gd name="connsiteX0" fmla="*/ 379305 w 3115297"/>
                <a:gd name="connsiteY0" fmla="*/ 2885881 h 4346015"/>
                <a:gd name="connsiteX1" fmla="*/ 1163076 w 3115297"/>
                <a:gd name="connsiteY1" fmla="*/ 3437787 h 4346015"/>
                <a:gd name="connsiteX2" fmla="*/ 920325 w 3115297"/>
                <a:gd name="connsiteY2" fmla="*/ 4295581 h 4346015"/>
                <a:gd name="connsiteX3" fmla="*/ 143085 w 3115297"/>
                <a:gd name="connsiteY3" fmla="*/ 3881924 h 4346015"/>
                <a:gd name="connsiteX4" fmla="*/ 306370 w 3115297"/>
                <a:gd name="connsiteY4" fmla="*/ 3017598 h 4346015"/>
                <a:gd name="connsiteX5" fmla="*/ 676485 w 3115297"/>
                <a:gd name="connsiteY5" fmla="*/ 3189592 h 4346015"/>
                <a:gd name="connsiteX6" fmla="*/ 608994 w 3115297"/>
                <a:gd name="connsiteY6" fmla="*/ 3335461 h 4346015"/>
                <a:gd name="connsiteX7" fmla="*/ 493605 w 3115297"/>
                <a:gd name="connsiteY7" fmla="*/ 3221161 h 4346015"/>
                <a:gd name="connsiteX8" fmla="*/ 586133 w 3115297"/>
                <a:gd name="connsiteY8" fmla="*/ 2800973 h 4346015"/>
                <a:gd name="connsiteX9" fmla="*/ 493605 w 3115297"/>
                <a:gd name="connsiteY9" fmla="*/ 2657281 h 4346015"/>
                <a:gd name="connsiteX10" fmla="*/ 66885 w 3115297"/>
                <a:gd name="connsiteY10" fmla="*/ 2611561 h 4346015"/>
                <a:gd name="connsiteX11" fmla="*/ 76682 w 3115297"/>
                <a:gd name="connsiteY11" fmla="*/ 1972570 h 4346015"/>
                <a:gd name="connsiteX12" fmla="*/ 790785 w 3115297"/>
                <a:gd name="connsiteY12" fmla="*/ 775141 h 4346015"/>
                <a:gd name="connsiteX13" fmla="*/ 2764365 w 3115297"/>
                <a:gd name="connsiteY13" fmla="*/ 5521 h 4346015"/>
                <a:gd name="connsiteX14" fmla="*/ 2886285 w 3115297"/>
                <a:gd name="connsiteY14" fmla="*/ 1064701 h 4346015"/>
                <a:gd name="connsiteX15" fmla="*/ 3114885 w 3115297"/>
                <a:gd name="connsiteY15" fmla="*/ 1788601 h 4346015"/>
                <a:gd name="connsiteX16" fmla="*/ 2825325 w 3115297"/>
                <a:gd name="connsiteY16" fmla="*/ 2512501 h 4346015"/>
                <a:gd name="connsiteX17" fmla="*/ 3084405 w 3115297"/>
                <a:gd name="connsiteY17" fmla="*/ 3190681 h 4346015"/>
                <a:gd name="connsiteX0" fmla="*/ 379305 w 3115297"/>
                <a:gd name="connsiteY0" fmla="*/ 2885881 h 4346015"/>
                <a:gd name="connsiteX1" fmla="*/ 1163076 w 3115297"/>
                <a:gd name="connsiteY1" fmla="*/ 3437787 h 4346015"/>
                <a:gd name="connsiteX2" fmla="*/ 920325 w 3115297"/>
                <a:gd name="connsiteY2" fmla="*/ 4295581 h 4346015"/>
                <a:gd name="connsiteX3" fmla="*/ 143085 w 3115297"/>
                <a:gd name="connsiteY3" fmla="*/ 3881924 h 4346015"/>
                <a:gd name="connsiteX4" fmla="*/ 306370 w 3115297"/>
                <a:gd name="connsiteY4" fmla="*/ 3017598 h 4346015"/>
                <a:gd name="connsiteX5" fmla="*/ 676485 w 3115297"/>
                <a:gd name="connsiteY5" fmla="*/ 3189592 h 4346015"/>
                <a:gd name="connsiteX6" fmla="*/ 608994 w 3115297"/>
                <a:gd name="connsiteY6" fmla="*/ 3335461 h 4346015"/>
                <a:gd name="connsiteX7" fmla="*/ 493605 w 3115297"/>
                <a:gd name="connsiteY7" fmla="*/ 3221161 h 4346015"/>
                <a:gd name="connsiteX8" fmla="*/ 586133 w 3115297"/>
                <a:gd name="connsiteY8" fmla="*/ 2800973 h 4346015"/>
                <a:gd name="connsiteX9" fmla="*/ 493605 w 3115297"/>
                <a:gd name="connsiteY9" fmla="*/ 2657281 h 4346015"/>
                <a:gd name="connsiteX10" fmla="*/ 66885 w 3115297"/>
                <a:gd name="connsiteY10" fmla="*/ 2611561 h 4346015"/>
                <a:gd name="connsiteX11" fmla="*/ 76682 w 3115297"/>
                <a:gd name="connsiteY11" fmla="*/ 1972570 h 4346015"/>
                <a:gd name="connsiteX12" fmla="*/ 790785 w 3115297"/>
                <a:gd name="connsiteY12" fmla="*/ 775141 h 4346015"/>
                <a:gd name="connsiteX13" fmla="*/ 2764365 w 3115297"/>
                <a:gd name="connsiteY13" fmla="*/ 5521 h 4346015"/>
                <a:gd name="connsiteX14" fmla="*/ 2886285 w 3115297"/>
                <a:gd name="connsiteY14" fmla="*/ 1064701 h 4346015"/>
                <a:gd name="connsiteX15" fmla="*/ 3114885 w 3115297"/>
                <a:gd name="connsiteY15" fmla="*/ 1788601 h 4346015"/>
                <a:gd name="connsiteX16" fmla="*/ 2825325 w 3115297"/>
                <a:gd name="connsiteY16" fmla="*/ 2512501 h 4346015"/>
                <a:gd name="connsiteX17" fmla="*/ 3084405 w 3115297"/>
                <a:gd name="connsiteY17" fmla="*/ 3190681 h 4346015"/>
                <a:gd name="connsiteX0" fmla="*/ 379305 w 3115297"/>
                <a:gd name="connsiteY0" fmla="*/ 2885881 h 4346015"/>
                <a:gd name="connsiteX1" fmla="*/ 1163076 w 3115297"/>
                <a:gd name="connsiteY1" fmla="*/ 3437787 h 4346015"/>
                <a:gd name="connsiteX2" fmla="*/ 920325 w 3115297"/>
                <a:gd name="connsiteY2" fmla="*/ 4295581 h 4346015"/>
                <a:gd name="connsiteX3" fmla="*/ 143085 w 3115297"/>
                <a:gd name="connsiteY3" fmla="*/ 3881924 h 4346015"/>
                <a:gd name="connsiteX4" fmla="*/ 306370 w 3115297"/>
                <a:gd name="connsiteY4" fmla="*/ 3017598 h 4346015"/>
                <a:gd name="connsiteX5" fmla="*/ 676485 w 3115297"/>
                <a:gd name="connsiteY5" fmla="*/ 3189592 h 4346015"/>
                <a:gd name="connsiteX6" fmla="*/ 608994 w 3115297"/>
                <a:gd name="connsiteY6" fmla="*/ 3335461 h 4346015"/>
                <a:gd name="connsiteX7" fmla="*/ 493605 w 3115297"/>
                <a:gd name="connsiteY7" fmla="*/ 3221161 h 4346015"/>
                <a:gd name="connsiteX8" fmla="*/ 586133 w 3115297"/>
                <a:gd name="connsiteY8" fmla="*/ 2800973 h 4346015"/>
                <a:gd name="connsiteX9" fmla="*/ 493605 w 3115297"/>
                <a:gd name="connsiteY9" fmla="*/ 2657281 h 4346015"/>
                <a:gd name="connsiteX10" fmla="*/ 66885 w 3115297"/>
                <a:gd name="connsiteY10" fmla="*/ 2611561 h 4346015"/>
                <a:gd name="connsiteX11" fmla="*/ 76682 w 3115297"/>
                <a:gd name="connsiteY11" fmla="*/ 1972570 h 4346015"/>
                <a:gd name="connsiteX12" fmla="*/ 790785 w 3115297"/>
                <a:gd name="connsiteY12" fmla="*/ 775141 h 4346015"/>
                <a:gd name="connsiteX13" fmla="*/ 2764365 w 3115297"/>
                <a:gd name="connsiteY13" fmla="*/ 5521 h 4346015"/>
                <a:gd name="connsiteX14" fmla="*/ 2886285 w 3115297"/>
                <a:gd name="connsiteY14" fmla="*/ 1064701 h 4346015"/>
                <a:gd name="connsiteX15" fmla="*/ 3114885 w 3115297"/>
                <a:gd name="connsiteY15" fmla="*/ 1788601 h 4346015"/>
                <a:gd name="connsiteX16" fmla="*/ 2825325 w 3115297"/>
                <a:gd name="connsiteY16" fmla="*/ 2512501 h 4346015"/>
                <a:gd name="connsiteX0" fmla="*/ 379305 w 3115297"/>
                <a:gd name="connsiteY0" fmla="*/ 2885881 h 4346015"/>
                <a:gd name="connsiteX1" fmla="*/ 1163076 w 3115297"/>
                <a:gd name="connsiteY1" fmla="*/ 3437787 h 4346015"/>
                <a:gd name="connsiteX2" fmla="*/ 920325 w 3115297"/>
                <a:gd name="connsiteY2" fmla="*/ 4295581 h 4346015"/>
                <a:gd name="connsiteX3" fmla="*/ 143085 w 3115297"/>
                <a:gd name="connsiteY3" fmla="*/ 3881924 h 4346015"/>
                <a:gd name="connsiteX4" fmla="*/ 306370 w 3115297"/>
                <a:gd name="connsiteY4" fmla="*/ 3017598 h 4346015"/>
                <a:gd name="connsiteX5" fmla="*/ 676485 w 3115297"/>
                <a:gd name="connsiteY5" fmla="*/ 3189592 h 4346015"/>
                <a:gd name="connsiteX6" fmla="*/ 608994 w 3115297"/>
                <a:gd name="connsiteY6" fmla="*/ 3335461 h 4346015"/>
                <a:gd name="connsiteX7" fmla="*/ 493605 w 3115297"/>
                <a:gd name="connsiteY7" fmla="*/ 3221161 h 4346015"/>
                <a:gd name="connsiteX8" fmla="*/ 586133 w 3115297"/>
                <a:gd name="connsiteY8" fmla="*/ 2800973 h 4346015"/>
                <a:gd name="connsiteX9" fmla="*/ 493605 w 3115297"/>
                <a:gd name="connsiteY9" fmla="*/ 2657281 h 4346015"/>
                <a:gd name="connsiteX10" fmla="*/ 66885 w 3115297"/>
                <a:gd name="connsiteY10" fmla="*/ 2611561 h 4346015"/>
                <a:gd name="connsiteX11" fmla="*/ 76682 w 3115297"/>
                <a:gd name="connsiteY11" fmla="*/ 1972570 h 4346015"/>
                <a:gd name="connsiteX12" fmla="*/ 790785 w 3115297"/>
                <a:gd name="connsiteY12" fmla="*/ 775141 h 4346015"/>
                <a:gd name="connsiteX13" fmla="*/ 2764365 w 3115297"/>
                <a:gd name="connsiteY13" fmla="*/ 5521 h 4346015"/>
                <a:gd name="connsiteX14" fmla="*/ 2886285 w 3115297"/>
                <a:gd name="connsiteY14" fmla="*/ 1064701 h 4346015"/>
                <a:gd name="connsiteX15" fmla="*/ 3114885 w 3115297"/>
                <a:gd name="connsiteY15" fmla="*/ 1788601 h 4346015"/>
                <a:gd name="connsiteX16" fmla="*/ 2825325 w 3115297"/>
                <a:gd name="connsiteY16" fmla="*/ 2512501 h 4346015"/>
                <a:gd name="connsiteX0" fmla="*/ 379305 w 3115297"/>
                <a:gd name="connsiteY0" fmla="*/ 2885881 h 4346015"/>
                <a:gd name="connsiteX1" fmla="*/ 1163076 w 3115297"/>
                <a:gd name="connsiteY1" fmla="*/ 3437787 h 4346015"/>
                <a:gd name="connsiteX2" fmla="*/ 920325 w 3115297"/>
                <a:gd name="connsiteY2" fmla="*/ 4295581 h 4346015"/>
                <a:gd name="connsiteX3" fmla="*/ 143085 w 3115297"/>
                <a:gd name="connsiteY3" fmla="*/ 3881924 h 4346015"/>
                <a:gd name="connsiteX4" fmla="*/ 306370 w 3115297"/>
                <a:gd name="connsiteY4" fmla="*/ 3017598 h 4346015"/>
                <a:gd name="connsiteX5" fmla="*/ 676485 w 3115297"/>
                <a:gd name="connsiteY5" fmla="*/ 3189592 h 4346015"/>
                <a:gd name="connsiteX6" fmla="*/ 608994 w 3115297"/>
                <a:gd name="connsiteY6" fmla="*/ 3335461 h 4346015"/>
                <a:gd name="connsiteX7" fmla="*/ 493605 w 3115297"/>
                <a:gd name="connsiteY7" fmla="*/ 3221161 h 4346015"/>
                <a:gd name="connsiteX8" fmla="*/ 586133 w 3115297"/>
                <a:gd name="connsiteY8" fmla="*/ 2800973 h 4346015"/>
                <a:gd name="connsiteX9" fmla="*/ 493605 w 3115297"/>
                <a:gd name="connsiteY9" fmla="*/ 2657281 h 4346015"/>
                <a:gd name="connsiteX10" fmla="*/ 66885 w 3115297"/>
                <a:gd name="connsiteY10" fmla="*/ 2611561 h 4346015"/>
                <a:gd name="connsiteX11" fmla="*/ 76682 w 3115297"/>
                <a:gd name="connsiteY11" fmla="*/ 1972570 h 4346015"/>
                <a:gd name="connsiteX12" fmla="*/ 790785 w 3115297"/>
                <a:gd name="connsiteY12" fmla="*/ 775141 h 4346015"/>
                <a:gd name="connsiteX13" fmla="*/ 2764365 w 3115297"/>
                <a:gd name="connsiteY13" fmla="*/ 5521 h 4346015"/>
                <a:gd name="connsiteX14" fmla="*/ 2886285 w 3115297"/>
                <a:gd name="connsiteY14" fmla="*/ 1064701 h 4346015"/>
                <a:gd name="connsiteX15" fmla="*/ 3114885 w 3115297"/>
                <a:gd name="connsiteY15" fmla="*/ 1788601 h 4346015"/>
                <a:gd name="connsiteX16" fmla="*/ 2825325 w 3115297"/>
                <a:gd name="connsiteY16" fmla="*/ 2512501 h 4346015"/>
                <a:gd name="connsiteX0" fmla="*/ 379305 w 3115297"/>
                <a:gd name="connsiteY0" fmla="*/ 2885881 h 4346015"/>
                <a:gd name="connsiteX1" fmla="*/ 1163076 w 3115297"/>
                <a:gd name="connsiteY1" fmla="*/ 3437787 h 4346015"/>
                <a:gd name="connsiteX2" fmla="*/ 920325 w 3115297"/>
                <a:gd name="connsiteY2" fmla="*/ 4295581 h 4346015"/>
                <a:gd name="connsiteX3" fmla="*/ 143085 w 3115297"/>
                <a:gd name="connsiteY3" fmla="*/ 3881924 h 4346015"/>
                <a:gd name="connsiteX4" fmla="*/ 306370 w 3115297"/>
                <a:gd name="connsiteY4" fmla="*/ 3017598 h 4346015"/>
                <a:gd name="connsiteX5" fmla="*/ 676485 w 3115297"/>
                <a:gd name="connsiteY5" fmla="*/ 3189592 h 4346015"/>
                <a:gd name="connsiteX6" fmla="*/ 608994 w 3115297"/>
                <a:gd name="connsiteY6" fmla="*/ 3335461 h 4346015"/>
                <a:gd name="connsiteX7" fmla="*/ 493605 w 3115297"/>
                <a:gd name="connsiteY7" fmla="*/ 3221161 h 4346015"/>
                <a:gd name="connsiteX8" fmla="*/ 586133 w 3115297"/>
                <a:gd name="connsiteY8" fmla="*/ 2800973 h 4346015"/>
                <a:gd name="connsiteX9" fmla="*/ 493605 w 3115297"/>
                <a:gd name="connsiteY9" fmla="*/ 2657281 h 4346015"/>
                <a:gd name="connsiteX10" fmla="*/ 66885 w 3115297"/>
                <a:gd name="connsiteY10" fmla="*/ 2611561 h 4346015"/>
                <a:gd name="connsiteX11" fmla="*/ 76682 w 3115297"/>
                <a:gd name="connsiteY11" fmla="*/ 1972570 h 4346015"/>
                <a:gd name="connsiteX12" fmla="*/ 790785 w 3115297"/>
                <a:gd name="connsiteY12" fmla="*/ 775141 h 4346015"/>
                <a:gd name="connsiteX13" fmla="*/ 2764365 w 3115297"/>
                <a:gd name="connsiteY13" fmla="*/ 5521 h 4346015"/>
                <a:gd name="connsiteX14" fmla="*/ 2886285 w 3115297"/>
                <a:gd name="connsiteY14" fmla="*/ 1064701 h 4346015"/>
                <a:gd name="connsiteX15" fmla="*/ 3114885 w 3115297"/>
                <a:gd name="connsiteY15" fmla="*/ 1788601 h 4346015"/>
                <a:gd name="connsiteX16" fmla="*/ 2825325 w 3115297"/>
                <a:gd name="connsiteY16" fmla="*/ 2512501 h 4346015"/>
                <a:gd name="connsiteX0" fmla="*/ 379305 w 3115297"/>
                <a:gd name="connsiteY0" fmla="*/ 2885881 h 4346015"/>
                <a:gd name="connsiteX1" fmla="*/ 1163076 w 3115297"/>
                <a:gd name="connsiteY1" fmla="*/ 3437787 h 4346015"/>
                <a:gd name="connsiteX2" fmla="*/ 920325 w 3115297"/>
                <a:gd name="connsiteY2" fmla="*/ 4295581 h 4346015"/>
                <a:gd name="connsiteX3" fmla="*/ 143085 w 3115297"/>
                <a:gd name="connsiteY3" fmla="*/ 3881924 h 4346015"/>
                <a:gd name="connsiteX4" fmla="*/ 306370 w 3115297"/>
                <a:gd name="connsiteY4" fmla="*/ 3017598 h 4346015"/>
                <a:gd name="connsiteX5" fmla="*/ 676485 w 3115297"/>
                <a:gd name="connsiteY5" fmla="*/ 3189592 h 4346015"/>
                <a:gd name="connsiteX6" fmla="*/ 608994 w 3115297"/>
                <a:gd name="connsiteY6" fmla="*/ 3335461 h 4346015"/>
                <a:gd name="connsiteX7" fmla="*/ 493605 w 3115297"/>
                <a:gd name="connsiteY7" fmla="*/ 3221161 h 4346015"/>
                <a:gd name="connsiteX8" fmla="*/ 586133 w 3115297"/>
                <a:gd name="connsiteY8" fmla="*/ 2800973 h 4346015"/>
                <a:gd name="connsiteX9" fmla="*/ 493605 w 3115297"/>
                <a:gd name="connsiteY9" fmla="*/ 2657281 h 4346015"/>
                <a:gd name="connsiteX10" fmla="*/ 66885 w 3115297"/>
                <a:gd name="connsiteY10" fmla="*/ 2611561 h 4346015"/>
                <a:gd name="connsiteX11" fmla="*/ 76682 w 3115297"/>
                <a:gd name="connsiteY11" fmla="*/ 1972570 h 4346015"/>
                <a:gd name="connsiteX12" fmla="*/ 790785 w 3115297"/>
                <a:gd name="connsiteY12" fmla="*/ 775141 h 4346015"/>
                <a:gd name="connsiteX13" fmla="*/ 2764365 w 3115297"/>
                <a:gd name="connsiteY13" fmla="*/ 5521 h 4346015"/>
                <a:gd name="connsiteX14" fmla="*/ 2886285 w 3115297"/>
                <a:gd name="connsiteY14" fmla="*/ 1064701 h 4346015"/>
                <a:gd name="connsiteX15" fmla="*/ 3114885 w 3115297"/>
                <a:gd name="connsiteY15" fmla="*/ 1788601 h 4346015"/>
                <a:gd name="connsiteX0" fmla="*/ 379305 w 2941345"/>
                <a:gd name="connsiteY0" fmla="*/ 2885881 h 4346015"/>
                <a:gd name="connsiteX1" fmla="*/ 1163076 w 2941345"/>
                <a:gd name="connsiteY1" fmla="*/ 3437787 h 4346015"/>
                <a:gd name="connsiteX2" fmla="*/ 920325 w 2941345"/>
                <a:gd name="connsiteY2" fmla="*/ 4295581 h 4346015"/>
                <a:gd name="connsiteX3" fmla="*/ 143085 w 2941345"/>
                <a:gd name="connsiteY3" fmla="*/ 3881924 h 4346015"/>
                <a:gd name="connsiteX4" fmla="*/ 306370 w 2941345"/>
                <a:gd name="connsiteY4" fmla="*/ 3017598 h 4346015"/>
                <a:gd name="connsiteX5" fmla="*/ 676485 w 2941345"/>
                <a:gd name="connsiteY5" fmla="*/ 3189592 h 4346015"/>
                <a:gd name="connsiteX6" fmla="*/ 608994 w 2941345"/>
                <a:gd name="connsiteY6" fmla="*/ 3335461 h 4346015"/>
                <a:gd name="connsiteX7" fmla="*/ 493605 w 2941345"/>
                <a:gd name="connsiteY7" fmla="*/ 3221161 h 4346015"/>
                <a:gd name="connsiteX8" fmla="*/ 586133 w 2941345"/>
                <a:gd name="connsiteY8" fmla="*/ 2800973 h 4346015"/>
                <a:gd name="connsiteX9" fmla="*/ 493605 w 2941345"/>
                <a:gd name="connsiteY9" fmla="*/ 2657281 h 4346015"/>
                <a:gd name="connsiteX10" fmla="*/ 66885 w 2941345"/>
                <a:gd name="connsiteY10" fmla="*/ 2611561 h 4346015"/>
                <a:gd name="connsiteX11" fmla="*/ 76682 w 2941345"/>
                <a:gd name="connsiteY11" fmla="*/ 1972570 h 4346015"/>
                <a:gd name="connsiteX12" fmla="*/ 790785 w 2941345"/>
                <a:gd name="connsiteY12" fmla="*/ 775141 h 4346015"/>
                <a:gd name="connsiteX13" fmla="*/ 2764365 w 2941345"/>
                <a:gd name="connsiteY13" fmla="*/ 5521 h 4346015"/>
                <a:gd name="connsiteX14" fmla="*/ 2886285 w 2941345"/>
                <a:gd name="connsiteY14" fmla="*/ 1064701 h 4346015"/>
                <a:gd name="connsiteX0" fmla="*/ 379305 w 2764365"/>
                <a:gd name="connsiteY0" fmla="*/ 2885881 h 4346015"/>
                <a:gd name="connsiteX1" fmla="*/ 1163076 w 2764365"/>
                <a:gd name="connsiteY1" fmla="*/ 3437787 h 4346015"/>
                <a:gd name="connsiteX2" fmla="*/ 920325 w 2764365"/>
                <a:gd name="connsiteY2" fmla="*/ 4295581 h 4346015"/>
                <a:gd name="connsiteX3" fmla="*/ 143085 w 2764365"/>
                <a:gd name="connsiteY3" fmla="*/ 3881924 h 4346015"/>
                <a:gd name="connsiteX4" fmla="*/ 306370 w 2764365"/>
                <a:gd name="connsiteY4" fmla="*/ 3017598 h 4346015"/>
                <a:gd name="connsiteX5" fmla="*/ 676485 w 2764365"/>
                <a:gd name="connsiteY5" fmla="*/ 3189592 h 4346015"/>
                <a:gd name="connsiteX6" fmla="*/ 608994 w 2764365"/>
                <a:gd name="connsiteY6" fmla="*/ 3335461 h 4346015"/>
                <a:gd name="connsiteX7" fmla="*/ 493605 w 2764365"/>
                <a:gd name="connsiteY7" fmla="*/ 3221161 h 4346015"/>
                <a:gd name="connsiteX8" fmla="*/ 586133 w 2764365"/>
                <a:gd name="connsiteY8" fmla="*/ 2800973 h 4346015"/>
                <a:gd name="connsiteX9" fmla="*/ 493605 w 2764365"/>
                <a:gd name="connsiteY9" fmla="*/ 2657281 h 4346015"/>
                <a:gd name="connsiteX10" fmla="*/ 66885 w 2764365"/>
                <a:gd name="connsiteY10" fmla="*/ 2611561 h 4346015"/>
                <a:gd name="connsiteX11" fmla="*/ 76682 w 2764365"/>
                <a:gd name="connsiteY11" fmla="*/ 1972570 h 4346015"/>
                <a:gd name="connsiteX12" fmla="*/ 790785 w 2764365"/>
                <a:gd name="connsiteY12" fmla="*/ 775141 h 4346015"/>
                <a:gd name="connsiteX13" fmla="*/ 2764365 w 2764365"/>
                <a:gd name="connsiteY13" fmla="*/ 5521 h 4346015"/>
                <a:gd name="connsiteX0" fmla="*/ 379305 w 2764365"/>
                <a:gd name="connsiteY0" fmla="*/ 2883672 h 4343806"/>
                <a:gd name="connsiteX1" fmla="*/ 1163076 w 2764365"/>
                <a:gd name="connsiteY1" fmla="*/ 3435578 h 4343806"/>
                <a:gd name="connsiteX2" fmla="*/ 920325 w 2764365"/>
                <a:gd name="connsiteY2" fmla="*/ 4293372 h 4343806"/>
                <a:gd name="connsiteX3" fmla="*/ 143085 w 2764365"/>
                <a:gd name="connsiteY3" fmla="*/ 3879715 h 4343806"/>
                <a:gd name="connsiteX4" fmla="*/ 306370 w 2764365"/>
                <a:gd name="connsiteY4" fmla="*/ 3015389 h 4343806"/>
                <a:gd name="connsiteX5" fmla="*/ 676485 w 2764365"/>
                <a:gd name="connsiteY5" fmla="*/ 3187383 h 4343806"/>
                <a:gd name="connsiteX6" fmla="*/ 608994 w 2764365"/>
                <a:gd name="connsiteY6" fmla="*/ 3333252 h 4343806"/>
                <a:gd name="connsiteX7" fmla="*/ 493605 w 2764365"/>
                <a:gd name="connsiteY7" fmla="*/ 3218952 h 4343806"/>
                <a:gd name="connsiteX8" fmla="*/ 586133 w 2764365"/>
                <a:gd name="connsiteY8" fmla="*/ 2798764 h 4343806"/>
                <a:gd name="connsiteX9" fmla="*/ 493605 w 2764365"/>
                <a:gd name="connsiteY9" fmla="*/ 2655072 h 4343806"/>
                <a:gd name="connsiteX10" fmla="*/ 66885 w 2764365"/>
                <a:gd name="connsiteY10" fmla="*/ 2609352 h 4343806"/>
                <a:gd name="connsiteX11" fmla="*/ 76682 w 2764365"/>
                <a:gd name="connsiteY11" fmla="*/ 1970361 h 4343806"/>
                <a:gd name="connsiteX12" fmla="*/ 790785 w 2764365"/>
                <a:gd name="connsiteY12" fmla="*/ 772932 h 4343806"/>
                <a:gd name="connsiteX13" fmla="*/ 2764365 w 2764365"/>
                <a:gd name="connsiteY13" fmla="*/ 3312 h 4343806"/>
                <a:gd name="connsiteX0" fmla="*/ 379305 w 1203759"/>
                <a:gd name="connsiteY0" fmla="*/ 2110740 h 3570874"/>
                <a:gd name="connsiteX1" fmla="*/ 1163076 w 1203759"/>
                <a:gd name="connsiteY1" fmla="*/ 2662646 h 3570874"/>
                <a:gd name="connsiteX2" fmla="*/ 920325 w 1203759"/>
                <a:gd name="connsiteY2" fmla="*/ 3520440 h 3570874"/>
                <a:gd name="connsiteX3" fmla="*/ 143085 w 1203759"/>
                <a:gd name="connsiteY3" fmla="*/ 3106783 h 3570874"/>
                <a:gd name="connsiteX4" fmla="*/ 306370 w 1203759"/>
                <a:gd name="connsiteY4" fmla="*/ 2242457 h 3570874"/>
                <a:gd name="connsiteX5" fmla="*/ 676485 w 1203759"/>
                <a:gd name="connsiteY5" fmla="*/ 2414451 h 3570874"/>
                <a:gd name="connsiteX6" fmla="*/ 608994 w 1203759"/>
                <a:gd name="connsiteY6" fmla="*/ 2560320 h 3570874"/>
                <a:gd name="connsiteX7" fmla="*/ 493605 w 1203759"/>
                <a:gd name="connsiteY7" fmla="*/ 2446020 h 3570874"/>
                <a:gd name="connsiteX8" fmla="*/ 586133 w 1203759"/>
                <a:gd name="connsiteY8" fmla="*/ 2025832 h 3570874"/>
                <a:gd name="connsiteX9" fmla="*/ 493605 w 1203759"/>
                <a:gd name="connsiteY9" fmla="*/ 1882140 h 3570874"/>
                <a:gd name="connsiteX10" fmla="*/ 66885 w 1203759"/>
                <a:gd name="connsiteY10" fmla="*/ 1836420 h 3570874"/>
                <a:gd name="connsiteX11" fmla="*/ 76682 w 1203759"/>
                <a:gd name="connsiteY11" fmla="*/ 1197429 h 3570874"/>
                <a:gd name="connsiteX12" fmla="*/ 790785 w 1203759"/>
                <a:gd name="connsiteY12" fmla="*/ 0 h 3570874"/>
                <a:gd name="connsiteX0" fmla="*/ 379305 w 1203759"/>
                <a:gd name="connsiteY0" fmla="*/ 2110740 h 3570874"/>
                <a:gd name="connsiteX1" fmla="*/ 1163076 w 1203759"/>
                <a:gd name="connsiteY1" fmla="*/ 2662646 h 3570874"/>
                <a:gd name="connsiteX2" fmla="*/ 920325 w 1203759"/>
                <a:gd name="connsiteY2" fmla="*/ 3520440 h 3570874"/>
                <a:gd name="connsiteX3" fmla="*/ 143085 w 1203759"/>
                <a:gd name="connsiteY3" fmla="*/ 3106783 h 3570874"/>
                <a:gd name="connsiteX4" fmla="*/ 306370 w 1203759"/>
                <a:gd name="connsiteY4" fmla="*/ 2242457 h 3570874"/>
                <a:gd name="connsiteX5" fmla="*/ 676485 w 1203759"/>
                <a:gd name="connsiteY5" fmla="*/ 2414451 h 3570874"/>
                <a:gd name="connsiteX6" fmla="*/ 608994 w 1203759"/>
                <a:gd name="connsiteY6" fmla="*/ 2560320 h 3570874"/>
                <a:gd name="connsiteX7" fmla="*/ 493605 w 1203759"/>
                <a:gd name="connsiteY7" fmla="*/ 2446020 h 3570874"/>
                <a:gd name="connsiteX8" fmla="*/ 586133 w 1203759"/>
                <a:gd name="connsiteY8" fmla="*/ 2025832 h 3570874"/>
                <a:gd name="connsiteX9" fmla="*/ 493605 w 1203759"/>
                <a:gd name="connsiteY9" fmla="*/ 1882140 h 3570874"/>
                <a:gd name="connsiteX10" fmla="*/ 66885 w 1203759"/>
                <a:gd name="connsiteY10" fmla="*/ 1836420 h 3570874"/>
                <a:gd name="connsiteX11" fmla="*/ 76682 w 1203759"/>
                <a:gd name="connsiteY11" fmla="*/ 1197429 h 3570874"/>
                <a:gd name="connsiteX12" fmla="*/ 790785 w 1203759"/>
                <a:gd name="connsiteY12" fmla="*/ 0 h 3570874"/>
                <a:gd name="connsiteX0" fmla="*/ 379305 w 1203759"/>
                <a:gd name="connsiteY0" fmla="*/ 913311 h 2373445"/>
                <a:gd name="connsiteX1" fmla="*/ 1163076 w 1203759"/>
                <a:gd name="connsiteY1" fmla="*/ 1465217 h 2373445"/>
                <a:gd name="connsiteX2" fmla="*/ 920325 w 1203759"/>
                <a:gd name="connsiteY2" fmla="*/ 2323011 h 2373445"/>
                <a:gd name="connsiteX3" fmla="*/ 143085 w 1203759"/>
                <a:gd name="connsiteY3" fmla="*/ 1909354 h 2373445"/>
                <a:gd name="connsiteX4" fmla="*/ 306370 w 1203759"/>
                <a:gd name="connsiteY4" fmla="*/ 1045028 h 2373445"/>
                <a:gd name="connsiteX5" fmla="*/ 676485 w 1203759"/>
                <a:gd name="connsiteY5" fmla="*/ 1217022 h 2373445"/>
                <a:gd name="connsiteX6" fmla="*/ 608994 w 1203759"/>
                <a:gd name="connsiteY6" fmla="*/ 1362891 h 2373445"/>
                <a:gd name="connsiteX7" fmla="*/ 493605 w 1203759"/>
                <a:gd name="connsiteY7" fmla="*/ 1248591 h 2373445"/>
                <a:gd name="connsiteX8" fmla="*/ 586133 w 1203759"/>
                <a:gd name="connsiteY8" fmla="*/ 828403 h 2373445"/>
                <a:gd name="connsiteX9" fmla="*/ 493605 w 1203759"/>
                <a:gd name="connsiteY9" fmla="*/ 684711 h 2373445"/>
                <a:gd name="connsiteX10" fmla="*/ 66885 w 1203759"/>
                <a:gd name="connsiteY10" fmla="*/ 638991 h 2373445"/>
                <a:gd name="connsiteX11" fmla="*/ 76682 w 1203759"/>
                <a:gd name="connsiteY11" fmla="*/ 0 h 2373445"/>
                <a:gd name="connsiteX0" fmla="*/ 379305 w 1203759"/>
                <a:gd name="connsiteY0" fmla="*/ 693178 h 2153312"/>
                <a:gd name="connsiteX1" fmla="*/ 1163076 w 1203759"/>
                <a:gd name="connsiteY1" fmla="*/ 1245084 h 2153312"/>
                <a:gd name="connsiteX2" fmla="*/ 920325 w 1203759"/>
                <a:gd name="connsiteY2" fmla="*/ 2102878 h 2153312"/>
                <a:gd name="connsiteX3" fmla="*/ 143085 w 1203759"/>
                <a:gd name="connsiteY3" fmla="*/ 1689221 h 2153312"/>
                <a:gd name="connsiteX4" fmla="*/ 306370 w 1203759"/>
                <a:gd name="connsiteY4" fmla="*/ 824895 h 2153312"/>
                <a:gd name="connsiteX5" fmla="*/ 676485 w 1203759"/>
                <a:gd name="connsiteY5" fmla="*/ 996889 h 2153312"/>
                <a:gd name="connsiteX6" fmla="*/ 608994 w 1203759"/>
                <a:gd name="connsiteY6" fmla="*/ 1142758 h 2153312"/>
                <a:gd name="connsiteX7" fmla="*/ 493605 w 1203759"/>
                <a:gd name="connsiteY7" fmla="*/ 1028458 h 2153312"/>
                <a:gd name="connsiteX8" fmla="*/ 586133 w 1203759"/>
                <a:gd name="connsiteY8" fmla="*/ 608270 h 2153312"/>
                <a:gd name="connsiteX9" fmla="*/ 493605 w 1203759"/>
                <a:gd name="connsiteY9" fmla="*/ 464578 h 2153312"/>
                <a:gd name="connsiteX10" fmla="*/ 66885 w 1203759"/>
                <a:gd name="connsiteY10" fmla="*/ 418858 h 2153312"/>
                <a:gd name="connsiteX11" fmla="*/ 76682 w 1203759"/>
                <a:gd name="connsiteY11" fmla="*/ 0 h 2153312"/>
                <a:gd name="connsiteX0" fmla="*/ 379305 w 1234300"/>
                <a:gd name="connsiteY0" fmla="*/ 693178 h 2147670"/>
                <a:gd name="connsiteX1" fmla="*/ 1196943 w 1234300"/>
                <a:gd name="connsiteY1" fmla="*/ 1321284 h 2147670"/>
                <a:gd name="connsiteX2" fmla="*/ 920325 w 1234300"/>
                <a:gd name="connsiteY2" fmla="*/ 2102878 h 2147670"/>
                <a:gd name="connsiteX3" fmla="*/ 143085 w 1234300"/>
                <a:gd name="connsiteY3" fmla="*/ 1689221 h 2147670"/>
                <a:gd name="connsiteX4" fmla="*/ 306370 w 1234300"/>
                <a:gd name="connsiteY4" fmla="*/ 824895 h 2147670"/>
                <a:gd name="connsiteX5" fmla="*/ 676485 w 1234300"/>
                <a:gd name="connsiteY5" fmla="*/ 996889 h 2147670"/>
                <a:gd name="connsiteX6" fmla="*/ 608994 w 1234300"/>
                <a:gd name="connsiteY6" fmla="*/ 1142758 h 2147670"/>
                <a:gd name="connsiteX7" fmla="*/ 493605 w 1234300"/>
                <a:gd name="connsiteY7" fmla="*/ 1028458 h 2147670"/>
                <a:gd name="connsiteX8" fmla="*/ 586133 w 1234300"/>
                <a:gd name="connsiteY8" fmla="*/ 608270 h 2147670"/>
                <a:gd name="connsiteX9" fmla="*/ 493605 w 1234300"/>
                <a:gd name="connsiteY9" fmla="*/ 464578 h 2147670"/>
                <a:gd name="connsiteX10" fmla="*/ 66885 w 1234300"/>
                <a:gd name="connsiteY10" fmla="*/ 418858 h 2147670"/>
                <a:gd name="connsiteX11" fmla="*/ 76682 w 1234300"/>
                <a:gd name="connsiteY11" fmla="*/ 0 h 2147670"/>
                <a:gd name="connsiteX0" fmla="*/ 379305 w 1251076"/>
                <a:gd name="connsiteY0" fmla="*/ 693178 h 2147670"/>
                <a:gd name="connsiteX1" fmla="*/ 1196943 w 1251076"/>
                <a:gd name="connsiteY1" fmla="*/ 1321284 h 2147670"/>
                <a:gd name="connsiteX2" fmla="*/ 920325 w 1251076"/>
                <a:gd name="connsiteY2" fmla="*/ 2102878 h 2147670"/>
                <a:gd name="connsiteX3" fmla="*/ 143085 w 1251076"/>
                <a:gd name="connsiteY3" fmla="*/ 1689221 h 2147670"/>
                <a:gd name="connsiteX4" fmla="*/ 306370 w 1251076"/>
                <a:gd name="connsiteY4" fmla="*/ 824895 h 2147670"/>
                <a:gd name="connsiteX5" fmla="*/ 676485 w 1251076"/>
                <a:gd name="connsiteY5" fmla="*/ 996889 h 2147670"/>
                <a:gd name="connsiteX6" fmla="*/ 608994 w 1251076"/>
                <a:gd name="connsiteY6" fmla="*/ 1142758 h 2147670"/>
                <a:gd name="connsiteX7" fmla="*/ 493605 w 1251076"/>
                <a:gd name="connsiteY7" fmla="*/ 1028458 h 2147670"/>
                <a:gd name="connsiteX8" fmla="*/ 586133 w 1251076"/>
                <a:gd name="connsiteY8" fmla="*/ 608270 h 2147670"/>
                <a:gd name="connsiteX9" fmla="*/ 493605 w 1251076"/>
                <a:gd name="connsiteY9" fmla="*/ 464578 h 2147670"/>
                <a:gd name="connsiteX10" fmla="*/ 66885 w 1251076"/>
                <a:gd name="connsiteY10" fmla="*/ 418858 h 2147670"/>
                <a:gd name="connsiteX11" fmla="*/ 76682 w 1251076"/>
                <a:gd name="connsiteY11" fmla="*/ 0 h 2147670"/>
                <a:gd name="connsiteX0" fmla="*/ 379305 w 1251076"/>
                <a:gd name="connsiteY0" fmla="*/ 693178 h 2132625"/>
                <a:gd name="connsiteX1" fmla="*/ 1196943 w 1251076"/>
                <a:gd name="connsiteY1" fmla="*/ 1321284 h 2132625"/>
                <a:gd name="connsiteX2" fmla="*/ 920325 w 1251076"/>
                <a:gd name="connsiteY2" fmla="*/ 2102878 h 2132625"/>
                <a:gd name="connsiteX3" fmla="*/ 143085 w 1251076"/>
                <a:gd name="connsiteY3" fmla="*/ 1689221 h 2132625"/>
                <a:gd name="connsiteX4" fmla="*/ 306370 w 1251076"/>
                <a:gd name="connsiteY4" fmla="*/ 824895 h 2132625"/>
                <a:gd name="connsiteX5" fmla="*/ 676485 w 1251076"/>
                <a:gd name="connsiteY5" fmla="*/ 996889 h 2132625"/>
                <a:gd name="connsiteX6" fmla="*/ 608994 w 1251076"/>
                <a:gd name="connsiteY6" fmla="*/ 1142758 h 2132625"/>
                <a:gd name="connsiteX7" fmla="*/ 493605 w 1251076"/>
                <a:gd name="connsiteY7" fmla="*/ 1028458 h 2132625"/>
                <a:gd name="connsiteX8" fmla="*/ 586133 w 1251076"/>
                <a:gd name="connsiteY8" fmla="*/ 608270 h 2132625"/>
                <a:gd name="connsiteX9" fmla="*/ 493605 w 1251076"/>
                <a:gd name="connsiteY9" fmla="*/ 464578 h 2132625"/>
                <a:gd name="connsiteX10" fmla="*/ 66885 w 1251076"/>
                <a:gd name="connsiteY10" fmla="*/ 418858 h 2132625"/>
                <a:gd name="connsiteX11" fmla="*/ 76682 w 1251076"/>
                <a:gd name="connsiteY11" fmla="*/ 0 h 2132625"/>
                <a:gd name="connsiteX0" fmla="*/ 379305 w 1252074"/>
                <a:gd name="connsiteY0" fmla="*/ 693178 h 2154770"/>
                <a:gd name="connsiteX1" fmla="*/ 1196943 w 1252074"/>
                <a:gd name="connsiteY1" fmla="*/ 1321284 h 2154770"/>
                <a:gd name="connsiteX2" fmla="*/ 920325 w 1252074"/>
                <a:gd name="connsiteY2" fmla="*/ 2102878 h 2154770"/>
                <a:gd name="connsiteX3" fmla="*/ 143085 w 1252074"/>
                <a:gd name="connsiteY3" fmla="*/ 1689221 h 2154770"/>
                <a:gd name="connsiteX4" fmla="*/ 306370 w 1252074"/>
                <a:gd name="connsiteY4" fmla="*/ 824895 h 2154770"/>
                <a:gd name="connsiteX5" fmla="*/ 676485 w 1252074"/>
                <a:gd name="connsiteY5" fmla="*/ 996889 h 2154770"/>
                <a:gd name="connsiteX6" fmla="*/ 608994 w 1252074"/>
                <a:gd name="connsiteY6" fmla="*/ 1142758 h 2154770"/>
                <a:gd name="connsiteX7" fmla="*/ 493605 w 1252074"/>
                <a:gd name="connsiteY7" fmla="*/ 1028458 h 2154770"/>
                <a:gd name="connsiteX8" fmla="*/ 586133 w 1252074"/>
                <a:gd name="connsiteY8" fmla="*/ 608270 h 2154770"/>
                <a:gd name="connsiteX9" fmla="*/ 493605 w 1252074"/>
                <a:gd name="connsiteY9" fmla="*/ 464578 h 2154770"/>
                <a:gd name="connsiteX10" fmla="*/ 66885 w 1252074"/>
                <a:gd name="connsiteY10" fmla="*/ 418858 h 2154770"/>
                <a:gd name="connsiteX11" fmla="*/ 76682 w 1252074"/>
                <a:gd name="connsiteY11" fmla="*/ 0 h 2154770"/>
                <a:gd name="connsiteX0" fmla="*/ 379305 w 1235151"/>
                <a:gd name="connsiteY0" fmla="*/ 693178 h 2154770"/>
                <a:gd name="connsiteX1" fmla="*/ 1196943 w 1235151"/>
                <a:gd name="connsiteY1" fmla="*/ 1321284 h 2154770"/>
                <a:gd name="connsiteX2" fmla="*/ 920325 w 1235151"/>
                <a:gd name="connsiteY2" fmla="*/ 2102878 h 2154770"/>
                <a:gd name="connsiteX3" fmla="*/ 143085 w 1235151"/>
                <a:gd name="connsiteY3" fmla="*/ 1689221 h 2154770"/>
                <a:gd name="connsiteX4" fmla="*/ 306370 w 1235151"/>
                <a:gd name="connsiteY4" fmla="*/ 824895 h 2154770"/>
                <a:gd name="connsiteX5" fmla="*/ 676485 w 1235151"/>
                <a:gd name="connsiteY5" fmla="*/ 996889 h 2154770"/>
                <a:gd name="connsiteX6" fmla="*/ 608994 w 1235151"/>
                <a:gd name="connsiteY6" fmla="*/ 1142758 h 2154770"/>
                <a:gd name="connsiteX7" fmla="*/ 493605 w 1235151"/>
                <a:gd name="connsiteY7" fmla="*/ 1028458 h 2154770"/>
                <a:gd name="connsiteX8" fmla="*/ 586133 w 1235151"/>
                <a:gd name="connsiteY8" fmla="*/ 608270 h 2154770"/>
                <a:gd name="connsiteX9" fmla="*/ 493605 w 1235151"/>
                <a:gd name="connsiteY9" fmla="*/ 464578 h 2154770"/>
                <a:gd name="connsiteX10" fmla="*/ 66885 w 1235151"/>
                <a:gd name="connsiteY10" fmla="*/ 418858 h 2154770"/>
                <a:gd name="connsiteX11" fmla="*/ 76682 w 1235151"/>
                <a:gd name="connsiteY11" fmla="*/ 0 h 2154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35151" h="2154770">
                  <a:moveTo>
                    <a:pt x="379305" y="693178"/>
                  </a:moveTo>
                  <a:cubicBezTo>
                    <a:pt x="838410" y="751598"/>
                    <a:pt x="1068673" y="816005"/>
                    <a:pt x="1196943" y="1321284"/>
                  </a:cubicBezTo>
                  <a:cubicBezTo>
                    <a:pt x="1325213" y="1826563"/>
                    <a:pt x="1104435" y="1990755"/>
                    <a:pt x="920325" y="2102878"/>
                  </a:cubicBezTo>
                  <a:cubicBezTo>
                    <a:pt x="736215" y="2215001"/>
                    <a:pt x="315563" y="2174361"/>
                    <a:pt x="143085" y="1689221"/>
                  </a:cubicBezTo>
                  <a:cubicBezTo>
                    <a:pt x="-29393" y="1204081"/>
                    <a:pt x="141270" y="896741"/>
                    <a:pt x="306370" y="824895"/>
                  </a:cubicBezTo>
                  <a:cubicBezTo>
                    <a:pt x="471470" y="753049"/>
                    <a:pt x="653263" y="894926"/>
                    <a:pt x="676485" y="996889"/>
                  </a:cubicBezTo>
                  <a:cubicBezTo>
                    <a:pt x="699707" y="1098852"/>
                    <a:pt x="639474" y="1137496"/>
                    <a:pt x="608994" y="1142758"/>
                  </a:cubicBezTo>
                  <a:cubicBezTo>
                    <a:pt x="578514" y="1148020"/>
                    <a:pt x="497415" y="1117539"/>
                    <a:pt x="493605" y="1028458"/>
                  </a:cubicBezTo>
                  <a:cubicBezTo>
                    <a:pt x="489795" y="939377"/>
                    <a:pt x="586133" y="702250"/>
                    <a:pt x="586133" y="608270"/>
                  </a:cubicBezTo>
                  <a:cubicBezTo>
                    <a:pt x="586133" y="514290"/>
                    <a:pt x="580146" y="496147"/>
                    <a:pt x="493605" y="464578"/>
                  </a:cubicBezTo>
                  <a:cubicBezTo>
                    <a:pt x="407064" y="433009"/>
                    <a:pt x="136372" y="496288"/>
                    <a:pt x="66885" y="418858"/>
                  </a:cubicBezTo>
                  <a:cubicBezTo>
                    <a:pt x="-2602" y="341428"/>
                    <a:pt x="-43968" y="306070"/>
                    <a:pt x="76682" y="0"/>
                  </a:cubicBezTo>
                </a:path>
              </a:pathLst>
            </a:cu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9862"/>
            <a:ext cx="9144000" cy="576063"/>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5592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Oval 1"/>
          <p:cNvSpPr/>
          <p:nvPr userDrawn="1"/>
        </p:nvSpPr>
        <p:spPr>
          <a:xfrm>
            <a:off x="3311860" y="699542"/>
            <a:ext cx="2520280" cy="252028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 name="Group 4"/>
          <p:cNvGrpSpPr/>
          <p:nvPr userDrawn="1"/>
        </p:nvGrpSpPr>
        <p:grpSpPr>
          <a:xfrm>
            <a:off x="3970535" y="820949"/>
            <a:ext cx="1235151" cy="2154770"/>
            <a:chOff x="715434" y="2524157"/>
            <a:chExt cx="1235151" cy="2154770"/>
          </a:xfrm>
        </p:grpSpPr>
        <p:sp>
          <p:nvSpPr>
            <p:cNvPr id="6" name="Rounded Rectangle 5"/>
            <p:cNvSpPr/>
            <p:nvPr userDrawn="1"/>
          </p:nvSpPr>
          <p:spPr>
            <a:xfrm rot="20773469">
              <a:off x="1026408" y="3360991"/>
              <a:ext cx="720080" cy="1152128"/>
            </a:xfrm>
            <a:prstGeom prst="roundRect">
              <a:avLst>
                <a:gd name="adj" fmla="val 3677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Freeform 6"/>
            <p:cNvSpPr/>
            <p:nvPr userDrawn="1"/>
          </p:nvSpPr>
          <p:spPr>
            <a:xfrm rot="164646">
              <a:off x="922020" y="3665220"/>
              <a:ext cx="876300" cy="228600"/>
            </a:xfrm>
            <a:custGeom>
              <a:avLst/>
              <a:gdLst>
                <a:gd name="connsiteX0" fmla="*/ 0 w 876300"/>
                <a:gd name="connsiteY0" fmla="*/ 228600 h 228600"/>
                <a:gd name="connsiteX1" fmla="*/ 876300 w 876300"/>
                <a:gd name="connsiteY1" fmla="*/ 0 h 228600"/>
                <a:gd name="connsiteX0" fmla="*/ 0 w 876300"/>
                <a:gd name="connsiteY0" fmla="*/ 228600 h 228600"/>
                <a:gd name="connsiteX1" fmla="*/ 876300 w 876300"/>
                <a:gd name="connsiteY1" fmla="*/ 0 h 228600"/>
                <a:gd name="connsiteX0" fmla="*/ 0 w 876300"/>
                <a:gd name="connsiteY0" fmla="*/ 228600 h 228600"/>
                <a:gd name="connsiteX1" fmla="*/ 876300 w 876300"/>
                <a:gd name="connsiteY1" fmla="*/ 0 h 228600"/>
              </a:gdLst>
              <a:ahLst/>
              <a:cxnLst>
                <a:cxn ang="0">
                  <a:pos x="connsiteX0" y="connsiteY0"/>
                </a:cxn>
                <a:cxn ang="0">
                  <a:pos x="connsiteX1" y="connsiteY1"/>
                </a:cxn>
              </a:cxnLst>
              <a:rect l="l" t="t" r="r" b="b"/>
              <a:pathLst>
                <a:path w="876300" h="228600">
                  <a:moveTo>
                    <a:pt x="0" y="228600"/>
                  </a:moveTo>
                  <a:cubicBezTo>
                    <a:pt x="261620" y="68580"/>
                    <a:pt x="477520" y="0"/>
                    <a:pt x="876300" y="0"/>
                  </a:cubicBezTo>
                </a:path>
              </a:pathLst>
            </a:cu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8" name="Freeform 7"/>
            <p:cNvSpPr/>
            <p:nvPr userDrawn="1"/>
          </p:nvSpPr>
          <p:spPr>
            <a:xfrm>
              <a:off x="715434" y="2524157"/>
              <a:ext cx="1235151" cy="2154770"/>
            </a:xfrm>
            <a:custGeom>
              <a:avLst/>
              <a:gdLst>
                <a:gd name="connsiteX0" fmla="*/ 540975 w 3193709"/>
                <a:gd name="connsiteY0" fmla="*/ 2652991 h 4611331"/>
                <a:gd name="connsiteX1" fmla="*/ 1341075 w 3193709"/>
                <a:gd name="connsiteY1" fmla="*/ 316353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341075 w 3193709"/>
                <a:gd name="connsiteY1" fmla="*/ 316353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341075 w 3193709"/>
                <a:gd name="connsiteY1" fmla="*/ 316353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32563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714058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69426 w 3193709"/>
                <a:gd name="connsiteY8" fmla="*/ 2513654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63983 w 3193709"/>
                <a:gd name="connsiteY8" fmla="*/ 2568083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9114 w 3195668"/>
                <a:gd name="connsiteY0" fmla="*/ 2652991 h 4611331"/>
                <a:gd name="connsiteX1" fmla="*/ 1242885 w 3195668"/>
                <a:gd name="connsiteY1" fmla="*/ 3204897 h 4611331"/>
                <a:gd name="connsiteX2" fmla="*/ 1000134 w 3195668"/>
                <a:gd name="connsiteY2" fmla="*/ 4062691 h 4611331"/>
                <a:gd name="connsiteX3" fmla="*/ 222894 w 3195668"/>
                <a:gd name="connsiteY3" fmla="*/ 3649034 h 4611331"/>
                <a:gd name="connsiteX4" fmla="*/ 386179 w 3195668"/>
                <a:gd name="connsiteY4" fmla="*/ 2784708 h 4611331"/>
                <a:gd name="connsiteX5" fmla="*/ 756294 w 3195668"/>
                <a:gd name="connsiteY5" fmla="*/ 2956702 h 4611331"/>
                <a:gd name="connsiteX6" fmla="*/ 688803 w 3195668"/>
                <a:gd name="connsiteY6" fmla="*/ 3102571 h 4611331"/>
                <a:gd name="connsiteX7" fmla="*/ 573414 w 3195668"/>
                <a:gd name="connsiteY7" fmla="*/ 2988271 h 4611331"/>
                <a:gd name="connsiteX8" fmla="*/ 665942 w 3195668"/>
                <a:gd name="connsiteY8" fmla="*/ 2568083 h 4611331"/>
                <a:gd name="connsiteX9" fmla="*/ 573414 w 3195668"/>
                <a:gd name="connsiteY9" fmla="*/ 2424391 h 4611331"/>
                <a:gd name="connsiteX10" fmla="*/ 146694 w 3195668"/>
                <a:gd name="connsiteY10" fmla="*/ 2378671 h 4611331"/>
                <a:gd name="connsiteX11" fmla="*/ 47634 w 3195668"/>
                <a:gd name="connsiteY11" fmla="*/ 1990051 h 4611331"/>
                <a:gd name="connsiteX12" fmla="*/ 832494 w 3195668"/>
                <a:gd name="connsiteY12" fmla="*/ 679411 h 4611331"/>
                <a:gd name="connsiteX13" fmla="*/ 2912754 w 3195668"/>
                <a:gd name="connsiteY13" fmla="*/ 1231 h 4611331"/>
                <a:gd name="connsiteX14" fmla="*/ 2966094 w 3195668"/>
                <a:gd name="connsiteY14" fmla="*/ 831811 h 4611331"/>
                <a:gd name="connsiteX15" fmla="*/ 3194694 w 3195668"/>
                <a:gd name="connsiteY15" fmla="*/ 1555711 h 4611331"/>
                <a:gd name="connsiteX16" fmla="*/ 2867034 w 3195668"/>
                <a:gd name="connsiteY16" fmla="*/ 2492971 h 4611331"/>
                <a:gd name="connsiteX17" fmla="*/ 3156594 w 3195668"/>
                <a:gd name="connsiteY17" fmla="*/ 3140671 h 4611331"/>
                <a:gd name="connsiteX18" fmla="*/ 2767974 w 3195668"/>
                <a:gd name="connsiteY18" fmla="*/ 3864571 h 4611331"/>
                <a:gd name="connsiteX19" fmla="*/ 3194694 w 3195668"/>
                <a:gd name="connsiteY19" fmla="*/ 4611331 h 4611331"/>
                <a:gd name="connsiteX0" fmla="*/ 376762 w 3113316"/>
                <a:gd name="connsiteY0" fmla="*/ 2652876 h 4611216"/>
                <a:gd name="connsiteX1" fmla="*/ 1160533 w 3113316"/>
                <a:gd name="connsiteY1" fmla="*/ 3204782 h 4611216"/>
                <a:gd name="connsiteX2" fmla="*/ 917782 w 3113316"/>
                <a:gd name="connsiteY2" fmla="*/ 4062576 h 4611216"/>
                <a:gd name="connsiteX3" fmla="*/ 140542 w 3113316"/>
                <a:gd name="connsiteY3" fmla="*/ 3648919 h 4611216"/>
                <a:gd name="connsiteX4" fmla="*/ 303827 w 3113316"/>
                <a:gd name="connsiteY4" fmla="*/ 2784593 h 4611216"/>
                <a:gd name="connsiteX5" fmla="*/ 673942 w 3113316"/>
                <a:gd name="connsiteY5" fmla="*/ 2956587 h 4611216"/>
                <a:gd name="connsiteX6" fmla="*/ 606451 w 3113316"/>
                <a:gd name="connsiteY6" fmla="*/ 3102456 h 4611216"/>
                <a:gd name="connsiteX7" fmla="*/ 491062 w 3113316"/>
                <a:gd name="connsiteY7" fmla="*/ 2988156 h 4611216"/>
                <a:gd name="connsiteX8" fmla="*/ 583590 w 3113316"/>
                <a:gd name="connsiteY8" fmla="*/ 2567968 h 4611216"/>
                <a:gd name="connsiteX9" fmla="*/ 491062 w 3113316"/>
                <a:gd name="connsiteY9" fmla="*/ 2424276 h 4611216"/>
                <a:gd name="connsiteX10" fmla="*/ 64342 w 3113316"/>
                <a:gd name="connsiteY10" fmla="*/ 2378556 h 4611216"/>
                <a:gd name="connsiteX11" fmla="*/ 74139 w 3113316"/>
                <a:gd name="connsiteY11" fmla="*/ 1739565 h 4611216"/>
                <a:gd name="connsiteX12" fmla="*/ 750142 w 3113316"/>
                <a:gd name="connsiteY12" fmla="*/ 679296 h 4611216"/>
                <a:gd name="connsiteX13" fmla="*/ 2830402 w 3113316"/>
                <a:gd name="connsiteY13" fmla="*/ 1116 h 4611216"/>
                <a:gd name="connsiteX14" fmla="*/ 2883742 w 3113316"/>
                <a:gd name="connsiteY14" fmla="*/ 831696 h 4611216"/>
                <a:gd name="connsiteX15" fmla="*/ 3112342 w 3113316"/>
                <a:gd name="connsiteY15" fmla="*/ 1555596 h 4611216"/>
                <a:gd name="connsiteX16" fmla="*/ 2784682 w 3113316"/>
                <a:gd name="connsiteY16" fmla="*/ 2492856 h 4611216"/>
                <a:gd name="connsiteX17" fmla="*/ 3074242 w 3113316"/>
                <a:gd name="connsiteY17" fmla="*/ 3140556 h 4611216"/>
                <a:gd name="connsiteX18" fmla="*/ 2685622 w 3113316"/>
                <a:gd name="connsiteY18" fmla="*/ 3864456 h 4611216"/>
                <a:gd name="connsiteX19" fmla="*/ 3112342 w 3113316"/>
                <a:gd name="connsiteY19" fmla="*/ 4611216 h 4611216"/>
                <a:gd name="connsiteX0" fmla="*/ 368285 w 3104839"/>
                <a:gd name="connsiteY0" fmla="*/ 2652876 h 4611216"/>
                <a:gd name="connsiteX1" fmla="*/ 1152056 w 3104839"/>
                <a:gd name="connsiteY1" fmla="*/ 3204782 h 4611216"/>
                <a:gd name="connsiteX2" fmla="*/ 909305 w 3104839"/>
                <a:gd name="connsiteY2" fmla="*/ 4062576 h 4611216"/>
                <a:gd name="connsiteX3" fmla="*/ 132065 w 3104839"/>
                <a:gd name="connsiteY3" fmla="*/ 3648919 h 4611216"/>
                <a:gd name="connsiteX4" fmla="*/ 295350 w 3104839"/>
                <a:gd name="connsiteY4" fmla="*/ 2784593 h 4611216"/>
                <a:gd name="connsiteX5" fmla="*/ 665465 w 3104839"/>
                <a:gd name="connsiteY5" fmla="*/ 2956587 h 4611216"/>
                <a:gd name="connsiteX6" fmla="*/ 597974 w 3104839"/>
                <a:gd name="connsiteY6" fmla="*/ 3102456 h 4611216"/>
                <a:gd name="connsiteX7" fmla="*/ 482585 w 3104839"/>
                <a:gd name="connsiteY7" fmla="*/ 2988156 h 4611216"/>
                <a:gd name="connsiteX8" fmla="*/ 575113 w 3104839"/>
                <a:gd name="connsiteY8" fmla="*/ 2567968 h 4611216"/>
                <a:gd name="connsiteX9" fmla="*/ 482585 w 3104839"/>
                <a:gd name="connsiteY9" fmla="*/ 2424276 h 4611216"/>
                <a:gd name="connsiteX10" fmla="*/ 55865 w 3104839"/>
                <a:gd name="connsiteY10" fmla="*/ 2378556 h 4611216"/>
                <a:gd name="connsiteX11" fmla="*/ 65662 w 3104839"/>
                <a:gd name="connsiteY11" fmla="*/ 1739565 h 4611216"/>
                <a:gd name="connsiteX12" fmla="*/ 741665 w 3104839"/>
                <a:gd name="connsiteY12" fmla="*/ 679296 h 4611216"/>
                <a:gd name="connsiteX13" fmla="*/ 2821925 w 3104839"/>
                <a:gd name="connsiteY13" fmla="*/ 1116 h 4611216"/>
                <a:gd name="connsiteX14" fmla="*/ 2875265 w 3104839"/>
                <a:gd name="connsiteY14" fmla="*/ 831696 h 4611216"/>
                <a:gd name="connsiteX15" fmla="*/ 3103865 w 3104839"/>
                <a:gd name="connsiteY15" fmla="*/ 1555596 h 4611216"/>
                <a:gd name="connsiteX16" fmla="*/ 2776205 w 3104839"/>
                <a:gd name="connsiteY16" fmla="*/ 2492856 h 4611216"/>
                <a:gd name="connsiteX17" fmla="*/ 3065765 w 3104839"/>
                <a:gd name="connsiteY17" fmla="*/ 3140556 h 4611216"/>
                <a:gd name="connsiteX18" fmla="*/ 2677145 w 3104839"/>
                <a:gd name="connsiteY18" fmla="*/ 3864456 h 4611216"/>
                <a:gd name="connsiteX19" fmla="*/ 3103865 w 3104839"/>
                <a:gd name="connsiteY19" fmla="*/ 4611216 h 4611216"/>
                <a:gd name="connsiteX0" fmla="*/ 368285 w 3104254"/>
                <a:gd name="connsiteY0" fmla="*/ 2652876 h 4611216"/>
                <a:gd name="connsiteX1" fmla="*/ 1152056 w 3104254"/>
                <a:gd name="connsiteY1" fmla="*/ 3204782 h 4611216"/>
                <a:gd name="connsiteX2" fmla="*/ 909305 w 3104254"/>
                <a:gd name="connsiteY2" fmla="*/ 4062576 h 4611216"/>
                <a:gd name="connsiteX3" fmla="*/ 132065 w 3104254"/>
                <a:gd name="connsiteY3" fmla="*/ 3648919 h 4611216"/>
                <a:gd name="connsiteX4" fmla="*/ 295350 w 3104254"/>
                <a:gd name="connsiteY4" fmla="*/ 2784593 h 4611216"/>
                <a:gd name="connsiteX5" fmla="*/ 665465 w 3104254"/>
                <a:gd name="connsiteY5" fmla="*/ 2956587 h 4611216"/>
                <a:gd name="connsiteX6" fmla="*/ 597974 w 3104254"/>
                <a:gd name="connsiteY6" fmla="*/ 3102456 h 4611216"/>
                <a:gd name="connsiteX7" fmla="*/ 482585 w 3104254"/>
                <a:gd name="connsiteY7" fmla="*/ 2988156 h 4611216"/>
                <a:gd name="connsiteX8" fmla="*/ 575113 w 3104254"/>
                <a:gd name="connsiteY8" fmla="*/ 2567968 h 4611216"/>
                <a:gd name="connsiteX9" fmla="*/ 482585 w 3104254"/>
                <a:gd name="connsiteY9" fmla="*/ 2424276 h 4611216"/>
                <a:gd name="connsiteX10" fmla="*/ 55865 w 3104254"/>
                <a:gd name="connsiteY10" fmla="*/ 2378556 h 4611216"/>
                <a:gd name="connsiteX11" fmla="*/ 65662 w 3104254"/>
                <a:gd name="connsiteY11" fmla="*/ 1739565 h 4611216"/>
                <a:gd name="connsiteX12" fmla="*/ 741665 w 3104254"/>
                <a:gd name="connsiteY12" fmla="*/ 679296 h 4611216"/>
                <a:gd name="connsiteX13" fmla="*/ 2821925 w 3104254"/>
                <a:gd name="connsiteY13" fmla="*/ 1116 h 4611216"/>
                <a:gd name="connsiteX14" fmla="*/ 2875265 w 3104254"/>
                <a:gd name="connsiteY14" fmla="*/ 831696 h 4611216"/>
                <a:gd name="connsiteX15" fmla="*/ 3103865 w 3104254"/>
                <a:gd name="connsiteY15" fmla="*/ 1555596 h 4611216"/>
                <a:gd name="connsiteX16" fmla="*/ 2814305 w 3104254"/>
                <a:gd name="connsiteY16" fmla="*/ 2279496 h 4611216"/>
                <a:gd name="connsiteX17" fmla="*/ 3065765 w 3104254"/>
                <a:gd name="connsiteY17" fmla="*/ 3140556 h 4611216"/>
                <a:gd name="connsiteX18" fmla="*/ 2677145 w 3104254"/>
                <a:gd name="connsiteY18" fmla="*/ 3864456 h 4611216"/>
                <a:gd name="connsiteX19" fmla="*/ 3103865 w 3104254"/>
                <a:gd name="connsiteY19" fmla="*/ 4611216 h 4611216"/>
                <a:gd name="connsiteX0" fmla="*/ 368285 w 3104254"/>
                <a:gd name="connsiteY0" fmla="*/ 2652876 h 4611216"/>
                <a:gd name="connsiteX1" fmla="*/ 1152056 w 3104254"/>
                <a:gd name="connsiteY1" fmla="*/ 3204782 h 4611216"/>
                <a:gd name="connsiteX2" fmla="*/ 909305 w 3104254"/>
                <a:gd name="connsiteY2" fmla="*/ 4062576 h 4611216"/>
                <a:gd name="connsiteX3" fmla="*/ 132065 w 3104254"/>
                <a:gd name="connsiteY3" fmla="*/ 3648919 h 4611216"/>
                <a:gd name="connsiteX4" fmla="*/ 295350 w 3104254"/>
                <a:gd name="connsiteY4" fmla="*/ 2784593 h 4611216"/>
                <a:gd name="connsiteX5" fmla="*/ 665465 w 3104254"/>
                <a:gd name="connsiteY5" fmla="*/ 2956587 h 4611216"/>
                <a:gd name="connsiteX6" fmla="*/ 597974 w 3104254"/>
                <a:gd name="connsiteY6" fmla="*/ 3102456 h 4611216"/>
                <a:gd name="connsiteX7" fmla="*/ 482585 w 3104254"/>
                <a:gd name="connsiteY7" fmla="*/ 2988156 h 4611216"/>
                <a:gd name="connsiteX8" fmla="*/ 575113 w 3104254"/>
                <a:gd name="connsiteY8" fmla="*/ 2567968 h 4611216"/>
                <a:gd name="connsiteX9" fmla="*/ 482585 w 3104254"/>
                <a:gd name="connsiteY9" fmla="*/ 2424276 h 4611216"/>
                <a:gd name="connsiteX10" fmla="*/ 55865 w 3104254"/>
                <a:gd name="connsiteY10" fmla="*/ 2378556 h 4611216"/>
                <a:gd name="connsiteX11" fmla="*/ 65662 w 3104254"/>
                <a:gd name="connsiteY11" fmla="*/ 1739565 h 4611216"/>
                <a:gd name="connsiteX12" fmla="*/ 741665 w 3104254"/>
                <a:gd name="connsiteY12" fmla="*/ 679296 h 4611216"/>
                <a:gd name="connsiteX13" fmla="*/ 2821925 w 3104254"/>
                <a:gd name="connsiteY13" fmla="*/ 1116 h 4611216"/>
                <a:gd name="connsiteX14" fmla="*/ 2875265 w 3104254"/>
                <a:gd name="connsiteY14" fmla="*/ 831696 h 4611216"/>
                <a:gd name="connsiteX15" fmla="*/ 3103865 w 3104254"/>
                <a:gd name="connsiteY15" fmla="*/ 1555596 h 4611216"/>
                <a:gd name="connsiteX16" fmla="*/ 2814305 w 3104254"/>
                <a:gd name="connsiteY16" fmla="*/ 2279496 h 4611216"/>
                <a:gd name="connsiteX17" fmla="*/ 3073385 w 3104254"/>
                <a:gd name="connsiteY17" fmla="*/ 2957676 h 4611216"/>
                <a:gd name="connsiteX18" fmla="*/ 2677145 w 3104254"/>
                <a:gd name="connsiteY18" fmla="*/ 3864456 h 4611216"/>
                <a:gd name="connsiteX19" fmla="*/ 3103865 w 3104254"/>
                <a:gd name="connsiteY19" fmla="*/ 4611216 h 4611216"/>
                <a:gd name="connsiteX0" fmla="*/ 368285 w 3104254"/>
                <a:gd name="connsiteY0" fmla="*/ 2652876 h 4611216"/>
                <a:gd name="connsiteX1" fmla="*/ 1152056 w 3104254"/>
                <a:gd name="connsiteY1" fmla="*/ 3204782 h 4611216"/>
                <a:gd name="connsiteX2" fmla="*/ 909305 w 3104254"/>
                <a:gd name="connsiteY2" fmla="*/ 4062576 h 4611216"/>
                <a:gd name="connsiteX3" fmla="*/ 132065 w 3104254"/>
                <a:gd name="connsiteY3" fmla="*/ 3648919 h 4611216"/>
                <a:gd name="connsiteX4" fmla="*/ 295350 w 3104254"/>
                <a:gd name="connsiteY4" fmla="*/ 2784593 h 4611216"/>
                <a:gd name="connsiteX5" fmla="*/ 665465 w 3104254"/>
                <a:gd name="connsiteY5" fmla="*/ 2956587 h 4611216"/>
                <a:gd name="connsiteX6" fmla="*/ 597974 w 3104254"/>
                <a:gd name="connsiteY6" fmla="*/ 3102456 h 4611216"/>
                <a:gd name="connsiteX7" fmla="*/ 482585 w 3104254"/>
                <a:gd name="connsiteY7" fmla="*/ 2988156 h 4611216"/>
                <a:gd name="connsiteX8" fmla="*/ 575113 w 3104254"/>
                <a:gd name="connsiteY8" fmla="*/ 2567968 h 4611216"/>
                <a:gd name="connsiteX9" fmla="*/ 482585 w 3104254"/>
                <a:gd name="connsiteY9" fmla="*/ 2424276 h 4611216"/>
                <a:gd name="connsiteX10" fmla="*/ 55865 w 3104254"/>
                <a:gd name="connsiteY10" fmla="*/ 2378556 h 4611216"/>
                <a:gd name="connsiteX11" fmla="*/ 65662 w 3104254"/>
                <a:gd name="connsiteY11" fmla="*/ 1739565 h 4611216"/>
                <a:gd name="connsiteX12" fmla="*/ 741665 w 3104254"/>
                <a:gd name="connsiteY12" fmla="*/ 679296 h 4611216"/>
                <a:gd name="connsiteX13" fmla="*/ 2821925 w 3104254"/>
                <a:gd name="connsiteY13" fmla="*/ 1116 h 4611216"/>
                <a:gd name="connsiteX14" fmla="*/ 2875265 w 3104254"/>
                <a:gd name="connsiteY14" fmla="*/ 831696 h 4611216"/>
                <a:gd name="connsiteX15" fmla="*/ 3103865 w 3104254"/>
                <a:gd name="connsiteY15" fmla="*/ 1555596 h 4611216"/>
                <a:gd name="connsiteX16" fmla="*/ 2814305 w 3104254"/>
                <a:gd name="connsiteY16" fmla="*/ 2279496 h 4611216"/>
                <a:gd name="connsiteX17" fmla="*/ 3073385 w 3104254"/>
                <a:gd name="connsiteY17" fmla="*/ 2957676 h 4611216"/>
                <a:gd name="connsiteX18" fmla="*/ 2669525 w 3104254"/>
                <a:gd name="connsiteY18" fmla="*/ 3704436 h 4611216"/>
                <a:gd name="connsiteX19" fmla="*/ 3103865 w 3104254"/>
                <a:gd name="connsiteY19" fmla="*/ 4611216 h 4611216"/>
                <a:gd name="connsiteX0" fmla="*/ 368285 w 3104277"/>
                <a:gd name="connsiteY0" fmla="*/ 2881135 h 4839475"/>
                <a:gd name="connsiteX1" fmla="*/ 1152056 w 3104277"/>
                <a:gd name="connsiteY1" fmla="*/ 3433041 h 4839475"/>
                <a:gd name="connsiteX2" fmla="*/ 909305 w 3104277"/>
                <a:gd name="connsiteY2" fmla="*/ 4290835 h 4839475"/>
                <a:gd name="connsiteX3" fmla="*/ 132065 w 3104277"/>
                <a:gd name="connsiteY3" fmla="*/ 3877178 h 4839475"/>
                <a:gd name="connsiteX4" fmla="*/ 295350 w 3104277"/>
                <a:gd name="connsiteY4" fmla="*/ 3012852 h 4839475"/>
                <a:gd name="connsiteX5" fmla="*/ 665465 w 3104277"/>
                <a:gd name="connsiteY5" fmla="*/ 3184846 h 4839475"/>
                <a:gd name="connsiteX6" fmla="*/ 597974 w 3104277"/>
                <a:gd name="connsiteY6" fmla="*/ 3330715 h 4839475"/>
                <a:gd name="connsiteX7" fmla="*/ 482585 w 3104277"/>
                <a:gd name="connsiteY7" fmla="*/ 3216415 h 4839475"/>
                <a:gd name="connsiteX8" fmla="*/ 575113 w 3104277"/>
                <a:gd name="connsiteY8" fmla="*/ 2796227 h 4839475"/>
                <a:gd name="connsiteX9" fmla="*/ 482585 w 3104277"/>
                <a:gd name="connsiteY9" fmla="*/ 2652535 h 4839475"/>
                <a:gd name="connsiteX10" fmla="*/ 55865 w 3104277"/>
                <a:gd name="connsiteY10" fmla="*/ 2606815 h 4839475"/>
                <a:gd name="connsiteX11" fmla="*/ 65662 w 3104277"/>
                <a:gd name="connsiteY11" fmla="*/ 1967824 h 4839475"/>
                <a:gd name="connsiteX12" fmla="*/ 741665 w 3104277"/>
                <a:gd name="connsiteY12" fmla="*/ 907555 h 4839475"/>
                <a:gd name="connsiteX13" fmla="*/ 2753345 w 3104277"/>
                <a:gd name="connsiteY13" fmla="*/ 775 h 4839475"/>
                <a:gd name="connsiteX14" fmla="*/ 2875265 w 3104277"/>
                <a:gd name="connsiteY14" fmla="*/ 1059955 h 4839475"/>
                <a:gd name="connsiteX15" fmla="*/ 3103865 w 3104277"/>
                <a:gd name="connsiteY15" fmla="*/ 1783855 h 4839475"/>
                <a:gd name="connsiteX16" fmla="*/ 2814305 w 3104277"/>
                <a:gd name="connsiteY16" fmla="*/ 2507755 h 4839475"/>
                <a:gd name="connsiteX17" fmla="*/ 3073385 w 3104277"/>
                <a:gd name="connsiteY17" fmla="*/ 3185935 h 4839475"/>
                <a:gd name="connsiteX18" fmla="*/ 2669525 w 3104277"/>
                <a:gd name="connsiteY18" fmla="*/ 3932695 h 4839475"/>
                <a:gd name="connsiteX19" fmla="*/ 3103865 w 3104277"/>
                <a:gd name="connsiteY19" fmla="*/ 4839475 h 4839475"/>
                <a:gd name="connsiteX0" fmla="*/ 368285 w 3104277"/>
                <a:gd name="connsiteY0" fmla="*/ 2914934 h 4873274"/>
                <a:gd name="connsiteX1" fmla="*/ 1152056 w 3104277"/>
                <a:gd name="connsiteY1" fmla="*/ 3466840 h 4873274"/>
                <a:gd name="connsiteX2" fmla="*/ 909305 w 3104277"/>
                <a:gd name="connsiteY2" fmla="*/ 4324634 h 4873274"/>
                <a:gd name="connsiteX3" fmla="*/ 132065 w 3104277"/>
                <a:gd name="connsiteY3" fmla="*/ 3910977 h 4873274"/>
                <a:gd name="connsiteX4" fmla="*/ 295350 w 3104277"/>
                <a:gd name="connsiteY4" fmla="*/ 3046651 h 4873274"/>
                <a:gd name="connsiteX5" fmla="*/ 665465 w 3104277"/>
                <a:gd name="connsiteY5" fmla="*/ 3218645 h 4873274"/>
                <a:gd name="connsiteX6" fmla="*/ 597974 w 3104277"/>
                <a:gd name="connsiteY6" fmla="*/ 3364514 h 4873274"/>
                <a:gd name="connsiteX7" fmla="*/ 482585 w 3104277"/>
                <a:gd name="connsiteY7" fmla="*/ 3250214 h 4873274"/>
                <a:gd name="connsiteX8" fmla="*/ 575113 w 3104277"/>
                <a:gd name="connsiteY8" fmla="*/ 2830026 h 4873274"/>
                <a:gd name="connsiteX9" fmla="*/ 482585 w 3104277"/>
                <a:gd name="connsiteY9" fmla="*/ 2686334 h 4873274"/>
                <a:gd name="connsiteX10" fmla="*/ 55865 w 3104277"/>
                <a:gd name="connsiteY10" fmla="*/ 2640614 h 4873274"/>
                <a:gd name="connsiteX11" fmla="*/ 65662 w 3104277"/>
                <a:gd name="connsiteY11" fmla="*/ 2001623 h 4873274"/>
                <a:gd name="connsiteX12" fmla="*/ 741665 w 3104277"/>
                <a:gd name="connsiteY12" fmla="*/ 941354 h 4873274"/>
                <a:gd name="connsiteX13" fmla="*/ 2753345 w 3104277"/>
                <a:gd name="connsiteY13" fmla="*/ 34574 h 4873274"/>
                <a:gd name="connsiteX14" fmla="*/ 2875265 w 3104277"/>
                <a:gd name="connsiteY14" fmla="*/ 1093754 h 4873274"/>
                <a:gd name="connsiteX15" fmla="*/ 3103865 w 3104277"/>
                <a:gd name="connsiteY15" fmla="*/ 1817654 h 4873274"/>
                <a:gd name="connsiteX16" fmla="*/ 2814305 w 3104277"/>
                <a:gd name="connsiteY16" fmla="*/ 2541554 h 4873274"/>
                <a:gd name="connsiteX17" fmla="*/ 3073385 w 3104277"/>
                <a:gd name="connsiteY17" fmla="*/ 3219734 h 4873274"/>
                <a:gd name="connsiteX18" fmla="*/ 2669525 w 3104277"/>
                <a:gd name="connsiteY18" fmla="*/ 3966494 h 4873274"/>
                <a:gd name="connsiteX19" fmla="*/ 3103865 w 3104277"/>
                <a:gd name="connsiteY19" fmla="*/ 4873274 h 4873274"/>
                <a:gd name="connsiteX0" fmla="*/ 379305 w 3115297"/>
                <a:gd name="connsiteY0" fmla="*/ 2883672 h 4842012"/>
                <a:gd name="connsiteX1" fmla="*/ 1163076 w 3115297"/>
                <a:gd name="connsiteY1" fmla="*/ 3435578 h 4842012"/>
                <a:gd name="connsiteX2" fmla="*/ 920325 w 3115297"/>
                <a:gd name="connsiteY2" fmla="*/ 4293372 h 4842012"/>
                <a:gd name="connsiteX3" fmla="*/ 143085 w 3115297"/>
                <a:gd name="connsiteY3" fmla="*/ 3879715 h 4842012"/>
                <a:gd name="connsiteX4" fmla="*/ 306370 w 3115297"/>
                <a:gd name="connsiteY4" fmla="*/ 3015389 h 4842012"/>
                <a:gd name="connsiteX5" fmla="*/ 676485 w 3115297"/>
                <a:gd name="connsiteY5" fmla="*/ 3187383 h 4842012"/>
                <a:gd name="connsiteX6" fmla="*/ 608994 w 3115297"/>
                <a:gd name="connsiteY6" fmla="*/ 3333252 h 4842012"/>
                <a:gd name="connsiteX7" fmla="*/ 493605 w 3115297"/>
                <a:gd name="connsiteY7" fmla="*/ 3218952 h 4842012"/>
                <a:gd name="connsiteX8" fmla="*/ 586133 w 3115297"/>
                <a:gd name="connsiteY8" fmla="*/ 2798764 h 4842012"/>
                <a:gd name="connsiteX9" fmla="*/ 493605 w 3115297"/>
                <a:gd name="connsiteY9" fmla="*/ 2655072 h 4842012"/>
                <a:gd name="connsiteX10" fmla="*/ 66885 w 3115297"/>
                <a:gd name="connsiteY10" fmla="*/ 2609352 h 4842012"/>
                <a:gd name="connsiteX11" fmla="*/ 76682 w 3115297"/>
                <a:gd name="connsiteY11" fmla="*/ 1970361 h 4842012"/>
                <a:gd name="connsiteX12" fmla="*/ 790785 w 3115297"/>
                <a:gd name="connsiteY12" fmla="*/ 772932 h 4842012"/>
                <a:gd name="connsiteX13" fmla="*/ 2764365 w 3115297"/>
                <a:gd name="connsiteY13" fmla="*/ 3312 h 4842012"/>
                <a:gd name="connsiteX14" fmla="*/ 2886285 w 3115297"/>
                <a:gd name="connsiteY14" fmla="*/ 1062492 h 4842012"/>
                <a:gd name="connsiteX15" fmla="*/ 3114885 w 3115297"/>
                <a:gd name="connsiteY15" fmla="*/ 1786392 h 4842012"/>
                <a:gd name="connsiteX16" fmla="*/ 2825325 w 3115297"/>
                <a:gd name="connsiteY16" fmla="*/ 2510292 h 4842012"/>
                <a:gd name="connsiteX17" fmla="*/ 3084405 w 3115297"/>
                <a:gd name="connsiteY17" fmla="*/ 3188472 h 4842012"/>
                <a:gd name="connsiteX18" fmla="*/ 2680545 w 3115297"/>
                <a:gd name="connsiteY18" fmla="*/ 3935232 h 4842012"/>
                <a:gd name="connsiteX19" fmla="*/ 3114885 w 3115297"/>
                <a:gd name="connsiteY19" fmla="*/ 4842012 h 4842012"/>
                <a:gd name="connsiteX0" fmla="*/ 379305 w 3115297"/>
                <a:gd name="connsiteY0" fmla="*/ 2885881 h 4844221"/>
                <a:gd name="connsiteX1" fmla="*/ 1163076 w 3115297"/>
                <a:gd name="connsiteY1" fmla="*/ 3437787 h 4844221"/>
                <a:gd name="connsiteX2" fmla="*/ 920325 w 3115297"/>
                <a:gd name="connsiteY2" fmla="*/ 4295581 h 4844221"/>
                <a:gd name="connsiteX3" fmla="*/ 143085 w 3115297"/>
                <a:gd name="connsiteY3" fmla="*/ 3881924 h 4844221"/>
                <a:gd name="connsiteX4" fmla="*/ 306370 w 3115297"/>
                <a:gd name="connsiteY4" fmla="*/ 3017598 h 4844221"/>
                <a:gd name="connsiteX5" fmla="*/ 676485 w 3115297"/>
                <a:gd name="connsiteY5" fmla="*/ 3189592 h 4844221"/>
                <a:gd name="connsiteX6" fmla="*/ 608994 w 3115297"/>
                <a:gd name="connsiteY6" fmla="*/ 3335461 h 4844221"/>
                <a:gd name="connsiteX7" fmla="*/ 493605 w 3115297"/>
                <a:gd name="connsiteY7" fmla="*/ 3221161 h 4844221"/>
                <a:gd name="connsiteX8" fmla="*/ 586133 w 3115297"/>
                <a:gd name="connsiteY8" fmla="*/ 2800973 h 4844221"/>
                <a:gd name="connsiteX9" fmla="*/ 493605 w 3115297"/>
                <a:gd name="connsiteY9" fmla="*/ 2657281 h 4844221"/>
                <a:gd name="connsiteX10" fmla="*/ 66885 w 3115297"/>
                <a:gd name="connsiteY10" fmla="*/ 2611561 h 4844221"/>
                <a:gd name="connsiteX11" fmla="*/ 76682 w 3115297"/>
                <a:gd name="connsiteY11" fmla="*/ 1972570 h 4844221"/>
                <a:gd name="connsiteX12" fmla="*/ 790785 w 3115297"/>
                <a:gd name="connsiteY12" fmla="*/ 775141 h 4844221"/>
                <a:gd name="connsiteX13" fmla="*/ 2764365 w 3115297"/>
                <a:gd name="connsiteY13" fmla="*/ 5521 h 4844221"/>
                <a:gd name="connsiteX14" fmla="*/ 2886285 w 3115297"/>
                <a:gd name="connsiteY14" fmla="*/ 1064701 h 4844221"/>
                <a:gd name="connsiteX15" fmla="*/ 3114885 w 3115297"/>
                <a:gd name="connsiteY15" fmla="*/ 1788601 h 4844221"/>
                <a:gd name="connsiteX16" fmla="*/ 2825325 w 3115297"/>
                <a:gd name="connsiteY16" fmla="*/ 2512501 h 4844221"/>
                <a:gd name="connsiteX17" fmla="*/ 3084405 w 3115297"/>
                <a:gd name="connsiteY17" fmla="*/ 3190681 h 4844221"/>
                <a:gd name="connsiteX18" fmla="*/ 2680545 w 3115297"/>
                <a:gd name="connsiteY18" fmla="*/ 3937441 h 4844221"/>
                <a:gd name="connsiteX19" fmla="*/ 3114885 w 3115297"/>
                <a:gd name="connsiteY19" fmla="*/ 4844221 h 4844221"/>
                <a:gd name="connsiteX0" fmla="*/ 379305 w 3115297"/>
                <a:gd name="connsiteY0" fmla="*/ 2885881 h 4844221"/>
                <a:gd name="connsiteX1" fmla="*/ 1163076 w 3115297"/>
                <a:gd name="connsiteY1" fmla="*/ 3437787 h 4844221"/>
                <a:gd name="connsiteX2" fmla="*/ 920325 w 3115297"/>
                <a:gd name="connsiteY2" fmla="*/ 4295581 h 4844221"/>
                <a:gd name="connsiteX3" fmla="*/ 143085 w 3115297"/>
                <a:gd name="connsiteY3" fmla="*/ 3881924 h 4844221"/>
                <a:gd name="connsiteX4" fmla="*/ 306370 w 3115297"/>
                <a:gd name="connsiteY4" fmla="*/ 3017598 h 4844221"/>
                <a:gd name="connsiteX5" fmla="*/ 676485 w 3115297"/>
                <a:gd name="connsiteY5" fmla="*/ 3189592 h 4844221"/>
                <a:gd name="connsiteX6" fmla="*/ 608994 w 3115297"/>
                <a:gd name="connsiteY6" fmla="*/ 3335461 h 4844221"/>
                <a:gd name="connsiteX7" fmla="*/ 493605 w 3115297"/>
                <a:gd name="connsiteY7" fmla="*/ 3221161 h 4844221"/>
                <a:gd name="connsiteX8" fmla="*/ 586133 w 3115297"/>
                <a:gd name="connsiteY8" fmla="*/ 2800973 h 4844221"/>
                <a:gd name="connsiteX9" fmla="*/ 493605 w 3115297"/>
                <a:gd name="connsiteY9" fmla="*/ 2657281 h 4844221"/>
                <a:gd name="connsiteX10" fmla="*/ 66885 w 3115297"/>
                <a:gd name="connsiteY10" fmla="*/ 2611561 h 4844221"/>
                <a:gd name="connsiteX11" fmla="*/ 76682 w 3115297"/>
                <a:gd name="connsiteY11" fmla="*/ 1972570 h 4844221"/>
                <a:gd name="connsiteX12" fmla="*/ 790785 w 3115297"/>
                <a:gd name="connsiteY12" fmla="*/ 775141 h 4844221"/>
                <a:gd name="connsiteX13" fmla="*/ 2764365 w 3115297"/>
                <a:gd name="connsiteY13" fmla="*/ 5521 h 4844221"/>
                <a:gd name="connsiteX14" fmla="*/ 2886285 w 3115297"/>
                <a:gd name="connsiteY14" fmla="*/ 1064701 h 4844221"/>
                <a:gd name="connsiteX15" fmla="*/ 3114885 w 3115297"/>
                <a:gd name="connsiteY15" fmla="*/ 1788601 h 4844221"/>
                <a:gd name="connsiteX16" fmla="*/ 2825325 w 3115297"/>
                <a:gd name="connsiteY16" fmla="*/ 2512501 h 4844221"/>
                <a:gd name="connsiteX17" fmla="*/ 3084405 w 3115297"/>
                <a:gd name="connsiteY17" fmla="*/ 3190681 h 4844221"/>
                <a:gd name="connsiteX18" fmla="*/ 2680545 w 3115297"/>
                <a:gd name="connsiteY18" fmla="*/ 3937441 h 4844221"/>
                <a:gd name="connsiteX19" fmla="*/ 3114885 w 3115297"/>
                <a:gd name="connsiteY19" fmla="*/ 4844221 h 4844221"/>
                <a:gd name="connsiteX0" fmla="*/ 379305 w 3115297"/>
                <a:gd name="connsiteY0" fmla="*/ 2885881 h 4844221"/>
                <a:gd name="connsiteX1" fmla="*/ 1163076 w 3115297"/>
                <a:gd name="connsiteY1" fmla="*/ 3437787 h 4844221"/>
                <a:gd name="connsiteX2" fmla="*/ 920325 w 3115297"/>
                <a:gd name="connsiteY2" fmla="*/ 4295581 h 4844221"/>
                <a:gd name="connsiteX3" fmla="*/ 143085 w 3115297"/>
                <a:gd name="connsiteY3" fmla="*/ 3881924 h 4844221"/>
                <a:gd name="connsiteX4" fmla="*/ 306370 w 3115297"/>
                <a:gd name="connsiteY4" fmla="*/ 3017598 h 4844221"/>
                <a:gd name="connsiteX5" fmla="*/ 676485 w 3115297"/>
                <a:gd name="connsiteY5" fmla="*/ 3189592 h 4844221"/>
                <a:gd name="connsiteX6" fmla="*/ 608994 w 3115297"/>
                <a:gd name="connsiteY6" fmla="*/ 3335461 h 4844221"/>
                <a:gd name="connsiteX7" fmla="*/ 493605 w 3115297"/>
                <a:gd name="connsiteY7" fmla="*/ 3221161 h 4844221"/>
                <a:gd name="connsiteX8" fmla="*/ 586133 w 3115297"/>
                <a:gd name="connsiteY8" fmla="*/ 2800973 h 4844221"/>
                <a:gd name="connsiteX9" fmla="*/ 493605 w 3115297"/>
                <a:gd name="connsiteY9" fmla="*/ 2657281 h 4844221"/>
                <a:gd name="connsiteX10" fmla="*/ 66885 w 3115297"/>
                <a:gd name="connsiteY10" fmla="*/ 2611561 h 4844221"/>
                <a:gd name="connsiteX11" fmla="*/ 76682 w 3115297"/>
                <a:gd name="connsiteY11" fmla="*/ 1972570 h 4844221"/>
                <a:gd name="connsiteX12" fmla="*/ 790785 w 3115297"/>
                <a:gd name="connsiteY12" fmla="*/ 775141 h 4844221"/>
                <a:gd name="connsiteX13" fmla="*/ 2764365 w 3115297"/>
                <a:gd name="connsiteY13" fmla="*/ 5521 h 4844221"/>
                <a:gd name="connsiteX14" fmla="*/ 2886285 w 3115297"/>
                <a:gd name="connsiteY14" fmla="*/ 1064701 h 4844221"/>
                <a:gd name="connsiteX15" fmla="*/ 3114885 w 3115297"/>
                <a:gd name="connsiteY15" fmla="*/ 1788601 h 4844221"/>
                <a:gd name="connsiteX16" fmla="*/ 2825325 w 3115297"/>
                <a:gd name="connsiteY16" fmla="*/ 2512501 h 4844221"/>
                <a:gd name="connsiteX17" fmla="*/ 3084405 w 3115297"/>
                <a:gd name="connsiteY17" fmla="*/ 3190681 h 4844221"/>
                <a:gd name="connsiteX18" fmla="*/ 2680545 w 3115297"/>
                <a:gd name="connsiteY18" fmla="*/ 3937441 h 4844221"/>
                <a:gd name="connsiteX19" fmla="*/ 3114885 w 3115297"/>
                <a:gd name="connsiteY19" fmla="*/ 4844221 h 4844221"/>
                <a:gd name="connsiteX0" fmla="*/ 379305 w 3115297"/>
                <a:gd name="connsiteY0" fmla="*/ 2885881 h 4346015"/>
                <a:gd name="connsiteX1" fmla="*/ 1163076 w 3115297"/>
                <a:gd name="connsiteY1" fmla="*/ 3437787 h 4346015"/>
                <a:gd name="connsiteX2" fmla="*/ 920325 w 3115297"/>
                <a:gd name="connsiteY2" fmla="*/ 4295581 h 4346015"/>
                <a:gd name="connsiteX3" fmla="*/ 143085 w 3115297"/>
                <a:gd name="connsiteY3" fmla="*/ 3881924 h 4346015"/>
                <a:gd name="connsiteX4" fmla="*/ 306370 w 3115297"/>
                <a:gd name="connsiteY4" fmla="*/ 3017598 h 4346015"/>
                <a:gd name="connsiteX5" fmla="*/ 676485 w 3115297"/>
                <a:gd name="connsiteY5" fmla="*/ 3189592 h 4346015"/>
                <a:gd name="connsiteX6" fmla="*/ 608994 w 3115297"/>
                <a:gd name="connsiteY6" fmla="*/ 3335461 h 4346015"/>
                <a:gd name="connsiteX7" fmla="*/ 493605 w 3115297"/>
                <a:gd name="connsiteY7" fmla="*/ 3221161 h 4346015"/>
                <a:gd name="connsiteX8" fmla="*/ 586133 w 3115297"/>
                <a:gd name="connsiteY8" fmla="*/ 2800973 h 4346015"/>
                <a:gd name="connsiteX9" fmla="*/ 493605 w 3115297"/>
                <a:gd name="connsiteY9" fmla="*/ 2657281 h 4346015"/>
                <a:gd name="connsiteX10" fmla="*/ 66885 w 3115297"/>
                <a:gd name="connsiteY10" fmla="*/ 2611561 h 4346015"/>
                <a:gd name="connsiteX11" fmla="*/ 76682 w 3115297"/>
                <a:gd name="connsiteY11" fmla="*/ 1972570 h 4346015"/>
                <a:gd name="connsiteX12" fmla="*/ 790785 w 3115297"/>
                <a:gd name="connsiteY12" fmla="*/ 775141 h 4346015"/>
                <a:gd name="connsiteX13" fmla="*/ 2764365 w 3115297"/>
                <a:gd name="connsiteY13" fmla="*/ 5521 h 4346015"/>
                <a:gd name="connsiteX14" fmla="*/ 2886285 w 3115297"/>
                <a:gd name="connsiteY14" fmla="*/ 1064701 h 4346015"/>
                <a:gd name="connsiteX15" fmla="*/ 3114885 w 3115297"/>
                <a:gd name="connsiteY15" fmla="*/ 1788601 h 4346015"/>
                <a:gd name="connsiteX16" fmla="*/ 2825325 w 3115297"/>
                <a:gd name="connsiteY16" fmla="*/ 2512501 h 4346015"/>
                <a:gd name="connsiteX17" fmla="*/ 3084405 w 3115297"/>
                <a:gd name="connsiteY17" fmla="*/ 3190681 h 4346015"/>
                <a:gd name="connsiteX18" fmla="*/ 2680545 w 3115297"/>
                <a:gd name="connsiteY18" fmla="*/ 3937441 h 4346015"/>
                <a:gd name="connsiteX0" fmla="*/ 379305 w 3115297"/>
                <a:gd name="connsiteY0" fmla="*/ 2885881 h 4346015"/>
                <a:gd name="connsiteX1" fmla="*/ 1163076 w 3115297"/>
                <a:gd name="connsiteY1" fmla="*/ 3437787 h 4346015"/>
                <a:gd name="connsiteX2" fmla="*/ 920325 w 3115297"/>
                <a:gd name="connsiteY2" fmla="*/ 4295581 h 4346015"/>
                <a:gd name="connsiteX3" fmla="*/ 143085 w 3115297"/>
                <a:gd name="connsiteY3" fmla="*/ 3881924 h 4346015"/>
                <a:gd name="connsiteX4" fmla="*/ 306370 w 3115297"/>
                <a:gd name="connsiteY4" fmla="*/ 3017598 h 4346015"/>
                <a:gd name="connsiteX5" fmla="*/ 676485 w 3115297"/>
                <a:gd name="connsiteY5" fmla="*/ 3189592 h 4346015"/>
                <a:gd name="connsiteX6" fmla="*/ 608994 w 3115297"/>
                <a:gd name="connsiteY6" fmla="*/ 3335461 h 4346015"/>
                <a:gd name="connsiteX7" fmla="*/ 493605 w 3115297"/>
                <a:gd name="connsiteY7" fmla="*/ 3221161 h 4346015"/>
                <a:gd name="connsiteX8" fmla="*/ 586133 w 3115297"/>
                <a:gd name="connsiteY8" fmla="*/ 2800973 h 4346015"/>
                <a:gd name="connsiteX9" fmla="*/ 493605 w 3115297"/>
                <a:gd name="connsiteY9" fmla="*/ 2657281 h 4346015"/>
                <a:gd name="connsiteX10" fmla="*/ 66885 w 3115297"/>
                <a:gd name="connsiteY10" fmla="*/ 2611561 h 4346015"/>
                <a:gd name="connsiteX11" fmla="*/ 76682 w 3115297"/>
                <a:gd name="connsiteY11" fmla="*/ 1972570 h 4346015"/>
                <a:gd name="connsiteX12" fmla="*/ 790785 w 3115297"/>
                <a:gd name="connsiteY12" fmla="*/ 775141 h 4346015"/>
                <a:gd name="connsiteX13" fmla="*/ 2764365 w 3115297"/>
                <a:gd name="connsiteY13" fmla="*/ 5521 h 4346015"/>
                <a:gd name="connsiteX14" fmla="*/ 2886285 w 3115297"/>
                <a:gd name="connsiteY14" fmla="*/ 1064701 h 4346015"/>
                <a:gd name="connsiteX15" fmla="*/ 3114885 w 3115297"/>
                <a:gd name="connsiteY15" fmla="*/ 1788601 h 4346015"/>
                <a:gd name="connsiteX16" fmla="*/ 2825325 w 3115297"/>
                <a:gd name="connsiteY16" fmla="*/ 2512501 h 4346015"/>
                <a:gd name="connsiteX17" fmla="*/ 3084405 w 3115297"/>
                <a:gd name="connsiteY17" fmla="*/ 3190681 h 4346015"/>
                <a:gd name="connsiteX18" fmla="*/ 2688165 w 3115297"/>
                <a:gd name="connsiteY18" fmla="*/ 3937441 h 4346015"/>
                <a:gd name="connsiteX0" fmla="*/ 379305 w 3115297"/>
                <a:gd name="connsiteY0" fmla="*/ 2885881 h 4346015"/>
                <a:gd name="connsiteX1" fmla="*/ 1163076 w 3115297"/>
                <a:gd name="connsiteY1" fmla="*/ 3437787 h 4346015"/>
                <a:gd name="connsiteX2" fmla="*/ 920325 w 3115297"/>
                <a:gd name="connsiteY2" fmla="*/ 4295581 h 4346015"/>
                <a:gd name="connsiteX3" fmla="*/ 143085 w 3115297"/>
                <a:gd name="connsiteY3" fmla="*/ 3881924 h 4346015"/>
                <a:gd name="connsiteX4" fmla="*/ 306370 w 3115297"/>
                <a:gd name="connsiteY4" fmla="*/ 3017598 h 4346015"/>
                <a:gd name="connsiteX5" fmla="*/ 676485 w 3115297"/>
                <a:gd name="connsiteY5" fmla="*/ 3189592 h 4346015"/>
                <a:gd name="connsiteX6" fmla="*/ 608994 w 3115297"/>
                <a:gd name="connsiteY6" fmla="*/ 3335461 h 4346015"/>
                <a:gd name="connsiteX7" fmla="*/ 493605 w 3115297"/>
                <a:gd name="connsiteY7" fmla="*/ 3221161 h 4346015"/>
                <a:gd name="connsiteX8" fmla="*/ 586133 w 3115297"/>
                <a:gd name="connsiteY8" fmla="*/ 2800973 h 4346015"/>
                <a:gd name="connsiteX9" fmla="*/ 493605 w 3115297"/>
                <a:gd name="connsiteY9" fmla="*/ 2657281 h 4346015"/>
                <a:gd name="connsiteX10" fmla="*/ 66885 w 3115297"/>
                <a:gd name="connsiteY10" fmla="*/ 2611561 h 4346015"/>
                <a:gd name="connsiteX11" fmla="*/ 76682 w 3115297"/>
                <a:gd name="connsiteY11" fmla="*/ 1972570 h 4346015"/>
                <a:gd name="connsiteX12" fmla="*/ 790785 w 3115297"/>
                <a:gd name="connsiteY12" fmla="*/ 775141 h 4346015"/>
                <a:gd name="connsiteX13" fmla="*/ 2764365 w 3115297"/>
                <a:gd name="connsiteY13" fmla="*/ 5521 h 4346015"/>
                <a:gd name="connsiteX14" fmla="*/ 2886285 w 3115297"/>
                <a:gd name="connsiteY14" fmla="*/ 1064701 h 4346015"/>
                <a:gd name="connsiteX15" fmla="*/ 3114885 w 3115297"/>
                <a:gd name="connsiteY15" fmla="*/ 1788601 h 4346015"/>
                <a:gd name="connsiteX16" fmla="*/ 2825325 w 3115297"/>
                <a:gd name="connsiteY16" fmla="*/ 2512501 h 4346015"/>
                <a:gd name="connsiteX17" fmla="*/ 3084405 w 3115297"/>
                <a:gd name="connsiteY17" fmla="*/ 3190681 h 4346015"/>
                <a:gd name="connsiteX0" fmla="*/ 379305 w 3115297"/>
                <a:gd name="connsiteY0" fmla="*/ 2885881 h 4346015"/>
                <a:gd name="connsiteX1" fmla="*/ 1163076 w 3115297"/>
                <a:gd name="connsiteY1" fmla="*/ 3437787 h 4346015"/>
                <a:gd name="connsiteX2" fmla="*/ 920325 w 3115297"/>
                <a:gd name="connsiteY2" fmla="*/ 4295581 h 4346015"/>
                <a:gd name="connsiteX3" fmla="*/ 143085 w 3115297"/>
                <a:gd name="connsiteY3" fmla="*/ 3881924 h 4346015"/>
                <a:gd name="connsiteX4" fmla="*/ 306370 w 3115297"/>
                <a:gd name="connsiteY4" fmla="*/ 3017598 h 4346015"/>
                <a:gd name="connsiteX5" fmla="*/ 676485 w 3115297"/>
                <a:gd name="connsiteY5" fmla="*/ 3189592 h 4346015"/>
                <a:gd name="connsiteX6" fmla="*/ 608994 w 3115297"/>
                <a:gd name="connsiteY6" fmla="*/ 3335461 h 4346015"/>
                <a:gd name="connsiteX7" fmla="*/ 493605 w 3115297"/>
                <a:gd name="connsiteY7" fmla="*/ 3221161 h 4346015"/>
                <a:gd name="connsiteX8" fmla="*/ 586133 w 3115297"/>
                <a:gd name="connsiteY8" fmla="*/ 2800973 h 4346015"/>
                <a:gd name="connsiteX9" fmla="*/ 493605 w 3115297"/>
                <a:gd name="connsiteY9" fmla="*/ 2657281 h 4346015"/>
                <a:gd name="connsiteX10" fmla="*/ 66885 w 3115297"/>
                <a:gd name="connsiteY10" fmla="*/ 2611561 h 4346015"/>
                <a:gd name="connsiteX11" fmla="*/ 76682 w 3115297"/>
                <a:gd name="connsiteY11" fmla="*/ 1972570 h 4346015"/>
                <a:gd name="connsiteX12" fmla="*/ 790785 w 3115297"/>
                <a:gd name="connsiteY12" fmla="*/ 775141 h 4346015"/>
                <a:gd name="connsiteX13" fmla="*/ 2764365 w 3115297"/>
                <a:gd name="connsiteY13" fmla="*/ 5521 h 4346015"/>
                <a:gd name="connsiteX14" fmla="*/ 2886285 w 3115297"/>
                <a:gd name="connsiteY14" fmla="*/ 1064701 h 4346015"/>
                <a:gd name="connsiteX15" fmla="*/ 3114885 w 3115297"/>
                <a:gd name="connsiteY15" fmla="*/ 1788601 h 4346015"/>
                <a:gd name="connsiteX16" fmla="*/ 2825325 w 3115297"/>
                <a:gd name="connsiteY16" fmla="*/ 2512501 h 4346015"/>
                <a:gd name="connsiteX17" fmla="*/ 3084405 w 3115297"/>
                <a:gd name="connsiteY17" fmla="*/ 3190681 h 4346015"/>
                <a:gd name="connsiteX0" fmla="*/ 379305 w 3115297"/>
                <a:gd name="connsiteY0" fmla="*/ 2885881 h 4346015"/>
                <a:gd name="connsiteX1" fmla="*/ 1163076 w 3115297"/>
                <a:gd name="connsiteY1" fmla="*/ 3437787 h 4346015"/>
                <a:gd name="connsiteX2" fmla="*/ 920325 w 3115297"/>
                <a:gd name="connsiteY2" fmla="*/ 4295581 h 4346015"/>
                <a:gd name="connsiteX3" fmla="*/ 143085 w 3115297"/>
                <a:gd name="connsiteY3" fmla="*/ 3881924 h 4346015"/>
                <a:gd name="connsiteX4" fmla="*/ 306370 w 3115297"/>
                <a:gd name="connsiteY4" fmla="*/ 3017598 h 4346015"/>
                <a:gd name="connsiteX5" fmla="*/ 676485 w 3115297"/>
                <a:gd name="connsiteY5" fmla="*/ 3189592 h 4346015"/>
                <a:gd name="connsiteX6" fmla="*/ 608994 w 3115297"/>
                <a:gd name="connsiteY6" fmla="*/ 3335461 h 4346015"/>
                <a:gd name="connsiteX7" fmla="*/ 493605 w 3115297"/>
                <a:gd name="connsiteY7" fmla="*/ 3221161 h 4346015"/>
                <a:gd name="connsiteX8" fmla="*/ 586133 w 3115297"/>
                <a:gd name="connsiteY8" fmla="*/ 2800973 h 4346015"/>
                <a:gd name="connsiteX9" fmla="*/ 493605 w 3115297"/>
                <a:gd name="connsiteY9" fmla="*/ 2657281 h 4346015"/>
                <a:gd name="connsiteX10" fmla="*/ 66885 w 3115297"/>
                <a:gd name="connsiteY10" fmla="*/ 2611561 h 4346015"/>
                <a:gd name="connsiteX11" fmla="*/ 76682 w 3115297"/>
                <a:gd name="connsiteY11" fmla="*/ 1972570 h 4346015"/>
                <a:gd name="connsiteX12" fmla="*/ 790785 w 3115297"/>
                <a:gd name="connsiteY12" fmla="*/ 775141 h 4346015"/>
                <a:gd name="connsiteX13" fmla="*/ 2764365 w 3115297"/>
                <a:gd name="connsiteY13" fmla="*/ 5521 h 4346015"/>
                <a:gd name="connsiteX14" fmla="*/ 2886285 w 3115297"/>
                <a:gd name="connsiteY14" fmla="*/ 1064701 h 4346015"/>
                <a:gd name="connsiteX15" fmla="*/ 3114885 w 3115297"/>
                <a:gd name="connsiteY15" fmla="*/ 1788601 h 4346015"/>
                <a:gd name="connsiteX16" fmla="*/ 2825325 w 3115297"/>
                <a:gd name="connsiteY16" fmla="*/ 2512501 h 4346015"/>
                <a:gd name="connsiteX0" fmla="*/ 379305 w 3115297"/>
                <a:gd name="connsiteY0" fmla="*/ 2885881 h 4346015"/>
                <a:gd name="connsiteX1" fmla="*/ 1163076 w 3115297"/>
                <a:gd name="connsiteY1" fmla="*/ 3437787 h 4346015"/>
                <a:gd name="connsiteX2" fmla="*/ 920325 w 3115297"/>
                <a:gd name="connsiteY2" fmla="*/ 4295581 h 4346015"/>
                <a:gd name="connsiteX3" fmla="*/ 143085 w 3115297"/>
                <a:gd name="connsiteY3" fmla="*/ 3881924 h 4346015"/>
                <a:gd name="connsiteX4" fmla="*/ 306370 w 3115297"/>
                <a:gd name="connsiteY4" fmla="*/ 3017598 h 4346015"/>
                <a:gd name="connsiteX5" fmla="*/ 676485 w 3115297"/>
                <a:gd name="connsiteY5" fmla="*/ 3189592 h 4346015"/>
                <a:gd name="connsiteX6" fmla="*/ 608994 w 3115297"/>
                <a:gd name="connsiteY6" fmla="*/ 3335461 h 4346015"/>
                <a:gd name="connsiteX7" fmla="*/ 493605 w 3115297"/>
                <a:gd name="connsiteY7" fmla="*/ 3221161 h 4346015"/>
                <a:gd name="connsiteX8" fmla="*/ 586133 w 3115297"/>
                <a:gd name="connsiteY8" fmla="*/ 2800973 h 4346015"/>
                <a:gd name="connsiteX9" fmla="*/ 493605 w 3115297"/>
                <a:gd name="connsiteY9" fmla="*/ 2657281 h 4346015"/>
                <a:gd name="connsiteX10" fmla="*/ 66885 w 3115297"/>
                <a:gd name="connsiteY10" fmla="*/ 2611561 h 4346015"/>
                <a:gd name="connsiteX11" fmla="*/ 76682 w 3115297"/>
                <a:gd name="connsiteY11" fmla="*/ 1972570 h 4346015"/>
                <a:gd name="connsiteX12" fmla="*/ 790785 w 3115297"/>
                <a:gd name="connsiteY12" fmla="*/ 775141 h 4346015"/>
                <a:gd name="connsiteX13" fmla="*/ 2764365 w 3115297"/>
                <a:gd name="connsiteY13" fmla="*/ 5521 h 4346015"/>
                <a:gd name="connsiteX14" fmla="*/ 2886285 w 3115297"/>
                <a:gd name="connsiteY14" fmla="*/ 1064701 h 4346015"/>
                <a:gd name="connsiteX15" fmla="*/ 3114885 w 3115297"/>
                <a:gd name="connsiteY15" fmla="*/ 1788601 h 4346015"/>
                <a:gd name="connsiteX16" fmla="*/ 2825325 w 3115297"/>
                <a:gd name="connsiteY16" fmla="*/ 2512501 h 4346015"/>
                <a:gd name="connsiteX0" fmla="*/ 379305 w 3115297"/>
                <a:gd name="connsiteY0" fmla="*/ 2885881 h 4346015"/>
                <a:gd name="connsiteX1" fmla="*/ 1163076 w 3115297"/>
                <a:gd name="connsiteY1" fmla="*/ 3437787 h 4346015"/>
                <a:gd name="connsiteX2" fmla="*/ 920325 w 3115297"/>
                <a:gd name="connsiteY2" fmla="*/ 4295581 h 4346015"/>
                <a:gd name="connsiteX3" fmla="*/ 143085 w 3115297"/>
                <a:gd name="connsiteY3" fmla="*/ 3881924 h 4346015"/>
                <a:gd name="connsiteX4" fmla="*/ 306370 w 3115297"/>
                <a:gd name="connsiteY4" fmla="*/ 3017598 h 4346015"/>
                <a:gd name="connsiteX5" fmla="*/ 676485 w 3115297"/>
                <a:gd name="connsiteY5" fmla="*/ 3189592 h 4346015"/>
                <a:gd name="connsiteX6" fmla="*/ 608994 w 3115297"/>
                <a:gd name="connsiteY6" fmla="*/ 3335461 h 4346015"/>
                <a:gd name="connsiteX7" fmla="*/ 493605 w 3115297"/>
                <a:gd name="connsiteY7" fmla="*/ 3221161 h 4346015"/>
                <a:gd name="connsiteX8" fmla="*/ 586133 w 3115297"/>
                <a:gd name="connsiteY8" fmla="*/ 2800973 h 4346015"/>
                <a:gd name="connsiteX9" fmla="*/ 493605 w 3115297"/>
                <a:gd name="connsiteY9" fmla="*/ 2657281 h 4346015"/>
                <a:gd name="connsiteX10" fmla="*/ 66885 w 3115297"/>
                <a:gd name="connsiteY10" fmla="*/ 2611561 h 4346015"/>
                <a:gd name="connsiteX11" fmla="*/ 76682 w 3115297"/>
                <a:gd name="connsiteY11" fmla="*/ 1972570 h 4346015"/>
                <a:gd name="connsiteX12" fmla="*/ 790785 w 3115297"/>
                <a:gd name="connsiteY12" fmla="*/ 775141 h 4346015"/>
                <a:gd name="connsiteX13" fmla="*/ 2764365 w 3115297"/>
                <a:gd name="connsiteY13" fmla="*/ 5521 h 4346015"/>
                <a:gd name="connsiteX14" fmla="*/ 2886285 w 3115297"/>
                <a:gd name="connsiteY14" fmla="*/ 1064701 h 4346015"/>
                <a:gd name="connsiteX15" fmla="*/ 3114885 w 3115297"/>
                <a:gd name="connsiteY15" fmla="*/ 1788601 h 4346015"/>
                <a:gd name="connsiteX16" fmla="*/ 2825325 w 3115297"/>
                <a:gd name="connsiteY16" fmla="*/ 2512501 h 4346015"/>
                <a:gd name="connsiteX0" fmla="*/ 379305 w 3115297"/>
                <a:gd name="connsiteY0" fmla="*/ 2885881 h 4346015"/>
                <a:gd name="connsiteX1" fmla="*/ 1163076 w 3115297"/>
                <a:gd name="connsiteY1" fmla="*/ 3437787 h 4346015"/>
                <a:gd name="connsiteX2" fmla="*/ 920325 w 3115297"/>
                <a:gd name="connsiteY2" fmla="*/ 4295581 h 4346015"/>
                <a:gd name="connsiteX3" fmla="*/ 143085 w 3115297"/>
                <a:gd name="connsiteY3" fmla="*/ 3881924 h 4346015"/>
                <a:gd name="connsiteX4" fmla="*/ 306370 w 3115297"/>
                <a:gd name="connsiteY4" fmla="*/ 3017598 h 4346015"/>
                <a:gd name="connsiteX5" fmla="*/ 676485 w 3115297"/>
                <a:gd name="connsiteY5" fmla="*/ 3189592 h 4346015"/>
                <a:gd name="connsiteX6" fmla="*/ 608994 w 3115297"/>
                <a:gd name="connsiteY6" fmla="*/ 3335461 h 4346015"/>
                <a:gd name="connsiteX7" fmla="*/ 493605 w 3115297"/>
                <a:gd name="connsiteY7" fmla="*/ 3221161 h 4346015"/>
                <a:gd name="connsiteX8" fmla="*/ 586133 w 3115297"/>
                <a:gd name="connsiteY8" fmla="*/ 2800973 h 4346015"/>
                <a:gd name="connsiteX9" fmla="*/ 493605 w 3115297"/>
                <a:gd name="connsiteY9" fmla="*/ 2657281 h 4346015"/>
                <a:gd name="connsiteX10" fmla="*/ 66885 w 3115297"/>
                <a:gd name="connsiteY10" fmla="*/ 2611561 h 4346015"/>
                <a:gd name="connsiteX11" fmla="*/ 76682 w 3115297"/>
                <a:gd name="connsiteY11" fmla="*/ 1972570 h 4346015"/>
                <a:gd name="connsiteX12" fmla="*/ 790785 w 3115297"/>
                <a:gd name="connsiteY12" fmla="*/ 775141 h 4346015"/>
                <a:gd name="connsiteX13" fmla="*/ 2764365 w 3115297"/>
                <a:gd name="connsiteY13" fmla="*/ 5521 h 4346015"/>
                <a:gd name="connsiteX14" fmla="*/ 2886285 w 3115297"/>
                <a:gd name="connsiteY14" fmla="*/ 1064701 h 4346015"/>
                <a:gd name="connsiteX15" fmla="*/ 3114885 w 3115297"/>
                <a:gd name="connsiteY15" fmla="*/ 1788601 h 4346015"/>
                <a:gd name="connsiteX16" fmla="*/ 2825325 w 3115297"/>
                <a:gd name="connsiteY16" fmla="*/ 2512501 h 4346015"/>
                <a:gd name="connsiteX0" fmla="*/ 379305 w 3115297"/>
                <a:gd name="connsiteY0" fmla="*/ 2885881 h 4346015"/>
                <a:gd name="connsiteX1" fmla="*/ 1163076 w 3115297"/>
                <a:gd name="connsiteY1" fmla="*/ 3437787 h 4346015"/>
                <a:gd name="connsiteX2" fmla="*/ 920325 w 3115297"/>
                <a:gd name="connsiteY2" fmla="*/ 4295581 h 4346015"/>
                <a:gd name="connsiteX3" fmla="*/ 143085 w 3115297"/>
                <a:gd name="connsiteY3" fmla="*/ 3881924 h 4346015"/>
                <a:gd name="connsiteX4" fmla="*/ 306370 w 3115297"/>
                <a:gd name="connsiteY4" fmla="*/ 3017598 h 4346015"/>
                <a:gd name="connsiteX5" fmla="*/ 676485 w 3115297"/>
                <a:gd name="connsiteY5" fmla="*/ 3189592 h 4346015"/>
                <a:gd name="connsiteX6" fmla="*/ 608994 w 3115297"/>
                <a:gd name="connsiteY6" fmla="*/ 3335461 h 4346015"/>
                <a:gd name="connsiteX7" fmla="*/ 493605 w 3115297"/>
                <a:gd name="connsiteY7" fmla="*/ 3221161 h 4346015"/>
                <a:gd name="connsiteX8" fmla="*/ 586133 w 3115297"/>
                <a:gd name="connsiteY8" fmla="*/ 2800973 h 4346015"/>
                <a:gd name="connsiteX9" fmla="*/ 493605 w 3115297"/>
                <a:gd name="connsiteY9" fmla="*/ 2657281 h 4346015"/>
                <a:gd name="connsiteX10" fmla="*/ 66885 w 3115297"/>
                <a:gd name="connsiteY10" fmla="*/ 2611561 h 4346015"/>
                <a:gd name="connsiteX11" fmla="*/ 76682 w 3115297"/>
                <a:gd name="connsiteY11" fmla="*/ 1972570 h 4346015"/>
                <a:gd name="connsiteX12" fmla="*/ 790785 w 3115297"/>
                <a:gd name="connsiteY12" fmla="*/ 775141 h 4346015"/>
                <a:gd name="connsiteX13" fmla="*/ 2764365 w 3115297"/>
                <a:gd name="connsiteY13" fmla="*/ 5521 h 4346015"/>
                <a:gd name="connsiteX14" fmla="*/ 2886285 w 3115297"/>
                <a:gd name="connsiteY14" fmla="*/ 1064701 h 4346015"/>
                <a:gd name="connsiteX15" fmla="*/ 3114885 w 3115297"/>
                <a:gd name="connsiteY15" fmla="*/ 1788601 h 4346015"/>
                <a:gd name="connsiteX0" fmla="*/ 379305 w 2941345"/>
                <a:gd name="connsiteY0" fmla="*/ 2885881 h 4346015"/>
                <a:gd name="connsiteX1" fmla="*/ 1163076 w 2941345"/>
                <a:gd name="connsiteY1" fmla="*/ 3437787 h 4346015"/>
                <a:gd name="connsiteX2" fmla="*/ 920325 w 2941345"/>
                <a:gd name="connsiteY2" fmla="*/ 4295581 h 4346015"/>
                <a:gd name="connsiteX3" fmla="*/ 143085 w 2941345"/>
                <a:gd name="connsiteY3" fmla="*/ 3881924 h 4346015"/>
                <a:gd name="connsiteX4" fmla="*/ 306370 w 2941345"/>
                <a:gd name="connsiteY4" fmla="*/ 3017598 h 4346015"/>
                <a:gd name="connsiteX5" fmla="*/ 676485 w 2941345"/>
                <a:gd name="connsiteY5" fmla="*/ 3189592 h 4346015"/>
                <a:gd name="connsiteX6" fmla="*/ 608994 w 2941345"/>
                <a:gd name="connsiteY6" fmla="*/ 3335461 h 4346015"/>
                <a:gd name="connsiteX7" fmla="*/ 493605 w 2941345"/>
                <a:gd name="connsiteY7" fmla="*/ 3221161 h 4346015"/>
                <a:gd name="connsiteX8" fmla="*/ 586133 w 2941345"/>
                <a:gd name="connsiteY8" fmla="*/ 2800973 h 4346015"/>
                <a:gd name="connsiteX9" fmla="*/ 493605 w 2941345"/>
                <a:gd name="connsiteY9" fmla="*/ 2657281 h 4346015"/>
                <a:gd name="connsiteX10" fmla="*/ 66885 w 2941345"/>
                <a:gd name="connsiteY10" fmla="*/ 2611561 h 4346015"/>
                <a:gd name="connsiteX11" fmla="*/ 76682 w 2941345"/>
                <a:gd name="connsiteY11" fmla="*/ 1972570 h 4346015"/>
                <a:gd name="connsiteX12" fmla="*/ 790785 w 2941345"/>
                <a:gd name="connsiteY12" fmla="*/ 775141 h 4346015"/>
                <a:gd name="connsiteX13" fmla="*/ 2764365 w 2941345"/>
                <a:gd name="connsiteY13" fmla="*/ 5521 h 4346015"/>
                <a:gd name="connsiteX14" fmla="*/ 2886285 w 2941345"/>
                <a:gd name="connsiteY14" fmla="*/ 1064701 h 4346015"/>
                <a:gd name="connsiteX0" fmla="*/ 379305 w 2764365"/>
                <a:gd name="connsiteY0" fmla="*/ 2885881 h 4346015"/>
                <a:gd name="connsiteX1" fmla="*/ 1163076 w 2764365"/>
                <a:gd name="connsiteY1" fmla="*/ 3437787 h 4346015"/>
                <a:gd name="connsiteX2" fmla="*/ 920325 w 2764365"/>
                <a:gd name="connsiteY2" fmla="*/ 4295581 h 4346015"/>
                <a:gd name="connsiteX3" fmla="*/ 143085 w 2764365"/>
                <a:gd name="connsiteY3" fmla="*/ 3881924 h 4346015"/>
                <a:gd name="connsiteX4" fmla="*/ 306370 w 2764365"/>
                <a:gd name="connsiteY4" fmla="*/ 3017598 h 4346015"/>
                <a:gd name="connsiteX5" fmla="*/ 676485 w 2764365"/>
                <a:gd name="connsiteY5" fmla="*/ 3189592 h 4346015"/>
                <a:gd name="connsiteX6" fmla="*/ 608994 w 2764365"/>
                <a:gd name="connsiteY6" fmla="*/ 3335461 h 4346015"/>
                <a:gd name="connsiteX7" fmla="*/ 493605 w 2764365"/>
                <a:gd name="connsiteY7" fmla="*/ 3221161 h 4346015"/>
                <a:gd name="connsiteX8" fmla="*/ 586133 w 2764365"/>
                <a:gd name="connsiteY8" fmla="*/ 2800973 h 4346015"/>
                <a:gd name="connsiteX9" fmla="*/ 493605 w 2764365"/>
                <a:gd name="connsiteY9" fmla="*/ 2657281 h 4346015"/>
                <a:gd name="connsiteX10" fmla="*/ 66885 w 2764365"/>
                <a:gd name="connsiteY10" fmla="*/ 2611561 h 4346015"/>
                <a:gd name="connsiteX11" fmla="*/ 76682 w 2764365"/>
                <a:gd name="connsiteY11" fmla="*/ 1972570 h 4346015"/>
                <a:gd name="connsiteX12" fmla="*/ 790785 w 2764365"/>
                <a:gd name="connsiteY12" fmla="*/ 775141 h 4346015"/>
                <a:gd name="connsiteX13" fmla="*/ 2764365 w 2764365"/>
                <a:gd name="connsiteY13" fmla="*/ 5521 h 4346015"/>
                <a:gd name="connsiteX0" fmla="*/ 379305 w 2764365"/>
                <a:gd name="connsiteY0" fmla="*/ 2883672 h 4343806"/>
                <a:gd name="connsiteX1" fmla="*/ 1163076 w 2764365"/>
                <a:gd name="connsiteY1" fmla="*/ 3435578 h 4343806"/>
                <a:gd name="connsiteX2" fmla="*/ 920325 w 2764365"/>
                <a:gd name="connsiteY2" fmla="*/ 4293372 h 4343806"/>
                <a:gd name="connsiteX3" fmla="*/ 143085 w 2764365"/>
                <a:gd name="connsiteY3" fmla="*/ 3879715 h 4343806"/>
                <a:gd name="connsiteX4" fmla="*/ 306370 w 2764365"/>
                <a:gd name="connsiteY4" fmla="*/ 3015389 h 4343806"/>
                <a:gd name="connsiteX5" fmla="*/ 676485 w 2764365"/>
                <a:gd name="connsiteY5" fmla="*/ 3187383 h 4343806"/>
                <a:gd name="connsiteX6" fmla="*/ 608994 w 2764365"/>
                <a:gd name="connsiteY6" fmla="*/ 3333252 h 4343806"/>
                <a:gd name="connsiteX7" fmla="*/ 493605 w 2764365"/>
                <a:gd name="connsiteY7" fmla="*/ 3218952 h 4343806"/>
                <a:gd name="connsiteX8" fmla="*/ 586133 w 2764365"/>
                <a:gd name="connsiteY8" fmla="*/ 2798764 h 4343806"/>
                <a:gd name="connsiteX9" fmla="*/ 493605 w 2764365"/>
                <a:gd name="connsiteY9" fmla="*/ 2655072 h 4343806"/>
                <a:gd name="connsiteX10" fmla="*/ 66885 w 2764365"/>
                <a:gd name="connsiteY10" fmla="*/ 2609352 h 4343806"/>
                <a:gd name="connsiteX11" fmla="*/ 76682 w 2764365"/>
                <a:gd name="connsiteY11" fmla="*/ 1970361 h 4343806"/>
                <a:gd name="connsiteX12" fmla="*/ 790785 w 2764365"/>
                <a:gd name="connsiteY12" fmla="*/ 772932 h 4343806"/>
                <a:gd name="connsiteX13" fmla="*/ 2764365 w 2764365"/>
                <a:gd name="connsiteY13" fmla="*/ 3312 h 4343806"/>
                <a:gd name="connsiteX0" fmla="*/ 379305 w 1203759"/>
                <a:gd name="connsiteY0" fmla="*/ 2110740 h 3570874"/>
                <a:gd name="connsiteX1" fmla="*/ 1163076 w 1203759"/>
                <a:gd name="connsiteY1" fmla="*/ 2662646 h 3570874"/>
                <a:gd name="connsiteX2" fmla="*/ 920325 w 1203759"/>
                <a:gd name="connsiteY2" fmla="*/ 3520440 h 3570874"/>
                <a:gd name="connsiteX3" fmla="*/ 143085 w 1203759"/>
                <a:gd name="connsiteY3" fmla="*/ 3106783 h 3570874"/>
                <a:gd name="connsiteX4" fmla="*/ 306370 w 1203759"/>
                <a:gd name="connsiteY4" fmla="*/ 2242457 h 3570874"/>
                <a:gd name="connsiteX5" fmla="*/ 676485 w 1203759"/>
                <a:gd name="connsiteY5" fmla="*/ 2414451 h 3570874"/>
                <a:gd name="connsiteX6" fmla="*/ 608994 w 1203759"/>
                <a:gd name="connsiteY6" fmla="*/ 2560320 h 3570874"/>
                <a:gd name="connsiteX7" fmla="*/ 493605 w 1203759"/>
                <a:gd name="connsiteY7" fmla="*/ 2446020 h 3570874"/>
                <a:gd name="connsiteX8" fmla="*/ 586133 w 1203759"/>
                <a:gd name="connsiteY8" fmla="*/ 2025832 h 3570874"/>
                <a:gd name="connsiteX9" fmla="*/ 493605 w 1203759"/>
                <a:gd name="connsiteY9" fmla="*/ 1882140 h 3570874"/>
                <a:gd name="connsiteX10" fmla="*/ 66885 w 1203759"/>
                <a:gd name="connsiteY10" fmla="*/ 1836420 h 3570874"/>
                <a:gd name="connsiteX11" fmla="*/ 76682 w 1203759"/>
                <a:gd name="connsiteY11" fmla="*/ 1197429 h 3570874"/>
                <a:gd name="connsiteX12" fmla="*/ 790785 w 1203759"/>
                <a:gd name="connsiteY12" fmla="*/ 0 h 3570874"/>
                <a:gd name="connsiteX0" fmla="*/ 379305 w 1203759"/>
                <a:gd name="connsiteY0" fmla="*/ 2110740 h 3570874"/>
                <a:gd name="connsiteX1" fmla="*/ 1163076 w 1203759"/>
                <a:gd name="connsiteY1" fmla="*/ 2662646 h 3570874"/>
                <a:gd name="connsiteX2" fmla="*/ 920325 w 1203759"/>
                <a:gd name="connsiteY2" fmla="*/ 3520440 h 3570874"/>
                <a:gd name="connsiteX3" fmla="*/ 143085 w 1203759"/>
                <a:gd name="connsiteY3" fmla="*/ 3106783 h 3570874"/>
                <a:gd name="connsiteX4" fmla="*/ 306370 w 1203759"/>
                <a:gd name="connsiteY4" fmla="*/ 2242457 h 3570874"/>
                <a:gd name="connsiteX5" fmla="*/ 676485 w 1203759"/>
                <a:gd name="connsiteY5" fmla="*/ 2414451 h 3570874"/>
                <a:gd name="connsiteX6" fmla="*/ 608994 w 1203759"/>
                <a:gd name="connsiteY6" fmla="*/ 2560320 h 3570874"/>
                <a:gd name="connsiteX7" fmla="*/ 493605 w 1203759"/>
                <a:gd name="connsiteY7" fmla="*/ 2446020 h 3570874"/>
                <a:gd name="connsiteX8" fmla="*/ 586133 w 1203759"/>
                <a:gd name="connsiteY8" fmla="*/ 2025832 h 3570874"/>
                <a:gd name="connsiteX9" fmla="*/ 493605 w 1203759"/>
                <a:gd name="connsiteY9" fmla="*/ 1882140 h 3570874"/>
                <a:gd name="connsiteX10" fmla="*/ 66885 w 1203759"/>
                <a:gd name="connsiteY10" fmla="*/ 1836420 h 3570874"/>
                <a:gd name="connsiteX11" fmla="*/ 76682 w 1203759"/>
                <a:gd name="connsiteY11" fmla="*/ 1197429 h 3570874"/>
                <a:gd name="connsiteX12" fmla="*/ 790785 w 1203759"/>
                <a:gd name="connsiteY12" fmla="*/ 0 h 3570874"/>
                <a:gd name="connsiteX0" fmla="*/ 379305 w 1203759"/>
                <a:gd name="connsiteY0" fmla="*/ 913311 h 2373445"/>
                <a:gd name="connsiteX1" fmla="*/ 1163076 w 1203759"/>
                <a:gd name="connsiteY1" fmla="*/ 1465217 h 2373445"/>
                <a:gd name="connsiteX2" fmla="*/ 920325 w 1203759"/>
                <a:gd name="connsiteY2" fmla="*/ 2323011 h 2373445"/>
                <a:gd name="connsiteX3" fmla="*/ 143085 w 1203759"/>
                <a:gd name="connsiteY3" fmla="*/ 1909354 h 2373445"/>
                <a:gd name="connsiteX4" fmla="*/ 306370 w 1203759"/>
                <a:gd name="connsiteY4" fmla="*/ 1045028 h 2373445"/>
                <a:gd name="connsiteX5" fmla="*/ 676485 w 1203759"/>
                <a:gd name="connsiteY5" fmla="*/ 1217022 h 2373445"/>
                <a:gd name="connsiteX6" fmla="*/ 608994 w 1203759"/>
                <a:gd name="connsiteY6" fmla="*/ 1362891 h 2373445"/>
                <a:gd name="connsiteX7" fmla="*/ 493605 w 1203759"/>
                <a:gd name="connsiteY7" fmla="*/ 1248591 h 2373445"/>
                <a:gd name="connsiteX8" fmla="*/ 586133 w 1203759"/>
                <a:gd name="connsiteY8" fmla="*/ 828403 h 2373445"/>
                <a:gd name="connsiteX9" fmla="*/ 493605 w 1203759"/>
                <a:gd name="connsiteY9" fmla="*/ 684711 h 2373445"/>
                <a:gd name="connsiteX10" fmla="*/ 66885 w 1203759"/>
                <a:gd name="connsiteY10" fmla="*/ 638991 h 2373445"/>
                <a:gd name="connsiteX11" fmla="*/ 76682 w 1203759"/>
                <a:gd name="connsiteY11" fmla="*/ 0 h 2373445"/>
                <a:gd name="connsiteX0" fmla="*/ 379305 w 1203759"/>
                <a:gd name="connsiteY0" fmla="*/ 693178 h 2153312"/>
                <a:gd name="connsiteX1" fmla="*/ 1163076 w 1203759"/>
                <a:gd name="connsiteY1" fmla="*/ 1245084 h 2153312"/>
                <a:gd name="connsiteX2" fmla="*/ 920325 w 1203759"/>
                <a:gd name="connsiteY2" fmla="*/ 2102878 h 2153312"/>
                <a:gd name="connsiteX3" fmla="*/ 143085 w 1203759"/>
                <a:gd name="connsiteY3" fmla="*/ 1689221 h 2153312"/>
                <a:gd name="connsiteX4" fmla="*/ 306370 w 1203759"/>
                <a:gd name="connsiteY4" fmla="*/ 824895 h 2153312"/>
                <a:gd name="connsiteX5" fmla="*/ 676485 w 1203759"/>
                <a:gd name="connsiteY5" fmla="*/ 996889 h 2153312"/>
                <a:gd name="connsiteX6" fmla="*/ 608994 w 1203759"/>
                <a:gd name="connsiteY6" fmla="*/ 1142758 h 2153312"/>
                <a:gd name="connsiteX7" fmla="*/ 493605 w 1203759"/>
                <a:gd name="connsiteY7" fmla="*/ 1028458 h 2153312"/>
                <a:gd name="connsiteX8" fmla="*/ 586133 w 1203759"/>
                <a:gd name="connsiteY8" fmla="*/ 608270 h 2153312"/>
                <a:gd name="connsiteX9" fmla="*/ 493605 w 1203759"/>
                <a:gd name="connsiteY9" fmla="*/ 464578 h 2153312"/>
                <a:gd name="connsiteX10" fmla="*/ 66885 w 1203759"/>
                <a:gd name="connsiteY10" fmla="*/ 418858 h 2153312"/>
                <a:gd name="connsiteX11" fmla="*/ 76682 w 1203759"/>
                <a:gd name="connsiteY11" fmla="*/ 0 h 2153312"/>
                <a:gd name="connsiteX0" fmla="*/ 379305 w 1234300"/>
                <a:gd name="connsiteY0" fmla="*/ 693178 h 2147670"/>
                <a:gd name="connsiteX1" fmla="*/ 1196943 w 1234300"/>
                <a:gd name="connsiteY1" fmla="*/ 1321284 h 2147670"/>
                <a:gd name="connsiteX2" fmla="*/ 920325 w 1234300"/>
                <a:gd name="connsiteY2" fmla="*/ 2102878 h 2147670"/>
                <a:gd name="connsiteX3" fmla="*/ 143085 w 1234300"/>
                <a:gd name="connsiteY3" fmla="*/ 1689221 h 2147670"/>
                <a:gd name="connsiteX4" fmla="*/ 306370 w 1234300"/>
                <a:gd name="connsiteY4" fmla="*/ 824895 h 2147670"/>
                <a:gd name="connsiteX5" fmla="*/ 676485 w 1234300"/>
                <a:gd name="connsiteY5" fmla="*/ 996889 h 2147670"/>
                <a:gd name="connsiteX6" fmla="*/ 608994 w 1234300"/>
                <a:gd name="connsiteY6" fmla="*/ 1142758 h 2147670"/>
                <a:gd name="connsiteX7" fmla="*/ 493605 w 1234300"/>
                <a:gd name="connsiteY7" fmla="*/ 1028458 h 2147670"/>
                <a:gd name="connsiteX8" fmla="*/ 586133 w 1234300"/>
                <a:gd name="connsiteY8" fmla="*/ 608270 h 2147670"/>
                <a:gd name="connsiteX9" fmla="*/ 493605 w 1234300"/>
                <a:gd name="connsiteY9" fmla="*/ 464578 h 2147670"/>
                <a:gd name="connsiteX10" fmla="*/ 66885 w 1234300"/>
                <a:gd name="connsiteY10" fmla="*/ 418858 h 2147670"/>
                <a:gd name="connsiteX11" fmla="*/ 76682 w 1234300"/>
                <a:gd name="connsiteY11" fmla="*/ 0 h 2147670"/>
                <a:gd name="connsiteX0" fmla="*/ 379305 w 1251076"/>
                <a:gd name="connsiteY0" fmla="*/ 693178 h 2147670"/>
                <a:gd name="connsiteX1" fmla="*/ 1196943 w 1251076"/>
                <a:gd name="connsiteY1" fmla="*/ 1321284 h 2147670"/>
                <a:gd name="connsiteX2" fmla="*/ 920325 w 1251076"/>
                <a:gd name="connsiteY2" fmla="*/ 2102878 h 2147670"/>
                <a:gd name="connsiteX3" fmla="*/ 143085 w 1251076"/>
                <a:gd name="connsiteY3" fmla="*/ 1689221 h 2147670"/>
                <a:gd name="connsiteX4" fmla="*/ 306370 w 1251076"/>
                <a:gd name="connsiteY4" fmla="*/ 824895 h 2147670"/>
                <a:gd name="connsiteX5" fmla="*/ 676485 w 1251076"/>
                <a:gd name="connsiteY5" fmla="*/ 996889 h 2147670"/>
                <a:gd name="connsiteX6" fmla="*/ 608994 w 1251076"/>
                <a:gd name="connsiteY6" fmla="*/ 1142758 h 2147670"/>
                <a:gd name="connsiteX7" fmla="*/ 493605 w 1251076"/>
                <a:gd name="connsiteY7" fmla="*/ 1028458 h 2147670"/>
                <a:gd name="connsiteX8" fmla="*/ 586133 w 1251076"/>
                <a:gd name="connsiteY8" fmla="*/ 608270 h 2147670"/>
                <a:gd name="connsiteX9" fmla="*/ 493605 w 1251076"/>
                <a:gd name="connsiteY9" fmla="*/ 464578 h 2147670"/>
                <a:gd name="connsiteX10" fmla="*/ 66885 w 1251076"/>
                <a:gd name="connsiteY10" fmla="*/ 418858 h 2147670"/>
                <a:gd name="connsiteX11" fmla="*/ 76682 w 1251076"/>
                <a:gd name="connsiteY11" fmla="*/ 0 h 2147670"/>
                <a:gd name="connsiteX0" fmla="*/ 379305 w 1251076"/>
                <a:gd name="connsiteY0" fmla="*/ 693178 h 2132625"/>
                <a:gd name="connsiteX1" fmla="*/ 1196943 w 1251076"/>
                <a:gd name="connsiteY1" fmla="*/ 1321284 h 2132625"/>
                <a:gd name="connsiteX2" fmla="*/ 920325 w 1251076"/>
                <a:gd name="connsiteY2" fmla="*/ 2102878 h 2132625"/>
                <a:gd name="connsiteX3" fmla="*/ 143085 w 1251076"/>
                <a:gd name="connsiteY3" fmla="*/ 1689221 h 2132625"/>
                <a:gd name="connsiteX4" fmla="*/ 306370 w 1251076"/>
                <a:gd name="connsiteY4" fmla="*/ 824895 h 2132625"/>
                <a:gd name="connsiteX5" fmla="*/ 676485 w 1251076"/>
                <a:gd name="connsiteY5" fmla="*/ 996889 h 2132625"/>
                <a:gd name="connsiteX6" fmla="*/ 608994 w 1251076"/>
                <a:gd name="connsiteY6" fmla="*/ 1142758 h 2132625"/>
                <a:gd name="connsiteX7" fmla="*/ 493605 w 1251076"/>
                <a:gd name="connsiteY7" fmla="*/ 1028458 h 2132625"/>
                <a:gd name="connsiteX8" fmla="*/ 586133 w 1251076"/>
                <a:gd name="connsiteY8" fmla="*/ 608270 h 2132625"/>
                <a:gd name="connsiteX9" fmla="*/ 493605 w 1251076"/>
                <a:gd name="connsiteY9" fmla="*/ 464578 h 2132625"/>
                <a:gd name="connsiteX10" fmla="*/ 66885 w 1251076"/>
                <a:gd name="connsiteY10" fmla="*/ 418858 h 2132625"/>
                <a:gd name="connsiteX11" fmla="*/ 76682 w 1251076"/>
                <a:gd name="connsiteY11" fmla="*/ 0 h 2132625"/>
                <a:gd name="connsiteX0" fmla="*/ 379305 w 1252074"/>
                <a:gd name="connsiteY0" fmla="*/ 693178 h 2154770"/>
                <a:gd name="connsiteX1" fmla="*/ 1196943 w 1252074"/>
                <a:gd name="connsiteY1" fmla="*/ 1321284 h 2154770"/>
                <a:gd name="connsiteX2" fmla="*/ 920325 w 1252074"/>
                <a:gd name="connsiteY2" fmla="*/ 2102878 h 2154770"/>
                <a:gd name="connsiteX3" fmla="*/ 143085 w 1252074"/>
                <a:gd name="connsiteY3" fmla="*/ 1689221 h 2154770"/>
                <a:gd name="connsiteX4" fmla="*/ 306370 w 1252074"/>
                <a:gd name="connsiteY4" fmla="*/ 824895 h 2154770"/>
                <a:gd name="connsiteX5" fmla="*/ 676485 w 1252074"/>
                <a:gd name="connsiteY5" fmla="*/ 996889 h 2154770"/>
                <a:gd name="connsiteX6" fmla="*/ 608994 w 1252074"/>
                <a:gd name="connsiteY6" fmla="*/ 1142758 h 2154770"/>
                <a:gd name="connsiteX7" fmla="*/ 493605 w 1252074"/>
                <a:gd name="connsiteY7" fmla="*/ 1028458 h 2154770"/>
                <a:gd name="connsiteX8" fmla="*/ 586133 w 1252074"/>
                <a:gd name="connsiteY8" fmla="*/ 608270 h 2154770"/>
                <a:gd name="connsiteX9" fmla="*/ 493605 w 1252074"/>
                <a:gd name="connsiteY9" fmla="*/ 464578 h 2154770"/>
                <a:gd name="connsiteX10" fmla="*/ 66885 w 1252074"/>
                <a:gd name="connsiteY10" fmla="*/ 418858 h 2154770"/>
                <a:gd name="connsiteX11" fmla="*/ 76682 w 1252074"/>
                <a:gd name="connsiteY11" fmla="*/ 0 h 2154770"/>
                <a:gd name="connsiteX0" fmla="*/ 379305 w 1235151"/>
                <a:gd name="connsiteY0" fmla="*/ 693178 h 2154770"/>
                <a:gd name="connsiteX1" fmla="*/ 1196943 w 1235151"/>
                <a:gd name="connsiteY1" fmla="*/ 1321284 h 2154770"/>
                <a:gd name="connsiteX2" fmla="*/ 920325 w 1235151"/>
                <a:gd name="connsiteY2" fmla="*/ 2102878 h 2154770"/>
                <a:gd name="connsiteX3" fmla="*/ 143085 w 1235151"/>
                <a:gd name="connsiteY3" fmla="*/ 1689221 h 2154770"/>
                <a:gd name="connsiteX4" fmla="*/ 306370 w 1235151"/>
                <a:gd name="connsiteY4" fmla="*/ 824895 h 2154770"/>
                <a:gd name="connsiteX5" fmla="*/ 676485 w 1235151"/>
                <a:gd name="connsiteY5" fmla="*/ 996889 h 2154770"/>
                <a:gd name="connsiteX6" fmla="*/ 608994 w 1235151"/>
                <a:gd name="connsiteY6" fmla="*/ 1142758 h 2154770"/>
                <a:gd name="connsiteX7" fmla="*/ 493605 w 1235151"/>
                <a:gd name="connsiteY7" fmla="*/ 1028458 h 2154770"/>
                <a:gd name="connsiteX8" fmla="*/ 586133 w 1235151"/>
                <a:gd name="connsiteY8" fmla="*/ 608270 h 2154770"/>
                <a:gd name="connsiteX9" fmla="*/ 493605 w 1235151"/>
                <a:gd name="connsiteY9" fmla="*/ 464578 h 2154770"/>
                <a:gd name="connsiteX10" fmla="*/ 66885 w 1235151"/>
                <a:gd name="connsiteY10" fmla="*/ 418858 h 2154770"/>
                <a:gd name="connsiteX11" fmla="*/ 76682 w 1235151"/>
                <a:gd name="connsiteY11" fmla="*/ 0 h 2154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35151" h="2154770">
                  <a:moveTo>
                    <a:pt x="379305" y="693178"/>
                  </a:moveTo>
                  <a:cubicBezTo>
                    <a:pt x="838410" y="751598"/>
                    <a:pt x="1068673" y="816005"/>
                    <a:pt x="1196943" y="1321284"/>
                  </a:cubicBezTo>
                  <a:cubicBezTo>
                    <a:pt x="1325213" y="1826563"/>
                    <a:pt x="1104435" y="1990755"/>
                    <a:pt x="920325" y="2102878"/>
                  </a:cubicBezTo>
                  <a:cubicBezTo>
                    <a:pt x="736215" y="2215001"/>
                    <a:pt x="315563" y="2174361"/>
                    <a:pt x="143085" y="1689221"/>
                  </a:cubicBezTo>
                  <a:cubicBezTo>
                    <a:pt x="-29393" y="1204081"/>
                    <a:pt x="141270" y="896741"/>
                    <a:pt x="306370" y="824895"/>
                  </a:cubicBezTo>
                  <a:cubicBezTo>
                    <a:pt x="471470" y="753049"/>
                    <a:pt x="653263" y="894926"/>
                    <a:pt x="676485" y="996889"/>
                  </a:cubicBezTo>
                  <a:cubicBezTo>
                    <a:pt x="699707" y="1098852"/>
                    <a:pt x="639474" y="1137496"/>
                    <a:pt x="608994" y="1142758"/>
                  </a:cubicBezTo>
                  <a:cubicBezTo>
                    <a:pt x="578514" y="1148020"/>
                    <a:pt x="497415" y="1117539"/>
                    <a:pt x="493605" y="1028458"/>
                  </a:cubicBezTo>
                  <a:cubicBezTo>
                    <a:pt x="489795" y="939377"/>
                    <a:pt x="586133" y="702250"/>
                    <a:pt x="586133" y="608270"/>
                  </a:cubicBezTo>
                  <a:cubicBezTo>
                    <a:pt x="586133" y="514290"/>
                    <a:pt x="580146" y="496147"/>
                    <a:pt x="493605" y="464578"/>
                  </a:cubicBezTo>
                  <a:cubicBezTo>
                    <a:pt x="407064" y="433009"/>
                    <a:pt x="136372" y="496288"/>
                    <a:pt x="66885" y="418858"/>
                  </a:cubicBezTo>
                  <a:cubicBezTo>
                    <a:pt x="-2602" y="341428"/>
                    <a:pt x="-43968" y="306070"/>
                    <a:pt x="76682" y="0"/>
                  </a:cubicBezTo>
                </a:path>
              </a:pathLst>
            </a:cu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solidFill>
          <a:schemeClr val="accent2"/>
        </a:solidFill>
        <a:effectLst/>
      </p:bgPr>
    </p:bg>
    <p:spTree>
      <p:nvGrpSpPr>
        <p:cNvPr id="1" name=""/>
        <p:cNvGrpSpPr/>
        <p:nvPr/>
      </p:nvGrpSpPr>
      <p:grpSpPr>
        <a:xfrm>
          <a:off x="0" y="0"/>
          <a:ext cx="0" cy="0"/>
          <a:chOff x="0" y="0"/>
          <a:chExt cx="0" cy="0"/>
        </a:xfrm>
      </p:grpSpPr>
      <p:grpSp>
        <p:nvGrpSpPr>
          <p:cNvPr id="11" name="Group 10"/>
          <p:cNvGrpSpPr/>
          <p:nvPr userDrawn="1"/>
        </p:nvGrpSpPr>
        <p:grpSpPr>
          <a:xfrm>
            <a:off x="715182" y="316329"/>
            <a:ext cx="3140950" cy="4842411"/>
            <a:chOff x="715182" y="316329"/>
            <a:chExt cx="3140950" cy="4842411"/>
          </a:xfrm>
        </p:grpSpPr>
        <p:sp>
          <p:nvSpPr>
            <p:cNvPr id="2" name="Rounded Rectangle 1"/>
            <p:cNvSpPr/>
            <p:nvPr userDrawn="1"/>
          </p:nvSpPr>
          <p:spPr>
            <a:xfrm rot="20773469">
              <a:off x="1026408" y="3360991"/>
              <a:ext cx="720080" cy="1152128"/>
            </a:xfrm>
            <a:prstGeom prst="roundRect">
              <a:avLst>
                <a:gd name="adj" fmla="val 3677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Freeform 2"/>
            <p:cNvSpPr/>
            <p:nvPr userDrawn="1"/>
          </p:nvSpPr>
          <p:spPr>
            <a:xfrm rot="164646">
              <a:off x="922020" y="3665220"/>
              <a:ext cx="876300" cy="228600"/>
            </a:xfrm>
            <a:custGeom>
              <a:avLst/>
              <a:gdLst>
                <a:gd name="connsiteX0" fmla="*/ 0 w 876300"/>
                <a:gd name="connsiteY0" fmla="*/ 228600 h 228600"/>
                <a:gd name="connsiteX1" fmla="*/ 876300 w 876300"/>
                <a:gd name="connsiteY1" fmla="*/ 0 h 228600"/>
                <a:gd name="connsiteX0" fmla="*/ 0 w 876300"/>
                <a:gd name="connsiteY0" fmla="*/ 228600 h 228600"/>
                <a:gd name="connsiteX1" fmla="*/ 876300 w 876300"/>
                <a:gd name="connsiteY1" fmla="*/ 0 h 228600"/>
                <a:gd name="connsiteX0" fmla="*/ 0 w 876300"/>
                <a:gd name="connsiteY0" fmla="*/ 228600 h 228600"/>
                <a:gd name="connsiteX1" fmla="*/ 876300 w 876300"/>
                <a:gd name="connsiteY1" fmla="*/ 0 h 228600"/>
              </a:gdLst>
              <a:ahLst/>
              <a:cxnLst>
                <a:cxn ang="0">
                  <a:pos x="connsiteX0" y="connsiteY0"/>
                </a:cxn>
                <a:cxn ang="0">
                  <a:pos x="connsiteX1" y="connsiteY1"/>
                </a:cxn>
              </a:cxnLst>
              <a:rect l="l" t="t" r="r" b="b"/>
              <a:pathLst>
                <a:path w="876300" h="228600">
                  <a:moveTo>
                    <a:pt x="0" y="228600"/>
                  </a:moveTo>
                  <a:cubicBezTo>
                    <a:pt x="261620" y="68580"/>
                    <a:pt x="477520" y="0"/>
                    <a:pt x="876300" y="0"/>
                  </a:cubicBezTo>
                </a:path>
              </a:pathLst>
            </a:cu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 name="Freeform 4"/>
            <p:cNvSpPr/>
            <p:nvPr userDrawn="1"/>
          </p:nvSpPr>
          <p:spPr>
            <a:xfrm>
              <a:off x="715182" y="316329"/>
              <a:ext cx="3140950" cy="4842411"/>
            </a:xfrm>
            <a:custGeom>
              <a:avLst/>
              <a:gdLst>
                <a:gd name="connsiteX0" fmla="*/ 540975 w 3193709"/>
                <a:gd name="connsiteY0" fmla="*/ 2652991 h 4611331"/>
                <a:gd name="connsiteX1" fmla="*/ 1341075 w 3193709"/>
                <a:gd name="connsiteY1" fmla="*/ 316353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341075 w 3193709"/>
                <a:gd name="connsiteY1" fmla="*/ 316353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341075 w 3193709"/>
                <a:gd name="connsiteY1" fmla="*/ 316353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32563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714058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69426 w 3193709"/>
                <a:gd name="connsiteY8" fmla="*/ 2513654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63983 w 3193709"/>
                <a:gd name="connsiteY8" fmla="*/ 2568083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9114 w 3195668"/>
                <a:gd name="connsiteY0" fmla="*/ 2652991 h 4611331"/>
                <a:gd name="connsiteX1" fmla="*/ 1242885 w 3195668"/>
                <a:gd name="connsiteY1" fmla="*/ 3204897 h 4611331"/>
                <a:gd name="connsiteX2" fmla="*/ 1000134 w 3195668"/>
                <a:gd name="connsiteY2" fmla="*/ 4062691 h 4611331"/>
                <a:gd name="connsiteX3" fmla="*/ 222894 w 3195668"/>
                <a:gd name="connsiteY3" fmla="*/ 3649034 h 4611331"/>
                <a:gd name="connsiteX4" fmla="*/ 386179 w 3195668"/>
                <a:gd name="connsiteY4" fmla="*/ 2784708 h 4611331"/>
                <a:gd name="connsiteX5" fmla="*/ 756294 w 3195668"/>
                <a:gd name="connsiteY5" fmla="*/ 2956702 h 4611331"/>
                <a:gd name="connsiteX6" fmla="*/ 688803 w 3195668"/>
                <a:gd name="connsiteY6" fmla="*/ 3102571 h 4611331"/>
                <a:gd name="connsiteX7" fmla="*/ 573414 w 3195668"/>
                <a:gd name="connsiteY7" fmla="*/ 2988271 h 4611331"/>
                <a:gd name="connsiteX8" fmla="*/ 665942 w 3195668"/>
                <a:gd name="connsiteY8" fmla="*/ 2568083 h 4611331"/>
                <a:gd name="connsiteX9" fmla="*/ 573414 w 3195668"/>
                <a:gd name="connsiteY9" fmla="*/ 2424391 h 4611331"/>
                <a:gd name="connsiteX10" fmla="*/ 146694 w 3195668"/>
                <a:gd name="connsiteY10" fmla="*/ 2378671 h 4611331"/>
                <a:gd name="connsiteX11" fmla="*/ 47634 w 3195668"/>
                <a:gd name="connsiteY11" fmla="*/ 1990051 h 4611331"/>
                <a:gd name="connsiteX12" fmla="*/ 832494 w 3195668"/>
                <a:gd name="connsiteY12" fmla="*/ 679411 h 4611331"/>
                <a:gd name="connsiteX13" fmla="*/ 2912754 w 3195668"/>
                <a:gd name="connsiteY13" fmla="*/ 1231 h 4611331"/>
                <a:gd name="connsiteX14" fmla="*/ 2966094 w 3195668"/>
                <a:gd name="connsiteY14" fmla="*/ 831811 h 4611331"/>
                <a:gd name="connsiteX15" fmla="*/ 3194694 w 3195668"/>
                <a:gd name="connsiteY15" fmla="*/ 1555711 h 4611331"/>
                <a:gd name="connsiteX16" fmla="*/ 2867034 w 3195668"/>
                <a:gd name="connsiteY16" fmla="*/ 2492971 h 4611331"/>
                <a:gd name="connsiteX17" fmla="*/ 3156594 w 3195668"/>
                <a:gd name="connsiteY17" fmla="*/ 3140671 h 4611331"/>
                <a:gd name="connsiteX18" fmla="*/ 2767974 w 3195668"/>
                <a:gd name="connsiteY18" fmla="*/ 3864571 h 4611331"/>
                <a:gd name="connsiteX19" fmla="*/ 3194694 w 3195668"/>
                <a:gd name="connsiteY19" fmla="*/ 4611331 h 4611331"/>
                <a:gd name="connsiteX0" fmla="*/ 376762 w 3113316"/>
                <a:gd name="connsiteY0" fmla="*/ 2652876 h 4611216"/>
                <a:gd name="connsiteX1" fmla="*/ 1160533 w 3113316"/>
                <a:gd name="connsiteY1" fmla="*/ 3204782 h 4611216"/>
                <a:gd name="connsiteX2" fmla="*/ 917782 w 3113316"/>
                <a:gd name="connsiteY2" fmla="*/ 4062576 h 4611216"/>
                <a:gd name="connsiteX3" fmla="*/ 140542 w 3113316"/>
                <a:gd name="connsiteY3" fmla="*/ 3648919 h 4611216"/>
                <a:gd name="connsiteX4" fmla="*/ 303827 w 3113316"/>
                <a:gd name="connsiteY4" fmla="*/ 2784593 h 4611216"/>
                <a:gd name="connsiteX5" fmla="*/ 673942 w 3113316"/>
                <a:gd name="connsiteY5" fmla="*/ 2956587 h 4611216"/>
                <a:gd name="connsiteX6" fmla="*/ 606451 w 3113316"/>
                <a:gd name="connsiteY6" fmla="*/ 3102456 h 4611216"/>
                <a:gd name="connsiteX7" fmla="*/ 491062 w 3113316"/>
                <a:gd name="connsiteY7" fmla="*/ 2988156 h 4611216"/>
                <a:gd name="connsiteX8" fmla="*/ 583590 w 3113316"/>
                <a:gd name="connsiteY8" fmla="*/ 2567968 h 4611216"/>
                <a:gd name="connsiteX9" fmla="*/ 491062 w 3113316"/>
                <a:gd name="connsiteY9" fmla="*/ 2424276 h 4611216"/>
                <a:gd name="connsiteX10" fmla="*/ 64342 w 3113316"/>
                <a:gd name="connsiteY10" fmla="*/ 2378556 h 4611216"/>
                <a:gd name="connsiteX11" fmla="*/ 74139 w 3113316"/>
                <a:gd name="connsiteY11" fmla="*/ 1739565 h 4611216"/>
                <a:gd name="connsiteX12" fmla="*/ 750142 w 3113316"/>
                <a:gd name="connsiteY12" fmla="*/ 679296 h 4611216"/>
                <a:gd name="connsiteX13" fmla="*/ 2830402 w 3113316"/>
                <a:gd name="connsiteY13" fmla="*/ 1116 h 4611216"/>
                <a:gd name="connsiteX14" fmla="*/ 2883742 w 3113316"/>
                <a:gd name="connsiteY14" fmla="*/ 831696 h 4611216"/>
                <a:gd name="connsiteX15" fmla="*/ 3112342 w 3113316"/>
                <a:gd name="connsiteY15" fmla="*/ 1555596 h 4611216"/>
                <a:gd name="connsiteX16" fmla="*/ 2784682 w 3113316"/>
                <a:gd name="connsiteY16" fmla="*/ 2492856 h 4611216"/>
                <a:gd name="connsiteX17" fmla="*/ 3074242 w 3113316"/>
                <a:gd name="connsiteY17" fmla="*/ 3140556 h 4611216"/>
                <a:gd name="connsiteX18" fmla="*/ 2685622 w 3113316"/>
                <a:gd name="connsiteY18" fmla="*/ 3864456 h 4611216"/>
                <a:gd name="connsiteX19" fmla="*/ 3112342 w 3113316"/>
                <a:gd name="connsiteY19" fmla="*/ 4611216 h 4611216"/>
                <a:gd name="connsiteX0" fmla="*/ 368285 w 3104839"/>
                <a:gd name="connsiteY0" fmla="*/ 2652876 h 4611216"/>
                <a:gd name="connsiteX1" fmla="*/ 1152056 w 3104839"/>
                <a:gd name="connsiteY1" fmla="*/ 3204782 h 4611216"/>
                <a:gd name="connsiteX2" fmla="*/ 909305 w 3104839"/>
                <a:gd name="connsiteY2" fmla="*/ 4062576 h 4611216"/>
                <a:gd name="connsiteX3" fmla="*/ 132065 w 3104839"/>
                <a:gd name="connsiteY3" fmla="*/ 3648919 h 4611216"/>
                <a:gd name="connsiteX4" fmla="*/ 295350 w 3104839"/>
                <a:gd name="connsiteY4" fmla="*/ 2784593 h 4611216"/>
                <a:gd name="connsiteX5" fmla="*/ 665465 w 3104839"/>
                <a:gd name="connsiteY5" fmla="*/ 2956587 h 4611216"/>
                <a:gd name="connsiteX6" fmla="*/ 597974 w 3104839"/>
                <a:gd name="connsiteY6" fmla="*/ 3102456 h 4611216"/>
                <a:gd name="connsiteX7" fmla="*/ 482585 w 3104839"/>
                <a:gd name="connsiteY7" fmla="*/ 2988156 h 4611216"/>
                <a:gd name="connsiteX8" fmla="*/ 575113 w 3104839"/>
                <a:gd name="connsiteY8" fmla="*/ 2567968 h 4611216"/>
                <a:gd name="connsiteX9" fmla="*/ 482585 w 3104839"/>
                <a:gd name="connsiteY9" fmla="*/ 2424276 h 4611216"/>
                <a:gd name="connsiteX10" fmla="*/ 55865 w 3104839"/>
                <a:gd name="connsiteY10" fmla="*/ 2378556 h 4611216"/>
                <a:gd name="connsiteX11" fmla="*/ 65662 w 3104839"/>
                <a:gd name="connsiteY11" fmla="*/ 1739565 h 4611216"/>
                <a:gd name="connsiteX12" fmla="*/ 741665 w 3104839"/>
                <a:gd name="connsiteY12" fmla="*/ 679296 h 4611216"/>
                <a:gd name="connsiteX13" fmla="*/ 2821925 w 3104839"/>
                <a:gd name="connsiteY13" fmla="*/ 1116 h 4611216"/>
                <a:gd name="connsiteX14" fmla="*/ 2875265 w 3104839"/>
                <a:gd name="connsiteY14" fmla="*/ 831696 h 4611216"/>
                <a:gd name="connsiteX15" fmla="*/ 3103865 w 3104839"/>
                <a:gd name="connsiteY15" fmla="*/ 1555596 h 4611216"/>
                <a:gd name="connsiteX16" fmla="*/ 2776205 w 3104839"/>
                <a:gd name="connsiteY16" fmla="*/ 2492856 h 4611216"/>
                <a:gd name="connsiteX17" fmla="*/ 3065765 w 3104839"/>
                <a:gd name="connsiteY17" fmla="*/ 3140556 h 4611216"/>
                <a:gd name="connsiteX18" fmla="*/ 2677145 w 3104839"/>
                <a:gd name="connsiteY18" fmla="*/ 3864456 h 4611216"/>
                <a:gd name="connsiteX19" fmla="*/ 3103865 w 3104839"/>
                <a:gd name="connsiteY19" fmla="*/ 4611216 h 4611216"/>
                <a:gd name="connsiteX0" fmla="*/ 368285 w 3104254"/>
                <a:gd name="connsiteY0" fmla="*/ 2652876 h 4611216"/>
                <a:gd name="connsiteX1" fmla="*/ 1152056 w 3104254"/>
                <a:gd name="connsiteY1" fmla="*/ 3204782 h 4611216"/>
                <a:gd name="connsiteX2" fmla="*/ 909305 w 3104254"/>
                <a:gd name="connsiteY2" fmla="*/ 4062576 h 4611216"/>
                <a:gd name="connsiteX3" fmla="*/ 132065 w 3104254"/>
                <a:gd name="connsiteY3" fmla="*/ 3648919 h 4611216"/>
                <a:gd name="connsiteX4" fmla="*/ 295350 w 3104254"/>
                <a:gd name="connsiteY4" fmla="*/ 2784593 h 4611216"/>
                <a:gd name="connsiteX5" fmla="*/ 665465 w 3104254"/>
                <a:gd name="connsiteY5" fmla="*/ 2956587 h 4611216"/>
                <a:gd name="connsiteX6" fmla="*/ 597974 w 3104254"/>
                <a:gd name="connsiteY6" fmla="*/ 3102456 h 4611216"/>
                <a:gd name="connsiteX7" fmla="*/ 482585 w 3104254"/>
                <a:gd name="connsiteY7" fmla="*/ 2988156 h 4611216"/>
                <a:gd name="connsiteX8" fmla="*/ 575113 w 3104254"/>
                <a:gd name="connsiteY8" fmla="*/ 2567968 h 4611216"/>
                <a:gd name="connsiteX9" fmla="*/ 482585 w 3104254"/>
                <a:gd name="connsiteY9" fmla="*/ 2424276 h 4611216"/>
                <a:gd name="connsiteX10" fmla="*/ 55865 w 3104254"/>
                <a:gd name="connsiteY10" fmla="*/ 2378556 h 4611216"/>
                <a:gd name="connsiteX11" fmla="*/ 65662 w 3104254"/>
                <a:gd name="connsiteY11" fmla="*/ 1739565 h 4611216"/>
                <a:gd name="connsiteX12" fmla="*/ 741665 w 3104254"/>
                <a:gd name="connsiteY12" fmla="*/ 679296 h 4611216"/>
                <a:gd name="connsiteX13" fmla="*/ 2821925 w 3104254"/>
                <a:gd name="connsiteY13" fmla="*/ 1116 h 4611216"/>
                <a:gd name="connsiteX14" fmla="*/ 2875265 w 3104254"/>
                <a:gd name="connsiteY14" fmla="*/ 831696 h 4611216"/>
                <a:gd name="connsiteX15" fmla="*/ 3103865 w 3104254"/>
                <a:gd name="connsiteY15" fmla="*/ 1555596 h 4611216"/>
                <a:gd name="connsiteX16" fmla="*/ 2814305 w 3104254"/>
                <a:gd name="connsiteY16" fmla="*/ 2279496 h 4611216"/>
                <a:gd name="connsiteX17" fmla="*/ 3065765 w 3104254"/>
                <a:gd name="connsiteY17" fmla="*/ 3140556 h 4611216"/>
                <a:gd name="connsiteX18" fmla="*/ 2677145 w 3104254"/>
                <a:gd name="connsiteY18" fmla="*/ 3864456 h 4611216"/>
                <a:gd name="connsiteX19" fmla="*/ 3103865 w 3104254"/>
                <a:gd name="connsiteY19" fmla="*/ 4611216 h 4611216"/>
                <a:gd name="connsiteX0" fmla="*/ 368285 w 3104254"/>
                <a:gd name="connsiteY0" fmla="*/ 2652876 h 4611216"/>
                <a:gd name="connsiteX1" fmla="*/ 1152056 w 3104254"/>
                <a:gd name="connsiteY1" fmla="*/ 3204782 h 4611216"/>
                <a:gd name="connsiteX2" fmla="*/ 909305 w 3104254"/>
                <a:gd name="connsiteY2" fmla="*/ 4062576 h 4611216"/>
                <a:gd name="connsiteX3" fmla="*/ 132065 w 3104254"/>
                <a:gd name="connsiteY3" fmla="*/ 3648919 h 4611216"/>
                <a:gd name="connsiteX4" fmla="*/ 295350 w 3104254"/>
                <a:gd name="connsiteY4" fmla="*/ 2784593 h 4611216"/>
                <a:gd name="connsiteX5" fmla="*/ 665465 w 3104254"/>
                <a:gd name="connsiteY5" fmla="*/ 2956587 h 4611216"/>
                <a:gd name="connsiteX6" fmla="*/ 597974 w 3104254"/>
                <a:gd name="connsiteY6" fmla="*/ 3102456 h 4611216"/>
                <a:gd name="connsiteX7" fmla="*/ 482585 w 3104254"/>
                <a:gd name="connsiteY7" fmla="*/ 2988156 h 4611216"/>
                <a:gd name="connsiteX8" fmla="*/ 575113 w 3104254"/>
                <a:gd name="connsiteY8" fmla="*/ 2567968 h 4611216"/>
                <a:gd name="connsiteX9" fmla="*/ 482585 w 3104254"/>
                <a:gd name="connsiteY9" fmla="*/ 2424276 h 4611216"/>
                <a:gd name="connsiteX10" fmla="*/ 55865 w 3104254"/>
                <a:gd name="connsiteY10" fmla="*/ 2378556 h 4611216"/>
                <a:gd name="connsiteX11" fmla="*/ 65662 w 3104254"/>
                <a:gd name="connsiteY11" fmla="*/ 1739565 h 4611216"/>
                <a:gd name="connsiteX12" fmla="*/ 741665 w 3104254"/>
                <a:gd name="connsiteY12" fmla="*/ 679296 h 4611216"/>
                <a:gd name="connsiteX13" fmla="*/ 2821925 w 3104254"/>
                <a:gd name="connsiteY13" fmla="*/ 1116 h 4611216"/>
                <a:gd name="connsiteX14" fmla="*/ 2875265 w 3104254"/>
                <a:gd name="connsiteY14" fmla="*/ 831696 h 4611216"/>
                <a:gd name="connsiteX15" fmla="*/ 3103865 w 3104254"/>
                <a:gd name="connsiteY15" fmla="*/ 1555596 h 4611216"/>
                <a:gd name="connsiteX16" fmla="*/ 2814305 w 3104254"/>
                <a:gd name="connsiteY16" fmla="*/ 2279496 h 4611216"/>
                <a:gd name="connsiteX17" fmla="*/ 3073385 w 3104254"/>
                <a:gd name="connsiteY17" fmla="*/ 2957676 h 4611216"/>
                <a:gd name="connsiteX18" fmla="*/ 2677145 w 3104254"/>
                <a:gd name="connsiteY18" fmla="*/ 3864456 h 4611216"/>
                <a:gd name="connsiteX19" fmla="*/ 3103865 w 3104254"/>
                <a:gd name="connsiteY19" fmla="*/ 4611216 h 4611216"/>
                <a:gd name="connsiteX0" fmla="*/ 368285 w 3104254"/>
                <a:gd name="connsiteY0" fmla="*/ 2652876 h 4611216"/>
                <a:gd name="connsiteX1" fmla="*/ 1152056 w 3104254"/>
                <a:gd name="connsiteY1" fmla="*/ 3204782 h 4611216"/>
                <a:gd name="connsiteX2" fmla="*/ 909305 w 3104254"/>
                <a:gd name="connsiteY2" fmla="*/ 4062576 h 4611216"/>
                <a:gd name="connsiteX3" fmla="*/ 132065 w 3104254"/>
                <a:gd name="connsiteY3" fmla="*/ 3648919 h 4611216"/>
                <a:gd name="connsiteX4" fmla="*/ 295350 w 3104254"/>
                <a:gd name="connsiteY4" fmla="*/ 2784593 h 4611216"/>
                <a:gd name="connsiteX5" fmla="*/ 665465 w 3104254"/>
                <a:gd name="connsiteY5" fmla="*/ 2956587 h 4611216"/>
                <a:gd name="connsiteX6" fmla="*/ 597974 w 3104254"/>
                <a:gd name="connsiteY6" fmla="*/ 3102456 h 4611216"/>
                <a:gd name="connsiteX7" fmla="*/ 482585 w 3104254"/>
                <a:gd name="connsiteY7" fmla="*/ 2988156 h 4611216"/>
                <a:gd name="connsiteX8" fmla="*/ 575113 w 3104254"/>
                <a:gd name="connsiteY8" fmla="*/ 2567968 h 4611216"/>
                <a:gd name="connsiteX9" fmla="*/ 482585 w 3104254"/>
                <a:gd name="connsiteY9" fmla="*/ 2424276 h 4611216"/>
                <a:gd name="connsiteX10" fmla="*/ 55865 w 3104254"/>
                <a:gd name="connsiteY10" fmla="*/ 2378556 h 4611216"/>
                <a:gd name="connsiteX11" fmla="*/ 65662 w 3104254"/>
                <a:gd name="connsiteY11" fmla="*/ 1739565 h 4611216"/>
                <a:gd name="connsiteX12" fmla="*/ 741665 w 3104254"/>
                <a:gd name="connsiteY12" fmla="*/ 679296 h 4611216"/>
                <a:gd name="connsiteX13" fmla="*/ 2821925 w 3104254"/>
                <a:gd name="connsiteY13" fmla="*/ 1116 h 4611216"/>
                <a:gd name="connsiteX14" fmla="*/ 2875265 w 3104254"/>
                <a:gd name="connsiteY14" fmla="*/ 831696 h 4611216"/>
                <a:gd name="connsiteX15" fmla="*/ 3103865 w 3104254"/>
                <a:gd name="connsiteY15" fmla="*/ 1555596 h 4611216"/>
                <a:gd name="connsiteX16" fmla="*/ 2814305 w 3104254"/>
                <a:gd name="connsiteY16" fmla="*/ 2279496 h 4611216"/>
                <a:gd name="connsiteX17" fmla="*/ 3073385 w 3104254"/>
                <a:gd name="connsiteY17" fmla="*/ 2957676 h 4611216"/>
                <a:gd name="connsiteX18" fmla="*/ 2669525 w 3104254"/>
                <a:gd name="connsiteY18" fmla="*/ 3704436 h 4611216"/>
                <a:gd name="connsiteX19" fmla="*/ 3103865 w 3104254"/>
                <a:gd name="connsiteY19" fmla="*/ 4611216 h 4611216"/>
                <a:gd name="connsiteX0" fmla="*/ 368285 w 3104277"/>
                <a:gd name="connsiteY0" fmla="*/ 2881135 h 4839475"/>
                <a:gd name="connsiteX1" fmla="*/ 1152056 w 3104277"/>
                <a:gd name="connsiteY1" fmla="*/ 3433041 h 4839475"/>
                <a:gd name="connsiteX2" fmla="*/ 909305 w 3104277"/>
                <a:gd name="connsiteY2" fmla="*/ 4290835 h 4839475"/>
                <a:gd name="connsiteX3" fmla="*/ 132065 w 3104277"/>
                <a:gd name="connsiteY3" fmla="*/ 3877178 h 4839475"/>
                <a:gd name="connsiteX4" fmla="*/ 295350 w 3104277"/>
                <a:gd name="connsiteY4" fmla="*/ 3012852 h 4839475"/>
                <a:gd name="connsiteX5" fmla="*/ 665465 w 3104277"/>
                <a:gd name="connsiteY5" fmla="*/ 3184846 h 4839475"/>
                <a:gd name="connsiteX6" fmla="*/ 597974 w 3104277"/>
                <a:gd name="connsiteY6" fmla="*/ 3330715 h 4839475"/>
                <a:gd name="connsiteX7" fmla="*/ 482585 w 3104277"/>
                <a:gd name="connsiteY7" fmla="*/ 3216415 h 4839475"/>
                <a:gd name="connsiteX8" fmla="*/ 575113 w 3104277"/>
                <a:gd name="connsiteY8" fmla="*/ 2796227 h 4839475"/>
                <a:gd name="connsiteX9" fmla="*/ 482585 w 3104277"/>
                <a:gd name="connsiteY9" fmla="*/ 2652535 h 4839475"/>
                <a:gd name="connsiteX10" fmla="*/ 55865 w 3104277"/>
                <a:gd name="connsiteY10" fmla="*/ 2606815 h 4839475"/>
                <a:gd name="connsiteX11" fmla="*/ 65662 w 3104277"/>
                <a:gd name="connsiteY11" fmla="*/ 1967824 h 4839475"/>
                <a:gd name="connsiteX12" fmla="*/ 741665 w 3104277"/>
                <a:gd name="connsiteY12" fmla="*/ 907555 h 4839475"/>
                <a:gd name="connsiteX13" fmla="*/ 2753345 w 3104277"/>
                <a:gd name="connsiteY13" fmla="*/ 775 h 4839475"/>
                <a:gd name="connsiteX14" fmla="*/ 2875265 w 3104277"/>
                <a:gd name="connsiteY14" fmla="*/ 1059955 h 4839475"/>
                <a:gd name="connsiteX15" fmla="*/ 3103865 w 3104277"/>
                <a:gd name="connsiteY15" fmla="*/ 1783855 h 4839475"/>
                <a:gd name="connsiteX16" fmla="*/ 2814305 w 3104277"/>
                <a:gd name="connsiteY16" fmla="*/ 2507755 h 4839475"/>
                <a:gd name="connsiteX17" fmla="*/ 3073385 w 3104277"/>
                <a:gd name="connsiteY17" fmla="*/ 3185935 h 4839475"/>
                <a:gd name="connsiteX18" fmla="*/ 2669525 w 3104277"/>
                <a:gd name="connsiteY18" fmla="*/ 3932695 h 4839475"/>
                <a:gd name="connsiteX19" fmla="*/ 3103865 w 3104277"/>
                <a:gd name="connsiteY19" fmla="*/ 4839475 h 4839475"/>
                <a:gd name="connsiteX0" fmla="*/ 368285 w 3104277"/>
                <a:gd name="connsiteY0" fmla="*/ 2914934 h 4873274"/>
                <a:gd name="connsiteX1" fmla="*/ 1152056 w 3104277"/>
                <a:gd name="connsiteY1" fmla="*/ 3466840 h 4873274"/>
                <a:gd name="connsiteX2" fmla="*/ 909305 w 3104277"/>
                <a:gd name="connsiteY2" fmla="*/ 4324634 h 4873274"/>
                <a:gd name="connsiteX3" fmla="*/ 132065 w 3104277"/>
                <a:gd name="connsiteY3" fmla="*/ 3910977 h 4873274"/>
                <a:gd name="connsiteX4" fmla="*/ 295350 w 3104277"/>
                <a:gd name="connsiteY4" fmla="*/ 3046651 h 4873274"/>
                <a:gd name="connsiteX5" fmla="*/ 665465 w 3104277"/>
                <a:gd name="connsiteY5" fmla="*/ 3218645 h 4873274"/>
                <a:gd name="connsiteX6" fmla="*/ 597974 w 3104277"/>
                <a:gd name="connsiteY6" fmla="*/ 3364514 h 4873274"/>
                <a:gd name="connsiteX7" fmla="*/ 482585 w 3104277"/>
                <a:gd name="connsiteY7" fmla="*/ 3250214 h 4873274"/>
                <a:gd name="connsiteX8" fmla="*/ 575113 w 3104277"/>
                <a:gd name="connsiteY8" fmla="*/ 2830026 h 4873274"/>
                <a:gd name="connsiteX9" fmla="*/ 482585 w 3104277"/>
                <a:gd name="connsiteY9" fmla="*/ 2686334 h 4873274"/>
                <a:gd name="connsiteX10" fmla="*/ 55865 w 3104277"/>
                <a:gd name="connsiteY10" fmla="*/ 2640614 h 4873274"/>
                <a:gd name="connsiteX11" fmla="*/ 65662 w 3104277"/>
                <a:gd name="connsiteY11" fmla="*/ 2001623 h 4873274"/>
                <a:gd name="connsiteX12" fmla="*/ 741665 w 3104277"/>
                <a:gd name="connsiteY12" fmla="*/ 941354 h 4873274"/>
                <a:gd name="connsiteX13" fmla="*/ 2753345 w 3104277"/>
                <a:gd name="connsiteY13" fmla="*/ 34574 h 4873274"/>
                <a:gd name="connsiteX14" fmla="*/ 2875265 w 3104277"/>
                <a:gd name="connsiteY14" fmla="*/ 1093754 h 4873274"/>
                <a:gd name="connsiteX15" fmla="*/ 3103865 w 3104277"/>
                <a:gd name="connsiteY15" fmla="*/ 1817654 h 4873274"/>
                <a:gd name="connsiteX16" fmla="*/ 2814305 w 3104277"/>
                <a:gd name="connsiteY16" fmla="*/ 2541554 h 4873274"/>
                <a:gd name="connsiteX17" fmla="*/ 3073385 w 3104277"/>
                <a:gd name="connsiteY17" fmla="*/ 3219734 h 4873274"/>
                <a:gd name="connsiteX18" fmla="*/ 2669525 w 3104277"/>
                <a:gd name="connsiteY18" fmla="*/ 3966494 h 4873274"/>
                <a:gd name="connsiteX19" fmla="*/ 3103865 w 3104277"/>
                <a:gd name="connsiteY19" fmla="*/ 4873274 h 4873274"/>
                <a:gd name="connsiteX0" fmla="*/ 379305 w 3115297"/>
                <a:gd name="connsiteY0" fmla="*/ 2883672 h 4842012"/>
                <a:gd name="connsiteX1" fmla="*/ 1163076 w 3115297"/>
                <a:gd name="connsiteY1" fmla="*/ 3435578 h 4842012"/>
                <a:gd name="connsiteX2" fmla="*/ 920325 w 3115297"/>
                <a:gd name="connsiteY2" fmla="*/ 4293372 h 4842012"/>
                <a:gd name="connsiteX3" fmla="*/ 143085 w 3115297"/>
                <a:gd name="connsiteY3" fmla="*/ 3879715 h 4842012"/>
                <a:gd name="connsiteX4" fmla="*/ 306370 w 3115297"/>
                <a:gd name="connsiteY4" fmla="*/ 3015389 h 4842012"/>
                <a:gd name="connsiteX5" fmla="*/ 676485 w 3115297"/>
                <a:gd name="connsiteY5" fmla="*/ 3187383 h 4842012"/>
                <a:gd name="connsiteX6" fmla="*/ 608994 w 3115297"/>
                <a:gd name="connsiteY6" fmla="*/ 3333252 h 4842012"/>
                <a:gd name="connsiteX7" fmla="*/ 493605 w 3115297"/>
                <a:gd name="connsiteY7" fmla="*/ 3218952 h 4842012"/>
                <a:gd name="connsiteX8" fmla="*/ 586133 w 3115297"/>
                <a:gd name="connsiteY8" fmla="*/ 2798764 h 4842012"/>
                <a:gd name="connsiteX9" fmla="*/ 493605 w 3115297"/>
                <a:gd name="connsiteY9" fmla="*/ 2655072 h 4842012"/>
                <a:gd name="connsiteX10" fmla="*/ 66885 w 3115297"/>
                <a:gd name="connsiteY10" fmla="*/ 2609352 h 4842012"/>
                <a:gd name="connsiteX11" fmla="*/ 76682 w 3115297"/>
                <a:gd name="connsiteY11" fmla="*/ 1970361 h 4842012"/>
                <a:gd name="connsiteX12" fmla="*/ 790785 w 3115297"/>
                <a:gd name="connsiteY12" fmla="*/ 772932 h 4842012"/>
                <a:gd name="connsiteX13" fmla="*/ 2764365 w 3115297"/>
                <a:gd name="connsiteY13" fmla="*/ 3312 h 4842012"/>
                <a:gd name="connsiteX14" fmla="*/ 2886285 w 3115297"/>
                <a:gd name="connsiteY14" fmla="*/ 1062492 h 4842012"/>
                <a:gd name="connsiteX15" fmla="*/ 3114885 w 3115297"/>
                <a:gd name="connsiteY15" fmla="*/ 1786392 h 4842012"/>
                <a:gd name="connsiteX16" fmla="*/ 2825325 w 3115297"/>
                <a:gd name="connsiteY16" fmla="*/ 2510292 h 4842012"/>
                <a:gd name="connsiteX17" fmla="*/ 3084405 w 3115297"/>
                <a:gd name="connsiteY17" fmla="*/ 3188472 h 4842012"/>
                <a:gd name="connsiteX18" fmla="*/ 2680545 w 3115297"/>
                <a:gd name="connsiteY18" fmla="*/ 3935232 h 4842012"/>
                <a:gd name="connsiteX19" fmla="*/ 3114885 w 3115297"/>
                <a:gd name="connsiteY19" fmla="*/ 4842012 h 4842012"/>
                <a:gd name="connsiteX0" fmla="*/ 379305 w 3115297"/>
                <a:gd name="connsiteY0" fmla="*/ 2885881 h 4844221"/>
                <a:gd name="connsiteX1" fmla="*/ 1163076 w 3115297"/>
                <a:gd name="connsiteY1" fmla="*/ 3437787 h 4844221"/>
                <a:gd name="connsiteX2" fmla="*/ 920325 w 3115297"/>
                <a:gd name="connsiteY2" fmla="*/ 4295581 h 4844221"/>
                <a:gd name="connsiteX3" fmla="*/ 143085 w 3115297"/>
                <a:gd name="connsiteY3" fmla="*/ 3881924 h 4844221"/>
                <a:gd name="connsiteX4" fmla="*/ 306370 w 3115297"/>
                <a:gd name="connsiteY4" fmla="*/ 3017598 h 4844221"/>
                <a:gd name="connsiteX5" fmla="*/ 676485 w 3115297"/>
                <a:gd name="connsiteY5" fmla="*/ 3189592 h 4844221"/>
                <a:gd name="connsiteX6" fmla="*/ 608994 w 3115297"/>
                <a:gd name="connsiteY6" fmla="*/ 3335461 h 4844221"/>
                <a:gd name="connsiteX7" fmla="*/ 493605 w 3115297"/>
                <a:gd name="connsiteY7" fmla="*/ 3221161 h 4844221"/>
                <a:gd name="connsiteX8" fmla="*/ 586133 w 3115297"/>
                <a:gd name="connsiteY8" fmla="*/ 2800973 h 4844221"/>
                <a:gd name="connsiteX9" fmla="*/ 493605 w 3115297"/>
                <a:gd name="connsiteY9" fmla="*/ 2657281 h 4844221"/>
                <a:gd name="connsiteX10" fmla="*/ 66885 w 3115297"/>
                <a:gd name="connsiteY10" fmla="*/ 2611561 h 4844221"/>
                <a:gd name="connsiteX11" fmla="*/ 76682 w 3115297"/>
                <a:gd name="connsiteY11" fmla="*/ 1972570 h 4844221"/>
                <a:gd name="connsiteX12" fmla="*/ 790785 w 3115297"/>
                <a:gd name="connsiteY12" fmla="*/ 775141 h 4844221"/>
                <a:gd name="connsiteX13" fmla="*/ 2764365 w 3115297"/>
                <a:gd name="connsiteY13" fmla="*/ 5521 h 4844221"/>
                <a:gd name="connsiteX14" fmla="*/ 2886285 w 3115297"/>
                <a:gd name="connsiteY14" fmla="*/ 1064701 h 4844221"/>
                <a:gd name="connsiteX15" fmla="*/ 3114885 w 3115297"/>
                <a:gd name="connsiteY15" fmla="*/ 1788601 h 4844221"/>
                <a:gd name="connsiteX16" fmla="*/ 2825325 w 3115297"/>
                <a:gd name="connsiteY16" fmla="*/ 2512501 h 4844221"/>
                <a:gd name="connsiteX17" fmla="*/ 3084405 w 3115297"/>
                <a:gd name="connsiteY17" fmla="*/ 3190681 h 4844221"/>
                <a:gd name="connsiteX18" fmla="*/ 2680545 w 3115297"/>
                <a:gd name="connsiteY18" fmla="*/ 3937441 h 4844221"/>
                <a:gd name="connsiteX19" fmla="*/ 3114885 w 3115297"/>
                <a:gd name="connsiteY19" fmla="*/ 4844221 h 4844221"/>
                <a:gd name="connsiteX0" fmla="*/ 316753 w 3052745"/>
                <a:gd name="connsiteY0" fmla="*/ 2884475 h 4842815"/>
                <a:gd name="connsiteX1" fmla="*/ 1100524 w 3052745"/>
                <a:gd name="connsiteY1" fmla="*/ 3436381 h 4842815"/>
                <a:gd name="connsiteX2" fmla="*/ 857773 w 3052745"/>
                <a:gd name="connsiteY2" fmla="*/ 4294175 h 4842815"/>
                <a:gd name="connsiteX3" fmla="*/ 80533 w 3052745"/>
                <a:gd name="connsiteY3" fmla="*/ 3880518 h 4842815"/>
                <a:gd name="connsiteX4" fmla="*/ 243818 w 3052745"/>
                <a:gd name="connsiteY4" fmla="*/ 3016192 h 4842815"/>
                <a:gd name="connsiteX5" fmla="*/ 613933 w 3052745"/>
                <a:gd name="connsiteY5" fmla="*/ 3188186 h 4842815"/>
                <a:gd name="connsiteX6" fmla="*/ 546442 w 3052745"/>
                <a:gd name="connsiteY6" fmla="*/ 3334055 h 4842815"/>
                <a:gd name="connsiteX7" fmla="*/ 431053 w 3052745"/>
                <a:gd name="connsiteY7" fmla="*/ 3219755 h 4842815"/>
                <a:gd name="connsiteX8" fmla="*/ 523581 w 3052745"/>
                <a:gd name="connsiteY8" fmla="*/ 2799567 h 4842815"/>
                <a:gd name="connsiteX9" fmla="*/ 431053 w 3052745"/>
                <a:gd name="connsiteY9" fmla="*/ 2655875 h 4842815"/>
                <a:gd name="connsiteX10" fmla="*/ 4333 w 3052745"/>
                <a:gd name="connsiteY10" fmla="*/ 2610155 h 4842815"/>
                <a:gd name="connsiteX11" fmla="*/ 728233 w 3052745"/>
                <a:gd name="connsiteY11" fmla="*/ 773735 h 4842815"/>
                <a:gd name="connsiteX12" fmla="*/ 2701813 w 3052745"/>
                <a:gd name="connsiteY12" fmla="*/ 4115 h 4842815"/>
                <a:gd name="connsiteX13" fmla="*/ 2823733 w 3052745"/>
                <a:gd name="connsiteY13" fmla="*/ 1063295 h 4842815"/>
                <a:gd name="connsiteX14" fmla="*/ 3052333 w 3052745"/>
                <a:gd name="connsiteY14" fmla="*/ 1787195 h 4842815"/>
                <a:gd name="connsiteX15" fmla="*/ 2762773 w 3052745"/>
                <a:gd name="connsiteY15" fmla="*/ 2511095 h 4842815"/>
                <a:gd name="connsiteX16" fmla="*/ 3021853 w 3052745"/>
                <a:gd name="connsiteY16" fmla="*/ 3189275 h 4842815"/>
                <a:gd name="connsiteX17" fmla="*/ 2617993 w 3052745"/>
                <a:gd name="connsiteY17" fmla="*/ 3936035 h 4842815"/>
                <a:gd name="connsiteX18" fmla="*/ 3052333 w 3052745"/>
                <a:gd name="connsiteY18" fmla="*/ 4842815 h 4842815"/>
                <a:gd name="connsiteX0" fmla="*/ 313384 w 3049376"/>
                <a:gd name="connsiteY0" fmla="*/ 2884475 h 4842815"/>
                <a:gd name="connsiteX1" fmla="*/ 1097155 w 3049376"/>
                <a:gd name="connsiteY1" fmla="*/ 3436381 h 4842815"/>
                <a:gd name="connsiteX2" fmla="*/ 854404 w 3049376"/>
                <a:gd name="connsiteY2" fmla="*/ 4294175 h 4842815"/>
                <a:gd name="connsiteX3" fmla="*/ 77164 w 3049376"/>
                <a:gd name="connsiteY3" fmla="*/ 3880518 h 4842815"/>
                <a:gd name="connsiteX4" fmla="*/ 240449 w 3049376"/>
                <a:gd name="connsiteY4" fmla="*/ 3016192 h 4842815"/>
                <a:gd name="connsiteX5" fmla="*/ 610564 w 3049376"/>
                <a:gd name="connsiteY5" fmla="*/ 3188186 h 4842815"/>
                <a:gd name="connsiteX6" fmla="*/ 543073 w 3049376"/>
                <a:gd name="connsiteY6" fmla="*/ 3334055 h 4842815"/>
                <a:gd name="connsiteX7" fmla="*/ 427684 w 3049376"/>
                <a:gd name="connsiteY7" fmla="*/ 3219755 h 4842815"/>
                <a:gd name="connsiteX8" fmla="*/ 520212 w 3049376"/>
                <a:gd name="connsiteY8" fmla="*/ 2799567 h 4842815"/>
                <a:gd name="connsiteX9" fmla="*/ 427684 w 3049376"/>
                <a:gd name="connsiteY9" fmla="*/ 2655875 h 4842815"/>
                <a:gd name="connsiteX10" fmla="*/ 964 w 3049376"/>
                <a:gd name="connsiteY10" fmla="*/ 2610155 h 4842815"/>
                <a:gd name="connsiteX11" fmla="*/ 724864 w 3049376"/>
                <a:gd name="connsiteY11" fmla="*/ 773735 h 4842815"/>
                <a:gd name="connsiteX12" fmla="*/ 2698444 w 3049376"/>
                <a:gd name="connsiteY12" fmla="*/ 4115 h 4842815"/>
                <a:gd name="connsiteX13" fmla="*/ 2820364 w 3049376"/>
                <a:gd name="connsiteY13" fmla="*/ 1063295 h 4842815"/>
                <a:gd name="connsiteX14" fmla="*/ 3048964 w 3049376"/>
                <a:gd name="connsiteY14" fmla="*/ 1787195 h 4842815"/>
                <a:gd name="connsiteX15" fmla="*/ 2759404 w 3049376"/>
                <a:gd name="connsiteY15" fmla="*/ 2511095 h 4842815"/>
                <a:gd name="connsiteX16" fmla="*/ 3018484 w 3049376"/>
                <a:gd name="connsiteY16" fmla="*/ 3189275 h 4842815"/>
                <a:gd name="connsiteX17" fmla="*/ 2614624 w 3049376"/>
                <a:gd name="connsiteY17" fmla="*/ 3936035 h 4842815"/>
                <a:gd name="connsiteX18" fmla="*/ 3048964 w 3049376"/>
                <a:gd name="connsiteY18" fmla="*/ 4842815 h 4842815"/>
                <a:gd name="connsiteX0" fmla="*/ 372886 w 3108878"/>
                <a:gd name="connsiteY0" fmla="*/ 2884096 h 4842436"/>
                <a:gd name="connsiteX1" fmla="*/ 1156657 w 3108878"/>
                <a:gd name="connsiteY1" fmla="*/ 3436002 h 4842436"/>
                <a:gd name="connsiteX2" fmla="*/ 913906 w 3108878"/>
                <a:gd name="connsiteY2" fmla="*/ 4293796 h 4842436"/>
                <a:gd name="connsiteX3" fmla="*/ 136666 w 3108878"/>
                <a:gd name="connsiteY3" fmla="*/ 3880139 h 4842436"/>
                <a:gd name="connsiteX4" fmla="*/ 299951 w 3108878"/>
                <a:gd name="connsiteY4" fmla="*/ 3015813 h 4842436"/>
                <a:gd name="connsiteX5" fmla="*/ 670066 w 3108878"/>
                <a:gd name="connsiteY5" fmla="*/ 3187807 h 4842436"/>
                <a:gd name="connsiteX6" fmla="*/ 602575 w 3108878"/>
                <a:gd name="connsiteY6" fmla="*/ 3333676 h 4842436"/>
                <a:gd name="connsiteX7" fmla="*/ 487186 w 3108878"/>
                <a:gd name="connsiteY7" fmla="*/ 3219376 h 4842436"/>
                <a:gd name="connsiteX8" fmla="*/ 579714 w 3108878"/>
                <a:gd name="connsiteY8" fmla="*/ 2799188 h 4842436"/>
                <a:gd name="connsiteX9" fmla="*/ 487186 w 3108878"/>
                <a:gd name="connsiteY9" fmla="*/ 2655496 h 4842436"/>
                <a:gd name="connsiteX10" fmla="*/ 832 w 3108878"/>
                <a:gd name="connsiteY10" fmla="*/ 2341420 h 4842436"/>
                <a:gd name="connsiteX11" fmla="*/ 784366 w 3108878"/>
                <a:gd name="connsiteY11" fmla="*/ 773356 h 4842436"/>
                <a:gd name="connsiteX12" fmla="*/ 2757946 w 3108878"/>
                <a:gd name="connsiteY12" fmla="*/ 3736 h 4842436"/>
                <a:gd name="connsiteX13" fmla="*/ 2879866 w 3108878"/>
                <a:gd name="connsiteY13" fmla="*/ 1062916 h 4842436"/>
                <a:gd name="connsiteX14" fmla="*/ 3108466 w 3108878"/>
                <a:gd name="connsiteY14" fmla="*/ 1786816 h 4842436"/>
                <a:gd name="connsiteX15" fmla="*/ 2818906 w 3108878"/>
                <a:gd name="connsiteY15" fmla="*/ 2510716 h 4842436"/>
                <a:gd name="connsiteX16" fmla="*/ 3077986 w 3108878"/>
                <a:gd name="connsiteY16" fmla="*/ 3188896 h 4842436"/>
                <a:gd name="connsiteX17" fmla="*/ 2674126 w 3108878"/>
                <a:gd name="connsiteY17" fmla="*/ 3935656 h 4842436"/>
                <a:gd name="connsiteX18" fmla="*/ 3108466 w 3108878"/>
                <a:gd name="connsiteY18" fmla="*/ 4842436 h 4842436"/>
                <a:gd name="connsiteX0" fmla="*/ 402651 w 3138643"/>
                <a:gd name="connsiteY0" fmla="*/ 2884071 h 4842411"/>
                <a:gd name="connsiteX1" fmla="*/ 1186422 w 3138643"/>
                <a:gd name="connsiteY1" fmla="*/ 3435977 h 4842411"/>
                <a:gd name="connsiteX2" fmla="*/ 943671 w 3138643"/>
                <a:gd name="connsiteY2" fmla="*/ 4293771 h 4842411"/>
                <a:gd name="connsiteX3" fmla="*/ 166431 w 3138643"/>
                <a:gd name="connsiteY3" fmla="*/ 3880114 h 4842411"/>
                <a:gd name="connsiteX4" fmla="*/ 329716 w 3138643"/>
                <a:gd name="connsiteY4" fmla="*/ 3015788 h 4842411"/>
                <a:gd name="connsiteX5" fmla="*/ 699831 w 3138643"/>
                <a:gd name="connsiteY5" fmla="*/ 3187782 h 4842411"/>
                <a:gd name="connsiteX6" fmla="*/ 632340 w 3138643"/>
                <a:gd name="connsiteY6" fmla="*/ 3333651 h 4842411"/>
                <a:gd name="connsiteX7" fmla="*/ 516951 w 3138643"/>
                <a:gd name="connsiteY7" fmla="*/ 3219351 h 4842411"/>
                <a:gd name="connsiteX8" fmla="*/ 609479 w 3138643"/>
                <a:gd name="connsiteY8" fmla="*/ 2799163 h 4842411"/>
                <a:gd name="connsiteX9" fmla="*/ 516951 w 3138643"/>
                <a:gd name="connsiteY9" fmla="*/ 2655471 h 4842411"/>
                <a:gd name="connsiteX10" fmla="*/ 779 w 3138643"/>
                <a:gd name="connsiteY10" fmla="*/ 2321517 h 4842411"/>
                <a:gd name="connsiteX11" fmla="*/ 814131 w 3138643"/>
                <a:gd name="connsiteY11" fmla="*/ 773331 h 4842411"/>
                <a:gd name="connsiteX12" fmla="*/ 2787711 w 3138643"/>
                <a:gd name="connsiteY12" fmla="*/ 3711 h 4842411"/>
                <a:gd name="connsiteX13" fmla="*/ 2909631 w 3138643"/>
                <a:gd name="connsiteY13" fmla="*/ 1062891 h 4842411"/>
                <a:gd name="connsiteX14" fmla="*/ 3138231 w 3138643"/>
                <a:gd name="connsiteY14" fmla="*/ 1786791 h 4842411"/>
                <a:gd name="connsiteX15" fmla="*/ 2848671 w 3138643"/>
                <a:gd name="connsiteY15" fmla="*/ 2510691 h 4842411"/>
                <a:gd name="connsiteX16" fmla="*/ 3107751 w 3138643"/>
                <a:gd name="connsiteY16" fmla="*/ 3188871 h 4842411"/>
                <a:gd name="connsiteX17" fmla="*/ 2703891 w 3138643"/>
                <a:gd name="connsiteY17" fmla="*/ 3935631 h 4842411"/>
                <a:gd name="connsiteX18" fmla="*/ 3138231 w 3138643"/>
                <a:gd name="connsiteY18" fmla="*/ 4842411 h 4842411"/>
                <a:gd name="connsiteX0" fmla="*/ 402651 w 3138643"/>
                <a:gd name="connsiteY0" fmla="*/ 2884071 h 4842411"/>
                <a:gd name="connsiteX1" fmla="*/ 1186422 w 3138643"/>
                <a:gd name="connsiteY1" fmla="*/ 3435977 h 4842411"/>
                <a:gd name="connsiteX2" fmla="*/ 943671 w 3138643"/>
                <a:gd name="connsiteY2" fmla="*/ 4293771 h 4842411"/>
                <a:gd name="connsiteX3" fmla="*/ 166431 w 3138643"/>
                <a:gd name="connsiteY3" fmla="*/ 3880114 h 4842411"/>
                <a:gd name="connsiteX4" fmla="*/ 329716 w 3138643"/>
                <a:gd name="connsiteY4" fmla="*/ 3015788 h 4842411"/>
                <a:gd name="connsiteX5" fmla="*/ 699831 w 3138643"/>
                <a:gd name="connsiteY5" fmla="*/ 3187782 h 4842411"/>
                <a:gd name="connsiteX6" fmla="*/ 632340 w 3138643"/>
                <a:gd name="connsiteY6" fmla="*/ 3333651 h 4842411"/>
                <a:gd name="connsiteX7" fmla="*/ 516951 w 3138643"/>
                <a:gd name="connsiteY7" fmla="*/ 3219351 h 4842411"/>
                <a:gd name="connsiteX8" fmla="*/ 609479 w 3138643"/>
                <a:gd name="connsiteY8" fmla="*/ 2799163 h 4842411"/>
                <a:gd name="connsiteX9" fmla="*/ 516951 w 3138643"/>
                <a:gd name="connsiteY9" fmla="*/ 2655471 h 4842411"/>
                <a:gd name="connsiteX10" fmla="*/ 779 w 3138643"/>
                <a:gd name="connsiteY10" fmla="*/ 2321517 h 4842411"/>
                <a:gd name="connsiteX11" fmla="*/ 814131 w 3138643"/>
                <a:gd name="connsiteY11" fmla="*/ 773331 h 4842411"/>
                <a:gd name="connsiteX12" fmla="*/ 2787711 w 3138643"/>
                <a:gd name="connsiteY12" fmla="*/ 3711 h 4842411"/>
                <a:gd name="connsiteX13" fmla="*/ 2909631 w 3138643"/>
                <a:gd name="connsiteY13" fmla="*/ 1062891 h 4842411"/>
                <a:gd name="connsiteX14" fmla="*/ 3138231 w 3138643"/>
                <a:gd name="connsiteY14" fmla="*/ 1786791 h 4842411"/>
                <a:gd name="connsiteX15" fmla="*/ 2848671 w 3138643"/>
                <a:gd name="connsiteY15" fmla="*/ 2510691 h 4842411"/>
                <a:gd name="connsiteX16" fmla="*/ 3107751 w 3138643"/>
                <a:gd name="connsiteY16" fmla="*/ 3188871 h 4842411"/>
                <a:gd name="connsiteX17" fmla="*/ 2703891 w 3138643"/>
                <a:gd name="connsiteY17" fmla="*/ 3935631 h 4842411"/>
                <a:gd name="connsiteX18" fmla="*/ 3138231 w 3138643"/>
                <a:gd name="connsiteY18" fmla="*/ 4842411 h 4842411"/>
                <a:gd name="connsiteX0" fmla="*/ 402651 w 3138643"/>
                <a:gd name="connsiteY0" fmla="*/ 2884071 h 4842411"/>
                <a:gd name="connsiteX1" fmla="*/ 1186422 w 3138643"/>
                <a:gd name="connsiteY1" fmla="*/ 3435977 h 4842411"/>
                <a:gd name="connsiteX2" fmla="*/ 943671 w 3138643"/>
                <a:gd name="connsiteY2" fmla="*/ 4293771 h 4842411"/>
                <a:gd name="connsiteX3" fmla="*/ 166431 w 3138643"/>
                <a:gd name="connsiteY3" fmla="*/ 3880114 h 4842411"/>
                <a:gd name="connsiteX4" fmla="*/ 329716 w 3138643"/>
                <a:gd name="connsiteY4" fmla="*/ 3015788 h 4842411"/>
                <a:gd name="connsiteX5" fmla="*/ 699831 w 3138643"/>
                <a:gd name="connsiteY5" fmla="*/ 3187782 h 4842411"/>
                <a:gd name="connsiteX6" fmla="*/ 632340 w 3138643"/>
                <a:gd name="connsiteY6" fmla="*/ 3333651 h 4842411"/>
                <a:gd name="connsiteX7" fmla="*/ 516951 w 3138643"/>
                <a:gd name="connsiteY7" fmla="*/ 3219351 h 4842411"/>
                <a:gd name="connsiteX8" fmla="*/ 609479 w 3138643"/>
                <a:gd name="connsiteY8" fmla="*/ 2799163 h 4842411"/>
                <a:gd name="connsiteX9" fmla="*/ 516951 w 3138643"/>
                <a:gd name="connsiteY9" fmla="*/ 2655471 h 4842411"/>
                <a:gd name="connsiteX10" fmla="*/ 779 w 3138643"/>
                <a:gd name="connsiteY10" fmla="*/ 2321517 h 4842411"/>
                <a:gd name="connsiteX11" fmla="*/ 814131 w 3138643"/>
                <a:gd name="connsiteY11" fmla="*/ 773331 h 4842411"/>
                <a:gd name="connsiteX12" fmla="*/ 2787711 w 3138643"/>
                <a:gd name="connsiteY12" fmla="*/ 3711 h 4842411"/>
                <a:gd name="connsiteX13" fmla="*/ 2909631 w 3138643"/>
                <a:gd name="connsiteY13" fmla="*/ 1062891 h 4842411"/>
                <a:gd name="connsiteX14" fmla="*/ 3138231 w 3138643"/>
                <a:gd name="connsiteY14" fmla="*/ 1786791 h 4842411"/>
                <a:gd name="connsiteX15" fmla="*/ 2848671 w 3138643"/>
                <a:gd name="connsiteY15" fmla="*/ 2510691 h 4842411"/>
                <a:gd name="connsiteX16" fmla="*/ 3107751 w 3138643"/>
                <a:gd name="connsiteY16" fmla="*/ 3188871 h 4842411"/>
                <a:gd name="connsiteX17" fmla="*/ 2703891 w 3138643"/>
                <a:gd name="connsiteY17" fmla="*/ 3935631 h 4842411"/>
                <a:gd name="connsiteX18" fmla="*/ 3138231 w 3138643"/>
                <a:gd name="connsiteY18" fmla="*/ 4842411 h 4842411"/>
                <a:gd name="connsiteX0" fmla="*/ 404745 w 3140737"/>
                <a:gd name="connsiteY0" fmla="*/ 2884071 h 4842411"/>
                <a:gd name="connsiteX1" fmla="*/ 1188516 w 3140737"/>
                <a:gd name="connsiteY1" fmla="*/ 3435977 h 4842411"/>
                <a:gd name="connsiteX2" fmla="*/ 945765 w 3140737"/>
                <a:gd name="connsiteY2" fmla="*/ 4293771 h 4842411"/>
                <a:gd name="connsiteX3" fmla="*/ 168525 w 3140737"/>
                <a:gd name="connsiteY3" fmla="*/ 3880114 h 4842411"/>
                <a:gd name="connsiteX4" fmla="*/ 331810 w 3140737"/>
                <a:gd name="connsiteY4" fmla="*/ 3015788 h 4842411"/>
                <a:gd name="connsiteX5" fmla="*/ 701925 w 3140737"/>
                <a:gd name="connsiteY5" fmla="*/ 3187782 h 4842411"/>
                <a:gd name="connsiteX6" fmla="*/ 634434 w 3140737"/>
                <a:gd name="connsiteY6" fmla="*/ 3333651 h 4842411"/>
                <a:gd name="connsiteX7" fmla="*/ 519045 w 3140737"/>
                <a:gd name="connsiteY7" fmla="*/ 3219351 h 4842411"/>
                <a:gd name="connsiteX8" fmla="*/ 611573 w 3140737"/>
                <a:gd name="connsiteY8" fmla="*/ 2799163 h 4842411"/>
                <a:gd name="connsiteX9" fmla="*/ 559189 w 3140737"/>
                <a:gd name="connsiteY9" fmla="*/ 2570722 h 4842411"/>
                <a:gd name="connsiteX10" fmla="*/ 2873 w 3140737"/>
                <a:gd name="connsiteY10" fmla="*/ 2321517 h 4842411"/>
                <a:gd name="connsiteX11" fmla="*/ 816225 w 3140737"/>
                <a:gd name="connsiteY11" fmla="*/ 773331 h 4842411"/>
                <a:gd name="connsiteX12" fmla="*/ 2789805 w 3140737"/>
                <a:gd name="connsiteY12" fmla="*/ 3711 h 4842411"/>
                <a:gd name="connsiteX13" fmla="*/ 2911725 w 3140737"/>
                <a:gd name="connsiteY13" fmla="*/ 1062891 h 4842411"/>
                <a:gd name="connsiteX14" fmla="*/ 3140325 w 3140737"/>
                <a:gd name="connsiteY14" fmla="*/ 1786791 h 4842411"/>
                <a:gd name="connsiteX15" fmla="*/ 2850765 w 3140737"/>
                <a:gd name="connsiteY15" fmla="*/ 2510691 h 4842411"/>
                <a:gd name="connsiteX16" fmla="*/ 3109845 w 3140737"/>
                <a:gd name="connsiteY16" fmla="*/ 3188871 h 4842411"/>
                <a:gd name="connsiteX17" fmla="*/ 2705985 w 3140737"/>
                <a:gd name="connsiteY17" fmla="*/ 3935631 h 4842411"/>
                <a:gd name="connsiteX18" fmla="*/ 3140325 w 3140737"/>
                <a:gd name="connsiteY18" fmla="*/ 4842411 h 4842411"/>
                <a:gd name="connsiteX0" fmla="*/ 404958 w 3140950"/>
                <a:gd name="connsiteY0" fmla="*/ 2884071 h 4842411"/>
                <a:gd name="connsiteX1" fmla="*/ 1188729 w 3140950"/>
                <a:gd name="connsiteY1" fmla="*/ 3435977 h 4842411"/>
                <a:gd name="connsiteX2" fmla="*/ 945978 w 3140950"/>
                <a:gd name="connsiteY2" fmla="*/ 4293771 h 4842411"/>
                <a:gd name="connsiteX3" fmla="*/ 168738 w 3140950"/>
                <a:gd name="connsiteY3" fmla="*/ 3880114 h 4842411"/>
                <a:gd name="connsiteX4" fmla="*/ 332023 w 3140950"/>
                <a:gd name="connsiteY4" fmla="*/ 3015788 h 4842411"/>
                <a:gd name="connsiteX5" fmla="*/ 702138 w 3140950"/>
                <a:gd name="connsiteY5" fmla="*/ 3187782 h 4842411"/>
                <a:gd name="connsiteX6" fmla="*/ 634647 w 3140950"/>
                <a:gd name="connsiteY6" fmla="*/ 3333651 h 4842411"/>
                <a:gd name="connsiteX7" fmla="*/ 519258 w 3140950"/>
                <a:gd name="connsiteY7" fmla="*/ 3219351 h 4842411"/>
                <a:gd name="connsiteX8" fmla="*/ 611786 w 3140950"/>
                <a:gd name="connsiteY8" fmla="*/ 2799163 h 4842411"/>
                <a:gd name="connsiteX9" fmla="*/ 559402 w 3140950"/>
                <a:gd name="connsiteY9" fmla="*/ 2570722 h 4842411"/>
                <a:gd name="connsiteX10" fmla="*/ 3086 w 3140950"/>
                <a:gd name="connsiteY10" fmla="*/ 2321517 h 4842411"/>
                <a:gd name="connsiteX11" fmla="*/ 816438 w 3140950"/>
                <a:gd name="connsiteY11" fmla="*/ 773331 h 4842411"/>
                <a:gd name="connsiteX12" fmla="*/ 2790018 w 3140950"/>
                <a:gd name="connsiteY12" fmla="*/ 3711 h 4842411"/>
                <a:gd name="connsiteX13" fmla="*/ 2911938 w 3140950"/>
                <a:gd name="connsiteY13" fmla="*/ 1062891 h 4842411"/>
                <a:gd name="connsiteX14" fmla="*/ 3140538 w 3140950"/>
                <a:gd name="connsiteY14" fmla="*/ 1786791 h 4842411"/>
                <a:gd name="connsiteX15" fmla="*/ 2850978 w 3140950"/>
                <a:gd name="connsiteY15" fmla="*/ 2510691 h 4842411"/>
                <a:gd name="connsiteX16" fmla="*/ 3110058 w 3140950"/>
                <a:gd name="connsiteY16" fmla="*/ 3188871 h 4842411"/>
                <a:gd name="connsiteX17" fmla="*/ 2706198 w 3140950"/>
                <a:gd name="connsiteY17" fmla="*/ 3935631 h 4842411"/>
                <a:gd name="connsiteX18" fmla="*/ 3140538 w 3140950"/>
                <a:gd name="connsiteY18" fmla="*/ 4842411 h 4842411"/>
                <a:gd name="connsiteX0" fmla="*/ 404958 w 3140950"/>
                <a:gd name="connsiteY0" fmla="*/ 2884071 h 4842411"/>
                <a:gd name="connsiteX1" fmla="*/ 1188729 w 3140950"/>
                <a:gd name="connsiteY1" fmla="*/ 3435977 h 4842411"/>
                <a:gd name="connsiteX2" fmla="*/ 945978 w 3140950"/>
                <a:gd name="connsiteY2" fmla="*/ 4293771 h 4842411"/>
                <a:gd name="connsiteX3" fmla="*/ 168738 w 3140950"/>
                <a:gd name="connsiteY3" fmla="*/ 3880114 h 4842411"/>
                <a:gd name="connsiteX4" fmla="*/ 332023 w 3140950"/>
                <a:gd name="connsiteY4" fmla="*/ 3015788 h 4842411"/>
                <a:gd name="connsiteX5" fmla="*/ 702138 w 3140950"/>
                <a:gd name="connsiteY5" fmla="*/ 3187782 h 4842411"/>
                <a:gd name="connsiteX6" fmla="*/ 634647 w 3140950"/>
                <a:gd name="connsiteY6" fmla="*/ 3333651 h 4842411"/>
                <a:gd name="connsiteX7" fmla="*/ 519258 w 3140950"/>
                <a:gd name="connsiteY7" fmla="*/ 3219351 h 4842411"/>
                <a:gd name="connsiteX8" fmla="*/ 611786 w 3140950"/>
                <a:gd name="connsiteY8" fmla="*/ 2799163 h 4842411"/>
                <a:gd name="connsiteX9" fmla="*/ 559402 w 3140950"/>
                <a:gd name="connsiteY9" fmla="*/ 2570722 h 4842411"/>
                <a:gd name="connsiteX10" fmla="*/ 3086 w 3140950"/>
                <a:gd name="connsiteY10" fmla="*/ 2321517 h 4842411"/>
                <a:gd name="connsiteX11" fmla="*/ 816438 w 3140950"/>
                <a:gd name="connsiteY11" fmla="*/ 773331 h 4842411"/>
                <a:gd name="connsiteX12" fmla="*/ 2790018 w 3140950"/>
                <a:gd name="connsiteY12" fmla="*/ 3711 h 4842411"/>
                <a:gd name="connsiteX13" fmla="*/ 2911938 w 3140950"/>
                <a:gd name="connsiteY13" fmla="*/ 1062891 h 4842411"/>
                <a:gd name="connsiteX14" fmla="*/ 3140538 w 3140950"/>
                <a:gd name="connsiteY14" fmla="*/ 1786791 h 4842411"/>
                <a:gd name="connsiteX15" fmla="*/ 2850978 w 3140950"/>
                <a:gd name="connsiteY15" fmla="*/ 2510691 h 4842411"/>
                <a:gd name="connsiteX16" fmla="*/ 3110058 w 3140950"/>
                <a:gd name="connsiteY16" fmla="*/ 3188871 h 4842411"/>
                <a:gd name="connsiteX17" fmla="*/ 2706198 w 3140950"/>
                <a:gd name="connsiteY17" fmla="*/ 3935631 h 4842411"/>
                <a:gd name="connsiteX18" fmla="*/ 3140538 w 3140950"/>
                <a:gd name="connsiteY18" fmla="*/ 4842411 h 4842411"/>
                <a:gd name="connsiteX0" fmla="*/ 404958 w 3140950"/>
                <a:gd name="connsiteY0" fmla="*/ 2884071 h 4842411"/>
                <a:gd name="connsiteX1" fmla="*/ 1188729 w 3140950"/>
                <a:gd name="connsiteY1" fmla="*/ 3435977 h 4842411"/>
                <a:gd name="connsiteX2" fmla="*/ 945978 w 3140950"/>
                <a:gd name="connsiteY2" fmla="*/ 4293771 h 4842411"/>
                <a:gd name="connsiteX3" fmla="*/ 168738 w 3140950"/>
                <a:gd name="connsiteY3" fmla="*/ 3880114 h 4842411"/>
                <a:gd name="connsiteX4" fmla="*/ 332023 w 3140950"/>
                <a:gd name="connsiteY4" fmla="*/ 3015788 h 4842411"/>
                <a:gd name="connsiteX5" fmla="*/ 702138 w 3140950"/>
                <a:gd name="connsiteY5" fmla="*/ 3187782 h 4842411"/>
                <a:gd name="connsiteX6" fmla="*/ 634647 w 3140950"/>
                <a:gd name="connsiteY6" fmla="*/ 3333651 h 4842411"/>
                <a:gd name="connsiteX7" fmla="*/ 519258 w 3140950"/>
                <a:gd name="connsiteY7" fmla="*/ 3219351 h 4842411"/>
                <a:gd name="connsiteX8" fmla="*/ 611786 w 3140950"/>
                <a:gd name="connsiteY8" fmla="*/ 2799163 h 4842411"/>
                <a:gd name="connsiteX9" fmla="*/ 559402 w 3140950"/>
                <a:gd name="connsiteY9" fmla="*/ 2570722 h 4842411"/>
                <a:gd name="connsiteX10" fmla="*/ 3086 w 3140950"/>
                <a:gd name="connsiteY10" fmla="*/ 2321517 h 4842411"/>
                <a:gd name="connsiteX11" fmla="*/ 816438 w 3140950"/>
                <a:gd name="connsiteY11" fmla="*/ 773331 h 4842411"/>
                <a:gd name="connsiteX12" fmla="*/ 2790018 w 3140950"/>
                <a:gd name="connsiteY12" fmla="*/ 3711 h 4842411"/>
                <a:gd name="connsiteX13" fmla="*/ 2911938 w 3140950"/>
                <a:gd name="connsiteY13" fmla="*/ 1062891 h 4842411"/>
                <a:gd name="connsiteX14" fmla="*/ 3140538 w 3140950"/>
                <a:gd name="connsiteY14" fmla="*/ 1786791 h 4842411"/>
                <a:gd name="connsiteX15" fmla="*/ 2850978 w 3140950"/>
                <a:gd name="connsiteY15" fmla="*/ 2510691 h 4842411"/>
                <a:gd name="connsiteX16" fmla="*/ 3110058 w 3140950"/>
                <a:gd name="connsiteY16" fmla="*/ 3188871 h 4842411"/>
                <a:gd name="connsiteX17" fmla="*/ 2706198 w 3140950"/>
                <a:gd name="connsiteY17" fmla="*/ 3935631 h 4842411"/>
                <a:gd name="connsiteX18" fmla="*/ 3140538 w 3140950"/>
                <a:gd name="connsiteY18" fmla="*/ 4842411 h 4842411"/>
                <a:gd name="connsiteX0" fmla="*/ 404958 w 3140950"/>
                <a:gd name="connsiteY0" fmla="*/ 2884071 h 4842411"/>
                <a:gd name="connsiteX1" fmla="*/ 1188729 w 3140950"/>
                <a:gd name="connsiteY1" fmla="*/ 3435977 h 4842411"/>
                <a:gd name="connsiteX2" fmla="*/ 945978 w 3140950"/>
                <a:gd name="connsiteY2" fmla="*/ 4293771 h 4842411"/>
                <a:gd name="connsiteX3" fmla="*/ 168738 w 3140950"/>
                <a:gd name="connsiteY3" fmla="*/ 3880114 h 4842411"/>
                <a:gd name="connsiteX4" fmla="*/ 332023 w 3140950"/>
                <a:gd name="connsiteY4" fmla="*/ 3015788 h 4842411"/>
                <a:gd name="connsiteX5" fmla="*/ 702138 w 3140950"/>
                <a:gd name="connsiteY5" fmla="*/ 3187782 h 4842411"/>
                <a:gd name="connsiteX6" fmla="*/ 634647 w 3140950"/>
                <a:gd name="connsiteY6" fmla="*/ 3333651 h 4842411"/>
                <a:gd name="connsiteX7" fmla="*/ 519258 w 3140950"/>
                <a:gd name="connsiteY7" fmla="*/ 3219351 h 4842411"/>
                <a:gd name="connsiteX8" fmla="*/ 611786 w 3140950"/>
                <a:gd name="connsiteY8" fmla="*/ 2799163 h 4842411"/>
                <a:gd name="connsiteX9" fmla="*/ 559402 w 3140950"/>
                <a:gd name="connsiteY9" fmla="*/ 2570722 h 4842411"/>
                <a:gd name="connsiteX10" fmla="*/ 3086 w 3140950"/>
                <a:gd name="connsiteY10" fmla="*/ 2321517 h 4842411"/>
                <a:gd name="connsiteX11" fmla="*/ 816438 w 3140950"/>
                <a:gd name="connsiteY11" fmla="*/ 773331 h 4842411"/>
                <a:gd name="connsiteX12" fmla="*/ 2790018 w 3140950"/>
                <a:gd name="connsiteY12" fmla="*/ 3711 h 4842411"/>
                <a:gd name="connsiteX13" fmla="*/ 2911938 w 3140950"/>
                <a:gd name="connsiteY13" fmla="*/ 1062891 h 4842411"/>
                <a:gd name="connsiteX14" fmla="*/ 3140538 w 3140950"/>
                <a:gd name="connsiteY14" fmla="*/ 1786791 h 4842411"/>
                <a:gd name="connsiteX15" fmla="*/ 2850978 w 3140950"/>
                <a:gd name="connsiteY15" fmla="*/ 2510691 h 4842411"/>
                <a:gd name="connsiteX16" fmla="*/ 3110058 w 3140950"/>
                <a:gd name="connsiteY16" fmla="*/ 3188871 h 4842411"/>
                <a:gd name="connsiteX17" fmla="*/ 2706198 w 3140950"/>
                <a:gd name="connsiteY17" fmla="*/ 3935631 h 4842411"/>
                <a:gd name="connsiteX18" fmla="*/ 3140538 w 3140950"/>
                <a:gd name="connsiteY18" fmla="*/ 4842411 h 4842411"/>
                <a:gd name="connsiteX0" fmla="*/ 404958 w 3140950"/>
                <a:gd name="connsiteY0" fmla="*/ 2884071 h 4842411"/>
                <a:gd name="connsiteX1" fmla="*/ 1188729 w 3140950"/>
                <a:gd name="connsiteY1" fmla="*/ 3435977 h 4842411"/>
                <a:gd name="connsiteX2" fmla="*/ 945978 w 3140950"/>
                <a:gd name="connsiteY2" fmla="*/ 4293771 h 4842411"/>
                <a:gd name="connsiteX3" fmla="*/ 168738 w 3140950"/>
                <a:gd name="connsiteY3" fmla="*/ 3880114 h 4842411"/>
                <a:gd name="connsiteX4" fmla="*/ 332023 w 3140950"/>
                <a:gd name="connsiteY4" fmla="*/ 3015788 h 4842411"/>
                <a:gd name="connsiteX5" fmla="*/ 702138 w 3140950"/>
                <a:gd name="connsiteY5" fmla="*/ 3187782 h 4842411"/>
                <a:gd name="connsiteX6" fmla="*/ 634647 w 3140950"/>
                <a:gd name="connsiteY6" fmla="*/ 3333651 h 4842411"/>
                <a:gd name="connsiteX7" fmla="*/ 519258 w 3140950"/>
                <a:gd name="connsiteY7" fmla="*/ 3219351 h 4842411"/>
                <a:gd name="connsiteX8" fmla="*/ 611786 w 3140950"/>
                <a:gd name="connsiteY8" fmla="*/ 2799163 h 4842411"/>
                <a:gd name="connsiteX9" fmla="*/ 559402 w 3140950"/>
                <a:gd name="connsiteY9" fmla="*/ 2570722 h 4842411"/>
                <a:gd name="connsiteX10" fmla="*/ 3086 w 3140950"/>
                <a:gd name="connsiteY10" fmla="*/ 2321517 h 4842411"/>
                <a:gd name="connsiteX11" fmla="*/ 816438 w 3140950"/>
                <a:gd name="connsiteY11" fmla="*/ 773331 h 4842411"/>
                <a:gd name="connsiteX12" fmla="*/ 2790018 w 3140950"/>
                <a:gd name="connsiteY12" fmla="*/ 3711 h 4842411"/>
                <a:gd name="connsiteX13" fmla="*/ 2911938 w 3140950"/>
                <a:gd name="connsiteY13" fmla="*/ 1062891 h 4842411"/>
                <a:gd name="connsiteX14" fmla="*/ 3140538 w 3140950"/>
                <a:gd name="connsiteY14" fmla="*/ 1786791 h 4842411"/>
                <a:gd name="connsiteX15" fmla="*/ 2850978 w 3140950"/>
                <a:gd name="connsiteY15" fmla="*/ 2510691 h 4842411"/>
                <a:gd name="connsiteX16" fmla="*/ 3110058 w 3140950"/>
                <a:gd name="connsiteY16" fmla="*/ 3188871 h 4842411"/>
                <a:gd name="connsiteX17" fmla="*/ 2706198 w 3140950"/>
                <a:gd name="connsiteY17" fmla="*/ 3935631 h 4842411"/>
                <a:gd name="connsiteX18" fmla="*/ 3140538 w 3140950"/>
                <a:gd name="connsiteY18" fmla="*/ 4842411 h 484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140950" h="4842411">
                  <a:moveTo>
                    <a:pt x="404958" y="2884071"/>
                  </a:moveTo>
                  <a:cubicBezTo>
                    <a:pt x="864063" y="2942491"/>
                    <a:pt x="1060459" y="2956098"/>
                    <a:pt x="1188729" y="3435977"/>
                  </a:cubicBezTo>
                  <a:cubicBezTo>
                    <a:pt x="1316999" y="3915856"/>
                    <a:pt x="1115977" y="4219748"/>
                    <a:pt x="945978" y="4293771"/>
                  </a:cubicBezTo>
                  <a:cubicBezTo>
                    <a:pt x="775979" y="4367794"/>
                    <a:pt x="281950" y="4441454"/>
                    <a:pt x="168738" y="3880114"/>
                  </a:cubicBezTo>
                  <a:cubicBezTo>
                    <a:pt x="55526" y="3318774"/>
                    <a:pt x="166923" y="3087634"/>
                    <a:pt x="332023" y="3015788"/>
                  </a:cubicBezTo>
                  <a:cubicBezTo>
                    <a:pt x="497123" y="2943942"/>
                    <a:pt x="678916" y="3085819"/>
                    <a:pt x="702138" y="3187782"/>
                  </a:cubicBezTo>
                  <a:cubicBezTo>
                    <a:pt x="725360" y="3289745"/>
                    <a:pt x="665127" y="3328389"/>
                    <a:pt x="634647" y="3333651"/>
                  </a:cubicBezTo>
                  <a:cubicBezTo>
                    <a:pt x="604167" y="3338913"/>
                    <a:pt x="523068" y="3308432"/>
                    <a:pt x="519258" y="3219351"/>
                  </a:cubicBezTo>
                  <a:cubicBezTo>
                    <a:pt x="515448" y="3130270"/>
                    <a:pt x="600634" y="2884965"/>
                    <a:pt x="611786" y="2799163"/>
                  </a:cubicBezTo>
                  <a:cubicBezTo>
                    <a:pt x="622938" y="2713361"/>
                    <a:pt x="661481" y="2629045"/>
                    <a:pt x="559402" y="2570722"/>
                  </a:cubicBezTo>
                  <a:cubicBezTo>
                    <a:pt x="457323" y="2512399"/>
                    <a:pt x="44996" y="2790581"/>
                    <a:pt x="3086" y="2321517"/>
                  </a:cubicBezTo>
                  <a:cubicBezTo>
                    <a:pt x="-38824" y="1852453"/>
                    <a:pt x="351949" y="1159632"/>
                    <a:pt x="816438" y="773331"/>
                  </a:cubicBezTo>
                  <a:cubicBezTo>
                    <a:pt x="1280927" y="387030"/>
                    <a:pt x="2440768" y="-44549"/>
                    <a:pt x="2790018" y="3711"/>
                  </a:cubicBezTo>
                  <a:cubicBezTo>
                    <a:pt x="3139268" y="51971"/>
                    <a:pt x="2853518" y="765711"/>
                    <a:pt x="2911938" y="1062891"/>
                  </a:cubicBezTo>
                  <a:cubicBezTo>
                    <a:pt x="2970358" y="1360071"/>
                    <a:pt x="3150698" y="1545491"/>
                    <a:pt x="3140538" y="1786791"/>
                  </a:cubicBezTo>
                  <a:cubicBezTo>
                    <a:pt x="3130378" y="2028091"/>
                    <a:pt x="2856058" y="2277011"/>
                    <a:pt x="2850978" y="2510691"/>
                  </a:cubicBezTo>
                  <a:cubicBezTo>
                    <a:pt x="2845898" y="2744371"/>
                    <a:pt x="3134188" y="2951381"/>
                    <a:pt x="3110058" y="3188871"/>
                  </a:cubicBezTo>
                  <a:cubicBezTo>
                    <a:pt x="3085928" y="3426361"/>
                    <a:pt x="2701118" y="3660041"/>
                    <a:pt x="2706198" y="3935631"/>
                  </a:cubicBezTo>
                  <a:cubicBezTo>
                    <a:pt x="2711278" y="4211221"/>
                    <a:pt x="2930353" y="4591586"/>
                    <a:pt x="3140538" y="4842411"/>
                  </a:cubicBezTo>
                </a:path>
              </a:pathLst>
            </a:cu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grpSp>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123478"/>
            <a:ext cx="8820472"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23528" y="699542"/>
            <a:ext cx="8820472"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3" name="그룹 2">
            <a:extLst>
              <a:ext uri="{FF2B5EF4-FFF2-40B4-BE49-F238E27FC236}">
                <a16:creationId xmlns:a16="http://schemas.microsoft.com/office/drawing/2014/main" id="{831A6CB5-81CA-461E-8527-15E1FF614C90}"/>
              </a:ext>
            </a:extLst>
          </p:cNvPr>
          <p:cNvGrpSpPr/>
          <p:nvPr userDrawn="1"/>
        </p:nvGrpSpPr>
        <p:grpSpPr>
          <a:xfrm>
            <a:off x="7812832" y="0"/>
            <a:ext cx="1341762" cy="4961331"/>
            <a:chOff x="7803307" y="0"/>
            <a:chExt cx="1341762" cy="4961331"/>
          </a:xfrm>
        </p:grpSpPr>
        <p:sp>
          <p:nvSpPr>
            <p:cNvPr id="9" name="자유형: 도형 8">
              <a:extLst>
                <a:ext uri="{FF2B5EF4-FFF2-40B4-BE49-F238E27FC236}">
                  <a16:creationId xmlns:a16="http://schemas.microsoft.com/office/drawing/2014/main" id="{D22F899A-EF4D-4B92-B73F-8A334774BBD6}"/>
                </a:ext>
              </a:extLst>
            </p:cNvPr>
            <p:cNvSpPr/>
            <p:nvPr userDrawn="1"/>
          </p:nvSpPr>
          <p:spPr>
            <a:xfrm>
              <a:off x="7803307" y="0"/>
              <a:ext cx="1340693" cy="4177799"/>
            </a:xfrm>
            <a:custGeom>
              <a:avLst/>
              <a:gdLst>
                <a:gd name="connsiteX0" fmla="*/ 717958 w 1331640"/>
                <a:gd name="connsiteY0" fmla="*/ 0 h 3571216"/>
                <a:gd name="connsiteX1" fmla="*/ 1331640 w 1331640"/>
                <a:gd name="connsiteY1" fmla="*/ 0 h 3571216"/>
                <a:gd name="connsiteX2" fmla="*/ 1331640 w 1331640"/>
                <a:gd name="connsiteY2" fmla="*/ 3571216 h 3571216"/>
                <a:gd name="connsiteX3" fmla="*/ 1213856 w 1331640"/>
                <a:gd name="connsiteY3" fmla="*/ 3518107 h 3571216"/>
                <a:gd name="connsiteX4" fmla="*/ 121 w 1331640"/>
                <a:gd name="connsiteY4" fmla="*/ 1683837 h 3571216"/>
                <a:gd name="connsiteX5" fmla="*/ 717803 w 1331640"/>
                <a:gd name="connsiteY5" fmla="*/ 119 h 3571216"/>
                <a:gd name="connsiteX0" fmla="*/ 717958 w 1331640"/>
                <a:gd name="connsiteY0" fmla="*/ 0 h 3571216"/>
                <a:gd name="connsiteX1" fmla="*/ 1331640 w 1331640"/>
                <a:gd name="connsiteY1" fmla="*/ 0 h 3571216"/>
                <a:gd name="connsiteX2" fmla="*/ 1331640 w 1331640"/>
                <a:gd name="connsiteY2" fmla="*/ 3571216 h 3571216"/>
                <a:gd name="connsiteX3" fmla="*/ 121 w 1331640"/>
                <a:gd name="connsiteY3" fmla="*/ 1683837 h 3571216"/>
                <a:gd name="connsiteX4" fmla="*/ 717803 w 1331640"/>
                <a:gd name="connsiteY4" fmla="*/ 119 h 3571216"/>
                <a:gd name="connsiteX5" fmla="*/ 717958 w 1331640"/>
                <a:gd name="connsiteY5" fmla="*/ 0 h 3571216"/>
                <a:gd name="connsiteX0" fmla="*/ 717958 w 1340694"/>
                <a:gd name="connsiteY0" fmla="*/ 0 h 4168745"/>
                <a:gd name="connsiteX1" fmla="*/ 1331640 w 1340694"/>
                <a:gd name="connsiteY1" fmla="*/ 0 h 4168745"/>
                <a:gd name="connsiteX2" fmla="*/ 1340694 w 1340694"/>
                <a:gd name="connsiteY2" fmla="*/ 4168745 h 4168745"/>
                <a:gd name="connsiteX3" fmla="*/ 121 w 1340694"/>
                <a:gd name="connsiteY3" fmla="*/ 1683837 h 4168745"/>
                <a:gd name="connsiteX4" fmla="*/ 717803 w 1340694"/>
                <a:gd name="connsiteY4" fmla="*/ 119 h 4168745"/>
                <a:gd name="connsiteX5" fmla="*/ 717958 w 1340694"/>
                <a:gd name="connsiteY5" fmla="*/ 0 h 4168745"/>
                <a:gd name="connsiteX0" fmla="*/ 717958 w 1340694"/>
                <a:gd name="connsiteY0" fmla="*/ 0 h 4168745"/>
                <a:gd name="connsiteX1" fmla="*/ 1331640 w 1340694"/>
                <a:gd name="connsiteY1" fmla="*/ 0 h 4168745"/>
                <a:gd name="connsiteX2" fmla="*/ 1340694 w 1340694"/>
                <a:gd name="connsiteY2" fmla="*/ 4168745 h 4168745"/>
                <a:gd name="connsiteX3" fmla="*/ 121 w 1340694"/>
                <a:gd name="connsiteY3" fmla="*/ 1683837 h 4168745"/>
                <a:gd name="connsiteX4" fmla="*/ 717803 w 1340694"/>
                <a:gd name="connsiteY4" fmla="*/ 119 h 4168745"/>
                <a:gd name="connsiteX5" fmla="*/ 717958 w 1340694"/>
                <a:gd name="connsiteY5" fmla="*/ 0 h 4168745"/>
                <a:gd name="connsiteX0" fmla="*/ 663665 w 1286401"/>
                <a:gd name="connsiteY0" fmla="*/ 0 h 4168745"/>
                <a:gd name="connsiteX1" fmla="*/ 1277347 w 1286401"/>
                <a:gd name="connsiteY1" fmla="*/ 0 h 4168745"/>
                <a:gd name="connsiteX2" fmla="*/ 1286401 w 1286401"/>
                <a:gd name="connsiteY2" fmla="*/ 4168745 h 4168745"/>
                <a:gd name="connsiteX3" fmla="*/ 149 w 1286401"/>
                <a:gd name="connsiteY3" fmla="*/ 1864906 h 4168745"/>
                <a:gd name="connsiteX4" fmla="*/ 663510 w 1286401"/>
                <a:gd name="connsiteY4" fmla="*/ 119 h 4168745"/>
                <a:gd name="connsiteX5" fmla="*/ 663665 w 1286401"/>
                <a:gd name="connsiteY5" fmla="*/ 0 h 4168745"/>
                <a:gd name="connsiteX0" fmla="*/ 717957 w 1340693"/>
                <a:gd name="connsiteY0" fmla="*/ 0 h 4168745"/>
                <a:gd name="connsiteX1" fmla="*/ 1331639 w 1340693"/>
                <a:gd name="connsiteY1" fmla="*/ 0 h 4168745"/>
                <a:gd name="connsiteX2" fmla="*/ 1340693 w 1340693"/>
                <a:gd name="connsiteY2" fmla="*/ 4168745 h 4168745"/>
                <a:gd name="connsiteX3" fmla="*/ 121 w 1340693"/>
                <a:gd name="connsiteY3" fmla="*/ 1973548 h 4168745"/>
                <a:gd name="connsiteX4" fmla="*/ 717802 w 1340693"/>
                <a:gd name="connsiteY4" fmla="*/ 119 h 4168745"/>
                <a:gd name="connsiteX5" fmla="*/ 717957 w 1340693"/>
                <a:gd name="connsiteY5" fmla="*/ 0 h 4168745"/>
                <a:gd name="connsiteX0" fmla="*/ 717957 w 1340693"/>
                <a:gd name="connsiteY0" fmla="*/ 0 h 4168745"/>
                <a:gd name="connsiteX1" fmla="*/ 1331639 w 1340693"/>
                <a:gd name="connsiteY1" fmla="*/ 0 h 4168745"/>
                <a:gd name="connsiteX2" fmla="*/ 1340693 w 1340693"/>
                <a:gd name="connsiteY2" fmla="*/ 4168745 h 4168745"/>
                <a:gd name="connsiteX3" fmla="*/ 121 w 1340693"/>
                <a:gd name="connsiteY3" fmla="*/ 1973548 h 4168745"/>
                <a:gd name="connsiteX4" fmla="*/ 717802 w 1340693"/>
                <a:gd name="connsiteY4" fmla="*/ 119 h 4168745"/>
                <a:gd name="connsiteX5" fmla="*/ 717957 w 1340693"/>
                <a:gd name="connsiteY5" fmla="*/ 0 h 4168745"/>
                <a:gd name="connsiteX0" fmla="*/ 717957 w 1340693"/>
                <a:gd name="connsiteY0" fmla="*/ 0 h 4177799"/>
                <a:gd name="connsiteX1" fmla="*/ 1331639 w 1340693"/>
                <a:gd name="connsiteY1" fmla="*/ 0 h 4177799"/>
                <a:gd name="connsiteX2" fmla="*/ 1340693 w 1340693"/>
                <a:gd name="connsiteY2" fmla="*/ 4177799 h 4177799"/>
                <a:gd name="connsiteX3" fmla="*/ 121 w 1340693"/>
                <a:gd name="connsiteY3" fmla="*/ 1973548 h 4177799"/>
                <a:gd name="connsiteX4" fmla="*/ 717802 w 1340693"/>
                <a:gd name="connsiteY4" fmla="*/ 119 h 4177799"/>
                <a:gd name="connsiteX5" fmla="*/ 717957 w 1340693"/>
                <a:gd name="connsiteY5" fmla="*/ 0 h 4177799"/>
                <a:gd name="connsiteX0" fmla="*/ 717957 w 1340693"/>
                <a:gd name="connsiteY0" fmla="*/ 0 h 4177799"/>
                <a:gd name="connsiteX1" fmla="*/ 1331639 w 1340693"/>
                <a:gd name="connsiteY1" fmla="*/ 0 h 4177799"/>
                <a:gd name="connsiteX2" fmla="*/ 1340693 w 1340693"/>
                <a:gd name="connsiteY2" fmla="*/ 4177799 h 4177799"/>
                <a:gd name="connsiteX3" fmla="*/ 121 w 1340693"/>
                <a:gd name="connsiteY3" fmla="*/ 1973548 h 4177799"/>
                <a:gd name="connsiteX4" fmla="*/ 717802 w 1340693"/>
                <a:gd name="connsiteY4" fmla="*/ 119 h 4177799"/>
                <a:gd name="connsiteX5" fmla="*/ 717957 w 1340693"/>
                <a:gd name="connsiteY5" fmla="*/ 0 h 4177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0693" h="4177799">
                  <a:moveTo>
                    <a:pt x="717957" y="0"/>
                  </a:moveTo>
                  <a:lnTo>
                    <a:pt x="1331639" y="0"/>
                  </a:lnTo>
                  <a:lnTo>
                    <a:pt x="1340693" y="4177799"/>
                  </a:lnTo>
                  <a:cubicBezTo>
                    <a:pt x="721819" y="3919864"/>
                    <a:pt x="66733" y="3182096"/>
                    <a:pt x="121" y="1973548"/>
                  </a:cubicBezTo>
                  <a:cubicBezTo>
                    <a:pt x="-6825" y="1195267"/>
                    <a:pt x="285014" y="356342"/>
                    <a:pt x="717802" y="119"/>
                  </a:cubicBezTo>
                  <a:lnTo>
                    <a:pt x="717957"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12" name="Group 10">
              <a:extLst>
                <a:ext uri="{FF2B5EF4-FFF2-40B4-BE49-F238E27FC236}">
                  <a16:creationId xmlns:a16="http://schemas.microsoft.com/office/drawing/2014/main" id="{C059B2F4-047C-4A8D-A7AE-F9194C6FBF88}"/>
                </a:ext>
              </a:extLst>
            </p:cNvPr>
            <p:cNvGrpSpPr/>
            <p:nvPr userDrawn="1"/>
          </p:nvGrpSpPr>
          <p:grpSpPr>
            <a:xfrm>
              <a:off x="8088119" y="2956925"/>
              <a:ext cx="1056950" cy="2004406"/>
              <a:chOff x="249507" y="1005137"/>
              <a:chExt cx="2166199" cy="3608232"/>
            </a:xfrm>
          </p:grpSpPr>
          <p:sp>
            <p:nvSpPr>
              <p:cNvPr id="13" name="Rounded Rectangle 1">
                <a:extLst>
                  <a:ext uri="{FF2B5EF4-FFF2-40B4-BE49-F238E27FC236}">
                    <a16:creationId xmlns:a16="http://schemas.microsoft.com/office/drawing/2014/main" id="{E176F77F-C08E-45A9-95CE-4FB2EC73E569}"/>
                  </a:ext>
                </a:extLst>
              </p:cNvPr>
              <p:cNvSpPr/>
              <p:nvPr userDrawn="1"/>
            </p:nvSpPr>
            <p:spPr>
              <a:xfrm rot="20274635">
                <a:off x="1034052" y="3357355"/>
                <a:ext cx="720079" cy="1109517"/>
              </a:xfrm>
              <a:prstGeom prst="roundRect">
                <a:avLst>
                  <a:gd name="adj" fmla="val 3677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Freeform 4">
                <a:extLst>
                  <a:ext uri="{FF2B5EF4-FFF2-40B4-BE49-F238E27FC236}">
                    <a16:creationId xmlns:a16="http://schemas.microsoft.com/office/drawing/2014/main" id="{30FE7796-7C4C-4DF6-A7C2-4D30F2ABA305}"/>
                  </a:ext>
                </a:extLst>
              </p:cNvPr>
              <p:cNvSpPr/>
              <p:nvPr userDrawn="1"/>
            </p:nvSpPr>
            <p:spPr>
              <a:xfrm>
                <a:off x="249507" y="1005137"/>
                <a:ext cx="2166199" cy="3608232"/>
              </a:xfrm>
              <a:custGeom>
                <a:avLst/>
                <a:gdLst>
                  <a:gd name="connsiteX0" fmla="*/ 540975 w 3193709"/>
                  <a:gd name="connsiteY0" fmla="*/ 2652991 h 4611331"/>
                  <a:gd name="connsiteX1" fmla="*/ 1341075 w 3193709"/>
                  <a:gd name="connsiteY1" fmla="*/ 316353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341075 w 3193709"/>
                  <a:gd name="connsiteY1" fmla="*/ 316353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341075 w 3193709"/>
                  <a:gd name="connsiteY1" fmla="*/ 316353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32563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714058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69426 w 3193709"/>
                  <a:gd name="connsiteY8" fmla="*/ 2513654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63983 w 3193709"/>
                  <a:gd name="connsiteY8" fmla="*/ 2568083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9114 w 3195668"/>
                  <a:gd name="connsiteY0" fmla="*/ 2652991 h 4611331"/>
                  <a:gd name="connsiteX1" fmla="*/ 1242885 w 3195668"/>
                  <a:gd name="connsiteY1" fmla="*/ 3204897 h 4611331"/>
                  <a:gd name="connsiteX2" fmla="*/ 1000134 w 3195668"/>
                  <a:gd name="connsiteY2" fmla="*/ 4062691 h 4611331"/>
                  <a:gd name="connsiteX3" fmla="*/ 222894 w 3195668"/>
                  <a:gd name="connsiteY3" fmla="*/ 3649034 h 4611331"/>
                  <a:gd name="connsiteX4" fmla="*/ 386179 w 3195668"/>
                  <a:gd name="connsiteY4" fmla="*/ 2784708 h 4611331"/>
                  <a:gd name="connsiteX5" fmla="*/ 756294 w 3195668"/>
                  <a:gd name="connsiteY5" fmla="*/ 2956702 h 4611331"/>
                  <a:gd name="connsiteX6" fmla="*/ 688803 w 3195668"/>
                  <a:gd name="connsiteY6" fmla="*/ 3102571 h 4611331"/>
                  <a:gd name="connsiteX7" fmla="*/ 573414 w 3195668"/>
                  <a:gd name="connsiteY7" fmla="*/ 2988271 h 4611331"/>
                  <a:gd name="connsiteX8" fmla="*/ 665942 w 3195668"/>
                  <a:gd name="connsiteY8" fmla="*/ 2568083 h 4611331"/>
                  <a:gd name="connsiteX9" fmla="*/ 573414 w 3195668"/>
                  <a:gd name="connsiteY9" fmla="*/ 2424391 h 4611331"/>
                  <a:gd name="connsiteX10" fmla="*/ 146694 w 3195668"/>
                  <a:gd name="connsiteY10" fmla="*/ 2378671 h 4611331"/>
                  <a:gd name="connsiteX11" fmla="*/ 47634 w 3195668"/>
                  <a:gd name="connsiteY11" fmla="*/ 1990051 h 4611331"/>
                  <a:gd name="connsiteX12" fmla="*/ 832494 w 3195668"/>
                  <a:gd name="connsiteY12" fmla="*/ 679411 h 4611331"/>
                  <a:gd name="connsiteX13" fmla="*/ 2912754 w 3195668"/>
                  <a:gd name="connsiteY13" fmla="*/ 1231 h 4611331"/>
                  <a:gd name="connsiteX14" fmla="*/ 2966094 w 3195668"/>
                  <a:gd name="connsiteY14" fmla="*/ 831811 h 4611331"/>
                  <a:gd name="connsiteX15" fmla="*/ 3194694 w 3195668"/>
                  <a:gd name="connsiteY15" fmla="*/ 1555711 h 4611331"/>
                  <a:gd name="connsiteX16" fmla="*/ 2867034 w 3195668"/>
                  <a:gd name="connsiteY16" fmla="*/ 2492971 h 4611331"/>
                  <a:gd name="connsiteX17" fmla="*/ 3156594 w 3195668"/>
                  <a:gd name="connsiteY17" fmla="*/ 3140671 h 4611331"/>
                  <a:gd name="connsiteX18" fmla="*/ 2767974 w 3195668"/>
                  <a:gd name="connsiteY18" fmla="*/ 3864571 h 4611331"/>
                  <a:gd name="connsiteX19" fmla="*/ 3194694 w 3195668"/>
                  <a:gd name="connsiteY19" fmla="*/ 4611331 h 4611331"/>
                  <a:gd name="connsiteX0" fmla="*/ 376762 w 3113316"/>
                  <a:gd name="connsiteY0" fmla="*/ 2652876 h 4611216"/>
                  <a:gd name="connsiteX1" fmla="*/ 1160533 w 3113316"/>
                  <a:gd name="connsiteY1" fmla="*/ 3204782 h 4611216"/>
                  <a:gd name="connsiteX2" fmla="*/ 917782 w 3113316"/>
                  <a:gd name="connsiteY2" fmla="*/ 4062576 h 4611216"/>
                  <a:gd name="connsiteX3" fmla="*/ 140542 w 3113316"/>
                  <a:gd name="connsiteY3" fmla="*/ 3648919 h 4611216"/>
                  <a:gd name="connsiteX4" fmla="*/ 303827 w 3113316"/>
                  <a:gd name="connsiteY4" fmla="*/ 2784593 h 4611216"/>
                  <a:gd name="connsiteX5" fmla="*/ 673942 w 3113316"/>
                  <a:gd name="connsiteY5" fmla="*/ 2956587 h 4611216"/>
                  <a:gd name="connsiteX6" fmla="*/ 606451 w 3113316"/>
                  <a:gd name="connsiteY6" fmla="*/ 3102456 h 4611216"/>
                  <a:gd name="connsiteX7" fmla="*/ 491062 w 3113316"/>
                  <a:gd name="connsiteY7" fmla="*/ 2988156 h 4611216"/>
                  <a:gd name="connsiteX8" fmla="*/ 583590 w 3113316"/>
                  <a:gd name="connsiteY8" fmla="*/ 2567968 h 4611216"/>
                  <a:gd name="connsiteX9" fmla="*/ 491062 w 3113316"/>
                  <a:gd name="connsiteY9" fmla="*/ 2424276 h 4611216"/>
                  <a:gd name="connsiteX10" fmla="*/ 64342 w 3113316"/>
                  <a:gd name="connsiteY10" fmla="*/ 2378556 h 4611216"/>
                  <a:gd name="connsiteX11" fmla="*/ 74139 w 3113316"/>
                  <a:gd name="connsiteY11" fmla="*/ 1739565 h 4611216"/>
                  <a:gd name="connsiteX12" fmla="*/ 750142 w 3113316"/>
                  <a:gd name="connsiteY12" fmla="*/ 679296 h 4611216"/>
                  <a:gd name="connsiteX13" fmla="*/ 2830402 w 3113316"/>
                  <a:gd name="connsiteY13" fmla="*/ 1116 h 4611216"/>
                  <a:gd name="connsiteX14" fmla="*/ 2883742 w 3113316"/>
                  <a:gd name="connsiteY14" fmla="*/ 831696 h 4611216"/>
                  <a:gd name="connsiteX15" fmla="*/ 3112342 w 3113316"/>
                  <a:gd name="connsiteY15" fmla="*/ 1555596 h 4611216"/>
                  <a:gd name="connsiteX16" fmla="*/ 2784682 w 3113316"/>
                  <a:gd name="connsiteY16" fmla="*/ 2492856 h 4611216"/>
                  <a:gd name="connsiteX17" fmla="*/ 3074242 w 3113316"/>
                  <a:gd name="connsiteY17" fmla="*/ 3140556 h 4611216"/>
                  <a:gd name="connsiteX18" fmla="*/ 2685622 w 3113316"/>
                  <a:gd name="connsiteY18" fmla="*/ 3864456 h 4611216"/>
                  <a:gd name="connsiteX19" fmla="*/ 3112342 w 3113316"/>
                  <a:gd name="connsiteY19" fmla="*/ 4611216 h 4611216"/>
                  <a:gd name="connsiteX0" fmla="*/ 368285 w 3104839"/>
                  <a:gd name="connsiteY0" fmla="*/ 2652876 h 4611216"/>
                  <a:gd name="connsiteX1" fmla="*/ 1152056 w 3104839"/>
                  <a:gd name="connsiteY1" fmla="*/ 3204782 h 4611216"/>
                  <a:gd name="connsiteX2" fmla="*/ 909305 w 3104839"/>
                  <a:gd name="connsiteY2" fmla="*/ 4062576 h 4611216"/>
                  <a:gd name="connsiteX3" fmla="*/ 132065 w 3104839"/>
                  <a:gd name="connsiteY3" fmla="*/ 3648919 h 4611216"/>
                  <a:gd name="connsiteX4" fmla="*/ 295350 w 3104839"/>
                  <a:gd name="connsiteY4" fmla="*/ 2784593 h 4611216"/>
                  <a:gd name="connsiteX5" fmla="*/ 665465 w 3104839"/>
                  <a:gd name="connsiteY5" fmla="*/ 2956587 h 4611216"/>
                  <a:gd name="connsiteX6" fmla="*/ 597974 w 3104839"/>
                  <a:gd name="connsiteY6" fmla="*/ 3102456 h 4611216"/>
                  <a:gd name="connsiteX7" fmla="*/ 482585 w 3104839"/>
                  <a:gd name="connsiteY7" fmla="*/ 2988156 h 4611216"/>
                  <a:gd name="connsiteX8" fmla="*/ 575113 w 3104839"/>
                  <a:gd name="connsiteY8" fmla="*/ 2567968 h 4611216"/>
                  <a:gd name="connsiteX9" fmla="*/ 482585 w 3104839"/>
                  <a:gd name="connsiteY9" fmla="*/ 2424276 h 4611216"/>
                  <a:gd name="connsiteX10" fmla="*/ 55865 w 3104839"/>
                  <a:gd name="connsiteY10" fmla="*/ 2378556 h 4611216"/>
                  <a:gd name="connsiteX11" fmla="*/ 65662 w 3104839"/>
                  <a:gd name="connsiteY11" fmla="*/ 1739565 h 4611216"/>
                  <a:gd name="connsiteX12" fmla="*/ 741665 w 3104839"/>
                  <a:gd name="connsiteY12" fmla="*/ 679296 h 4611216"/>
                  <a:gd name="connsiteX13" fmla="*/ 2821925 w 3104839"/>
                  <a:gd name="connsiteY13" fmla="*/ 1116 h 4611216"/>
                  <a:gd name="connsiteX14" fmla="*/ 2875265 w 3104839"/>
                  <a:gd name="connsiteY14" fmla="*/ 831696 h 4611216"/>
                  <a:gd name="connsiteX15" fmla="*/ 3103865 w 3104839"/>
                  <a:gd name="connsiteY15" fmla="*/ 1555596 h 4611216"/>
                  <a:gd name="connsiteX16" fmla="*/ 2776205 w 3104839"/>
                  <a:gd name="connsiteY16" fmla="*/ 2492856 h 4611216"/>
                  <a:gd name="connsiteX17" fmla="*/ 3065765 w 3104839"/>
                  <a:gd name="connsiteY17" fmla="*/ 3140556 h 4611216"/>
                  <a:gd name="connsiteX18" fmla="*/ 2677145 w 3104839"/>
                  <a:gd name="connsiteY18" fmla="*/ 3864456 h 4611216"/>
                  <a:gd name="connsiteX19" fmla="*/ 3103865 w 3104839"/>
                  <a:gd name="connsiteY19" fmla="*/ 4611216 h 4611216"/>
                  <a:gd name="connsiteX0" fmla="*/ 368285 w 3104254"/>
                  <a:gd name="connsiteY0" fmla="*/ 2652876 h 4611216"/>
                  <a:gd name="connsiteX1" fmla="*/ 1152056 w 3104254"/>
                  <a:gd name="connsiteY1" fmla="*/ 3204782 h 4611216"/>
                  <a:gd name="connsiteX2" fmla="*/ 909305 w 3104254"/>
                  <a:gd name="connsiteY2" fmla="*/ 4062576 h 4611216"/>
                  <a:gd name="connsiteX3" fmla="*/ 132065 w 3104254"/>
                  <a:gd name="connsiteY3" fmla="*/ 3648919 h 4611216"/>
                  <a:gd name="connsiteX4" fmla="*/ 295350 w 3104254"/>
                  <a:gd name="connsiteY4" fmla="*/ 2784593 h 4611216"/>
                  <a:gd name="connsiteX5" fmla="*/ 665465 w 3104254"/>
                  <a:gd name="connsiteY5" fmla="*/ 2956587 h 4611216"/>
                  <a:gd name="connsiteX6" fmla="*/ 597974 w 3104254"/>
                  <a:gd name="connsiteY6" fmla="*/ 3102456 h 4611216"/>
                  <a:gd name="connsiteX7" fmla="*/ 482585 w 3104254"/>
                  <a:gd name="connsiteY7" fmla="*/ 2988156 h 4611216"/>
                  <a:gd name="connsiteX8" fmla="*/ 575113 w 3104254"/>
                  <a:gd name="connsiteY8" fmla="*/ 2567968 h 4611216"/>
                  <a:gd name="connsiteX9" fmla="*/ 482585 w 3104254"/>
                  <a:gd name="connsiteY9" fmla="*/ 2424276 h 4611216"/>
                  <a:gd name="connsiteX10" fmla="*/ 55865 w 3104254"/>
                  <a:gd name="connsiteY10" fmla="*/ 2378556 h 4611216"/>
                  <a:gd name="connsiteX11" fmla="*/ 65662 w 3104254"/>
                  <a:gd name="connsiteY11" fmla="*/ 1739565 h 4611216"/>
                  <a:gd name="connsiteX12" fmla="*/ 741665 w 3104254"/>
                  <a:gd name="connsiteY12" fmla="*/ 679296 h 4611216"/>
                  <a:gd name="connsiteX13" fmla="*/ 2821925 w 3104254"/>
                  <a:gd name="connsiteY13" fmla="*/ 1116 h 4611216"/>
                  <a:gd name="connsiteX14" fmla="*/ 2875265 w 3104254"/>
                  <a:gd name="connsiteY14" fmla="*/ 831696 h 4611216"/>
                  <a:gd name="connsiteX15" fmla="*/ 3103865 w 3104254"/>
                  <a:gd name="connsiteY15" fmla="*/ 1555596 h 4611216"/>
                  <a:gd name="connsiteX16" fmla="*/ 2814305 w 3104254"/>
                  <a:gd name="connsiteY16" fmla="*/ 2279496 h 4611216"/>
                  <a:gd name="connsiteX17" fmla="*/ 3065765 w 3104254"/>
                  <a:gd name="connsiteY17" fmla="*/ 3140556 h 4611216"/>
                  <a:gd name="connsiteX18" fmla="*/ 2677145 w 3104254"/>
                  <a:gd name="connsiteY18" fmla="*/ 3864456 h 4611216"/>
                  <a:gd name="connsiteX19" fmla="*/ 3103865 w 3104254"/>
                  <a:gd name="connsiteY19" fmla="*/ 4611216 h 4611216"/>
                  <a:gd name="connsiteX0" fmla="*/ 368285 w 3104254"/>
                  <a:gd name="connsiteY0" fmla="*/ 2652876 h 4611216"/>
                  <a:gd name="connsiteX1" fmla="*/ 1152056 w 3104254"/>
                  <a:gd name="connsiteY1" fmla="*/ 3204782 h 4611216"/>
                  <a:gd name="connsiteX2" fmla="*/ 909305 w 3104254"/>
                  <a:gd name="connsiteY2" fmla="*/ 4062576 h 4611216"/>
                  <a:gd name="connsiteX3" fmla="*/ 132065 w 3104254"/>
                  <a:gd name="connsiteY3" fmla="*/ 3648919 h 4611216"/>
                  <a:gd name="connsiteX4" fmla="*/ 295350 w 3104254"/>
                  <a:gd name="connsiteY4" fmla="*/ 2784593 h 4611216"/>
                  <a:gd name="connsiteX5" fmla="*/ 665465 w 3104254"/>
                  <a:gd name="connsiteY5" fmla="*/ 2956587 h 4611216"/>
                  <a:gd name="connsiteX6" fmla="*/ 597974 w 3104254"/>
                  <a:gd name="connsiteY6" fmla="*/ 3102456 h 4611216"/>
                  <a:gd name="connsiteX7" fmla="*/ 482585 w 3104254"/>
                  <a:gd name="connsiteY7" fmla="*/ 2988156 h 4611216"/>
                  <a:gd name="connsiteX8" fmla="*/ 575113 w 3104254"/>
                  <a:gd name="connsiteY8" fmla="*/ 2567968 h 4611216"/>
                  <a:gd name="connsiteX9" fmla="*/ 482585 w 3104254"/>
                  <a:gd name="connsiteY9" fmla="*/ 2424276 h 4611216"/>
                  <a:gd name="connsiteX10" fmla="*/ 55865 w 3104254"/>
                  <a:gd name="connsiteY10" fmla="*/ 2378556 h 4611216"/>
                  <a:gd name="connsiteX11" fmla="*/ 65662 w 3104254"/>
                  <a:gd name="connsiteY11" fmla="*/ 1739565 h 4611216"/>
                  <a:gd name="connsiteX12" fmla="*/ 741665 w 3104254"/>
                  <a:gd name="connsiteY12" fmla="*/ 679296 h 4611216"/>
                  <a:gd name="connsiteX13" fmla="*/ 2821925 w 3104254"/>
                  <a:gd name="connsiteY13" fmla="*/ 1116 h 4611216"/>
                  <a:gd name="connsiteX14" fmla="*/ 2875265 w 3104254"/>
                  <a:gd name="connsiteY14" fmla="*/ 831696 h 4611216"/>
                  <a:gd name="connsiteX15" fmla="*/ 3103865 w 3104254"/>
                  <a:gd name="connsiteY15" fmla="*/ 1555596 h 4611216"/>
                  <a:gd name="connsiteX16" fmla="*/ 2814305 w 3104254"/>
                  <a:gd name="connsiteY16" fmla="*/ 2279496 h 4611216"/>
                  <a:gd name="connsiteX17" fmla="*/ 3073385 w 3104254"/>
                  <a:gd name="connsiteY17" fmla="*/ 2957676 h 4611216"/>
                  <a:gd name="connsiteX18" fmla="*/ 2677145 w 3104254"/>
                  <a:gd name="connsiteY18" fmla="*/ 3864456 h 4611216"/>
                  <a:gd name="connsiteX19" fmla="*/ 3103865 w 3104254"/>
                  <a:gd name="connsiteY19" fmla="*/ 4611216 h 4611216"/>
                  <a:gd name="connsiteX0" fmla="*/ 368285 w 3104254"/>
                  <a:gd name="connsiteY0" fmla="*/ 2652876 h 4611216"/>
                  <a:gd name="connsiteX1" fmla="*/ 1152056 w 3104254"/>
                  <a:gd name="connsiteY1" fmla="*/ 3204782 h 4611216"/>
                  <a:gd name="connsiteX2" fmla="*/ 909305 w 3104254"/>
                  <a:gd name="connsiteY2" fmla="*/ 4062576 h 4611216"/>
                  <a:gd name="connsiteX3" fmla="*/ 132065 w 3104254"/>
                  <a:gd name="connsiteY3" fmla="*/ 3648919 h 4611216"/>
                  <a:gd name="connsiteX4" fmla="*/ 295350 w 3104254"/>
                  <a:gd name="connsiteY4" fmla="*/ 2784593 h 4611216"/>
                  <a:gd name="connsiteX5" fmla="*/ 665465 w 3104254"/>
                  <a:gd name="connsiteY5" fmla="*/ 2956587 h 4611216"/>
                  <a:gd name="connsiteX6" fmla="*/ 597974 w 3104254"/>
                  <a:gd name="connsiteY6" fmla="*/ 3102456 h 4611216"/>
                  <a:gd name="connsiteX7" fmla="*/ 482585 w 3104254"/>
                  <a:gd name="connsiteY7" fmla="*/ 2988156 h 4611216"/>
                  <a:gd name="connsiteX8" fmla="*/ 575113 w 3104254"/>
                  <a:gd name="connsiteY8" fmla="*/ 2567968 h 4611216"/>
                  <a:gd name="connsiteX9" fmla="*/ 482585 w 3104254"/>
                  <a:gd name="connsiteY9" fmla="*/ 2424276 h 4611216"/>
                  <a:gd name="connsiteX10" fmla="*/ 55865 w 3104254"/>
                  <a:gd name="connsiteY10" fmla="*/ 2378556 h 4611216"/>
                  <a:gd name="connsiteX11" fmla="*/ 65662 w 3104254"/>
                  <a:gd name="connsiteY11" fmla="*/ 1739565 h 4611216"/>
                  <a:gd name="connsiteX12" fmla="*/ 741665 w 3104254"/>
                  <a:gd name="connsiteY12" fmla="*/ 679296 h 4611216"/>
                  <a:gd name="connsiteX13" fmla="*/ 2821925 w 3104254"/>
                  <a:gd name="connsiteY13" fmla="*/ 1116 h 4611216"/>
                  <a:gd name="connsiteX14" fmla="*/ 2875265 w 3104254"/>
                  <a:gd name="connsiteY14" fmla="*/ 831696 h 4611216"/>
                  <a:gd name="connsiteX15" fmla="*/ 3103865 w 3104254"/>
                  <a:gd name="connsiteY15" fmla="*/ 1555596 h 4611216"/>
                  <a:gd name="connsiteX16" fmla="*/ 2814305 w 3104254"/>
                  <a:gd name="connsiteY16" fmla="*/ 2279496 h 4611216"/>
                  <a:gd name="connsiteX17" fmla="*/ 3073385 w 3104254"/>
                  <a:gd name="connsiteY17" fmla="*/ 2957676 h 4611216"/>
                  <a:gd name="connsiteX18" fmla="*/ 2669525 w 3104254"/>
                  <a:gd name="connsiteY18" fmla="*/ 3704436 h 4611216"/>
                  <a:gd name="connsiteX19" fmla="*/ 3103865 w 3104254"/>
                  <a:gd name="connsiteY19" fmla="*/ 4611216 h 4611216"/>
                  <a:gd name="connsiteX0" fmla="*/ 368285 w 3104277"/>
                  <a:gd name="connsiteY0" fmla="*/ 2881135 h 4839475"/>
                  <a:gd name="connsiteX1" fmla="*/ 1152056 w 3104277"/>
                  <a:gd name="connsiteY1" fmla="*/ 3433041 h 4839475"/>
                  <a:gd name="connsiteX2" fmla="*/ 909305 w 3104277"/>
                  <a:gd name="connsiteY2" fmla="*/ 4290835 h 4839475"/>
                  <a:gd name="connsiteX3" fmla="*/ 132065 w 3104277"/>
                  <a:gd name="connsiteY3" fmla="*/ 3877178 h 4839475"/>
                  <a:gd name="connsiteX4" fmla="*/ 295350 w 3104277"/>
                  <a:gd name="connsiteY4" fmla="*/ 3012852 h 4839475"/>
                  <a:gd name="connsiteX5" fmla="*/ 665465 w 3104277"/>
                  <a:gd name="connsiteY5" fmla="*/ 3184846 h 4839475"/>
                  <a:gd name="connsiteX6" fmla="*/ 597974 w 3104277"/>
                  <a:gd name="connsiteY6" fmla="*/ 3330715 h 4839475"/>
                  <a:gd name="connsiteX7" fmla="*/ 482585 w 3104277"/>
                  <a:gd name="connsiteY7" fmla="*/ 3216415 h 4839475"/>
                  <a:gd name="connsiteX8" fmla="*/ 575113 w 3104277"/>
                  <a:gd name="connsiteY8" fmla="*/ 2796227 h 4839475"/>
                  <a:gd name="connsiteX9" fmla="*/ 482585 w 3104277"/>
                  <a:gd name="connsiteY9" fmla="*/ 2652535 h 4839475"/>
                  <a:gd name="connsiteX10" fmla="*/ 55865 w 3104277"/>
                  <a:gd name="connsiteY10" fmla="*/ 2606815 h 4839475"/>
                  <a:gd name="connsiteX11" fmla="*/ 65662 w 3104277"/>
                  <a:gd name="connsiteY11" fmla="*/ 1967824 h 4839475"/>
                  <a:gd name="connsiteX12" fmla="*/ 741665 w 3104277"/>
                  <a:gd name="connsiteY12" fmla="*/ 907555 h 4839475"/>
                  <a:gd name="connsiteX13" fmla="*/ 2753345 w 3104277"/>
                  <a:gd name="connsiteY13" fmla="*/ 775 h 4839475"/>
                  <a:gd name="connsiteX14" fmla="*/ 2875265 w 3104277"/>
                  <a:gd name="connsiteY14" fmla="*/ 1059955 h 4839475"/>
                  <a:gd name="connsiteX15" fmla="*/ 3103865 w 3104277"/>
                  <a:gd name="connsiteY15" fmla="*/ 1783855 h 4839475"/>
                  <a:gd name="connsiteX16" fmla="*/ 2814305 w 3104277"/>
                  <a:gd name="connsiteY16" fmla="*/ 2507755 h 4839475"/>
                  <a:gd name="connsiteX17" fmla="*/ 3073385 w 3104277"/>
                  <a:gd name="connsiteY17" fmla="*/ 3185935 h 4839475"/>
                  <a:gd name="connsiteX18" fmla="*/ 2669525 w 3104277"/>
                  <a:gd name="connsiteY18" fmla="*/ 3932695 h 4839475"/>
                  <a:gd name="connsiteX19" fmla="*/ 3103865 w 3104277"/>
                  <a:gd name="connsiteY19" fmla="*/ 4839475 h 4839475"/>
                  <a:gd name="connsiteX0" fmla="*/ 368285 w 3104277"/>
                  <a:gd name="connsiteY0" fmla="*/ 2914934 h 4873274"/>
                  <a:gd name="connsiteX1" fmla="*/ 1152056 w 3104277"/>
                  <a:gd name="connsiteY1" fmla="*/ 3466840 h 4873274"/>
                  <a:gd name="connsiteX2" fmla="*/ 909305 w 3104277"/>
                  <a:gd name="connsiteY2" fmla="*/ 4324634 h 4873274"/>
                  <a:gd name="connsiteX3" fmla="*/ 132065 w 3104277"/>
                  <a:gd name="connsiteY3" fmla="*/ 3910977 h 4873274"/>
                  <a:gd name="connsiteX4" fmla="*/ 295350 w 3104277"/>
                  <a:gd name="connsiteY4" fmla="*/ 3046651 h 4873274"/>
                  <a:gd name="connsiteX5" fmla="*/ 665465 w 3104277"/>
                  <a:gd name="connsiteY5" fmla="*/ 3218645 h 4873274"/>
                  <a:gd name="connsiteX6" fmla="*/ 597974 w 3104277"/>
                  <a:gd name="connsiteY6" fmla="*/ 3364514 h 4873274"/>
                  <a:gd name="connsiteX7" fmla="*/ 482585 w 3104277"/>
                  <a:gd name="connsiteY7" fmla="*/ 3250214 h 4873274"/>
                  <a:gd name="connsiteX8" fmla="*/ 575113 w 3104277"/>
                  <a:gd name="connsiteY8" fmla="*/ 2830026 h 4873274"/>
                  <a:gd name="connsiteX9" fmla="*/ 482585 w 3104277"/>
                  <a:gd name="connsiteY9" fmla="*/ 2686334 h 4873274"/>
                  <a:gd name="connsiteX10" fmla="*/ 55865 w 3104277"/>
                  <a:gd name="connsiteY10" fmla="*/ 2640614 h 4873274"/>
                  <a:gd name="connsiteX11" fmla="*/ 65662 w 3104277"/>
                  <a:gd name="connsiteY11" fmla="*/ 2001623 h 4873274"/>
                  <a:gd name="connsiteX12" fmla="*/ 741665 w 3104277"/>
                  <a:gd name="connsiteY12" fmla="*/ 941354 h 4873274"/>
                  <a:gd name="connsiteX13" fmla="*/ 2753345 w 3104277"/>
                  <a:gd name="connsiteY13" fmla="*/ 34574 h 4873274"/>
                  <a:gd name="connsiteX14" fmla="*/ 2875265 w 3104277"/>
                  <a:gd name="connsiteY14" fmla="*/ 1093754 h 4873274"/>
                  <a:gd name="connsiteX15" fmla="*/ 3103865 w 3104277"/>
                  <a:gd name="connsiteY15" fmla="*/ 1817654 h 4873274"/>
                  <a:gd name="connsiteX16" fmla="*/ 2814305 w 3104277"/>
                  <a:gd name="connsiteY16" fmla="*/ 2541554 h 4873274"/>
                  <a:gd name="connsiteX17" fmla="*/ 3073385 w 3104277"/>
                  <a:gd name="connsiteY17" fmla="*/ 3219734 h 4873274"/>
                  <a:gd name="connsiteX18" fmla="*/ 2669525 w 3104277"/>
                  <a:gd name="connsiteY18" fmla="*/ 3966494 h 4873274"/>
                  <a:gd name="connsiteX19" fmla="*/ 3103865 w 3104277"/>
                  <a:gd name="connsiteY19" fmla="*/ 4873274 h 4873274"/>
                  <a:gd name="connsiteX0" fmla="*/ 379305 w 3115297"/>
                  <a:gd name="connsiteY0" fmla="*/ 2883672 h 4842012"/>
                  <a:gd name="connsiteX1" fmla="*/ 1163076 w 3115297"/>
                  <a:gd name="connsiteY1" fmla="*/ 3435578 h 4842012"/>
                  <a:gd name="connsiteX2" fmla="*/ 920325 w 3115297"/>
                  <a:gd name="connsiteY2" fmla="*/ 4293372 h 4842012"/>
                  <a:gd name="connsiteX3" fmla="*/ 143085 w 3115297"/>
                  <a:gd name="connsiteY3" fmla="*/ 3879715 h 4842012"/>
                  <a:gd name="connsiteX4" fmla="*/ 306370 w 3115297"/>
                  <a:gd name="connsiteY4" fmla="*/ 3015389 h 4842012"/>
                  <a:gd name="connsiteX5" fmla="*/ 676485 w 3115297"/>
                  <a:gd name="connsiteY5" fmla="*/ 3187383 h 4842012"/>
                  <a:gd name="connsiteX6" fmla="*/ 608994 w 3115297"/>
                  <a:gd name="connsiteY6" fmla="*/ 3333252 h 4842012"/>
                  <a:gd name="connsiteX7" fmla="*/ 493605 w 3115297"/>
                  <a:gd name="connsiteY7" fmla="*/ 3218952 h 4842012"/>
                  <a:gd name="connsiteX8" fmla="*/ 586133 w 3115297"/>
                  <a:gd name="connsiteY8" fmla="*/ 2798764 h 4842012"/>
                  <a:gd name="connsiteX9" fmla="*/ 493605 w 3115297"/>
                  <a:gd name="connsiteY9" fmla="*/ 2655072 h 4842012"/>
                  <a:gd name="connsiteX10" fmla="*/ 66885 w 3115297"/>
                  <a:gd name="connsiteY10" fmla="*/ 2609352 h 4842012"/>
                  <a:gd name="connsiteX11" fmla="*/ 76682 w 3115297"/>
                  <a:gd name="connsiteY11" fmla="*/ 1970361 h 4842012"/>
                  <a:gd name="connsiteX12" fmla="*/ 790785 w 3115297"/>
                  <a:gd name="connsiteY12" fmla="*/ 772932 h 4842012"/>
                  <a:gd name="connsiteX13" fmla="*/ 2764365 w 3115297"/>
                  <a:gd name="connsiteY13" fmla="*/ 3312 h 4842012"/>
                  <a:gd name="connsiteX14" fmla="*/ 2886285 w 3115297"/>
                  <a:gd name="connsiteY14" fmla="*/ 1062492 h 4842012"/>
                  <a:gd name="connsiteX15" fmla="*/ 3114885 w 3115297"/>
                  <a:gd name="connsiteY15" fmla="*/ 1786392 h 4842012"/>
                  <a:gd name="connsiteX16" fmla="*/ 2825325 w 3115297"/>
                  <a:gd name="connsiteY16" fmla="*/ 2510292 h 4842012"/>
                  <a:gd name="connsiteX17" fmla="*/ 3084405 w 3115297"/>
                  <a:gd name="connsiteY17" fmla="*/ 3188472 h 4842012"/>
                  <a:gd name="connsiteX18" fmla="*/ 2680545 w 3115297"/>
                  <a:gd name="connsiteY18" fmla="*/ 3935232 h 4842012"/>
                  <a:gd name="connsiteX19" fmla="*/ 3114885 w 3115297"/>
                  <a:gd name="connsiteY19" fmla="*/ 4842012 h 4842012"/>
                  <a:gd name="connsiteX0" fmla="*/ 379305 w 3115297"/>
                  <a:gd name="connsiteY0" fmla="*/ 2885881 h 4844221"/>
                  <a:gd name="connsiteX1" fmla="*/ 1163076 w 3115297"/>
                  <a:gd name="connsiteY1" fmla="*/ 3437787 h 4844221"/>
                  <a:gd name="connsiteX2" fmla="*/ 920325 w 3115297"/>
                  <a:gd name="connsiteY2" fmla="*/ 4295581 h 4844221"/>
                  <a:gd name="connsiteX3" fmla="*/ 143085 w 3115297"/>
                  <a:gd name="connsiteY3" fmla="*/ 3881924 h 4844221"/>
                  <a:gd name="connsiteX4" fmla="*/ 306370 w 3115297"/>
                  <a:gd name="connsiteY4" fmla="*/ 3017598 h 4844221"/>
                  <a:gd name="connsiteX5" fmla="*/ 676485 w 3115297"/>
                  <a:gd name="connsiteY5" fmla="*/ 3189592 h 4844221"/>
                  <a:gd name="connsiteX6" fmla="*/ 608994 w 3115297"/>
                  <a:gd name="connsiteY6" fmla="*/ 3335461 h 4844221"/>
                  <a:gd name="connsiteX7" fmla="*/ 493605 w 3115297"/>
                  <a:gd name="connsiteY7" fmla="*/ 3221161 h 4844221"/>
                  <a:gd name="connsiteX8" fmla="*/ 586133 w 3115297"/>
                  <a:gd name="connsiteY8" fmla="*/ 2800973 h 4844221"/>
                  <a:gd name="connsiteX9" fmla="*/ 493605 w 3115297"/>
                  <a:gd name="connsiteY9" fmla="*/ 2657281 h 4844221"/>
                  <a:gd name="connsiteX10" fmla="*/ 66885 w 3115297"/>
                  <a:gd name="connsiteY10" fmla="*/ 2611561 h 4844221"/>
                  <a:gd name="connsiteX11" fmla="*/ 76682 w 3115297"/>
                  <a:gd name="connsiteY11" fmla="*/ 1972570 h 4844221"/>
                  <a:gd name="connsiteX12" fmla="*/ 790785 w 3115297"/>
                  <a:gd name="connsiteY12" fmla="*/ 775141 h 4844221"/>
                  <a:gd name="connsiteX13" fmla="*/ 2764365 w 3115297"/>
                  <a:gd name="connsiteY13" fmla="*/ 5521 h 4844221"/>
                  <a:gd name="connsiteX14" fmla="*/ 2886285 w 3115297"/>
                  <a:gd name="connsiteY14" fmla="*/ 1064701 h 4844221"/>
                  <a:gd name="connsiteX15" fmla="*/ 3114885 w 3115297"/>
                  <a:gd name="connsiteY15" fmla="*/ 1788601 h 4844221"/>
                  <a:gd name="connsiteX16" fmla="*/ 2825325 w 3115297"/>
                  <a:gd name="connsiteY16" fmla="*/ 2512501 h 4844221"/>
                  <a:gd name="connsiteX17" fmla="*/ 3084405 w 3115297"/>
                  <a:gd name="connsiteY17" fmla="*/ 3190681 h 4844221"/>
                  <a:gd name="connsiteX18" fmla="*/ 2680545 w 3115297"/>
                  <a:gd name="connsiteY18" fmla="*/ 3937441 h 4844221"/>
                  <a:gd name="connsiteX19" fmla="*/ 3114885 w 3115297"/>
                  <a:gd name="connsiteY19" fmla="*/ 4844221 h 4844221"/>
                  <a:gd name="connsiteX0" fmla="*/ 316753 w 3052745"/>
                  <a:gd name="connsiteY0" fmla="*/ 2884475 h 4842815"/>
                  <a:gd name="connsiteX1" fmla="*/ 1100524 w 3052745"/>
                  <a:gd name="connsiteY1" fmla="*/ 3436381 h 4842815"/>
                  <a:gd name="connsiteX2" fmla="*/ 857773 w 3052745"/>
                  <a:gd name="connsiteY2" fmla="*/ 4294175 h 4842815"/>
                  <a:gd name="connsiteX3" fmla="*/ 80533 w 3052745"/>
                  <a:gd name="connsiteY3" fmla="*/ 3880518 h 4842815"/>
                  <a:gd name="connsiteX4" fmla="*/ 243818 w 3052745"/>
                  <a:gd name="connsiteY4" fmla="*/ 3016192 h 4842815"/>
                  <a:gd name="connsiteX5" fmla="*/ 613933 w 3052745"/>
                  <a:gd name="connsiteY5" fmla="*/ 3188186 h 4842815"/>
                  <a:gd name="connsiteX6" fmla="*/ 546442 w 3052745"/>
                  <a:gd name="connsiteY6" fmla="*/ 3334055 h 4842815"/>
                  <a:gd name="connsiteX7" fmla="*/ 431053 w 3052745"/>
                  <a:gd name="connsiteY7" fmla="*/ 3219755 h 4842815"/>
                  <a:gd name="connsiteX8" fmla="*/ 523581 w 3052745"/>
                  <a:gd name="connsiteY8" fmla="*/ 2799567 h 4842815"/>
                  <a:gd name="connsiteX9" fmla="*/ 431053 w 3052745"/>
                  <a:gd name="connsiteY9" fmla="*/ 2655875 h 4842815"/>
                  <a:gd name="connsiteX10" fmla="*/ 4333 w 3052745"/>
                  <a:gd name="connsiteY10" fmla="*/ 2610155 h 4842815"/>
                  <a:gd name="connsiteX11" fmla="*/ 728233 w 3052745"/>
                  <a:gd name="connsiteY11" fmla="*/ 773735 h 4842815"/>
                  <a:gd name="connsiteX12" fmla="*/ 2701813 w 3052745"/>
                  <a:gd name="connsiteY12" fmla="*/ 4115 h 4842815"/>
                  <a:gd name="connsiteX13" fmla="*/ 2823733 w 3052745"/>
                  <a:gd name="connsiteY13" fmla="*/ 1063295 h 4842815"/>
                  <a:gd name="connsiteX14" fmla="*/ 3052333 w 3052745"/>
                  <a:gd name="connsiteY14" fmla="*/ 1787195 h 4842815"/>
                  <a:gd name="connsiteX15" fmla="*/ 2762773 w 3052745"/>
                  <a:gd name="connsiteY15" fmla="*/ 2511095 h 4842815"/>
                  <a:gd name="connsiteX16" fmla="*/ 3021853 w 3052745"/>
                  <a:gd name="connsiteY16" fmla="*/ 3189275 h 4842815"/>
                  <a:gd name="connsiteX17" fmla="*/ 2617993 w 3052745"/>
                  <a:gd name="connsiteY17" fmla="*/ 3936035 h 4842815"/>
                  <a:gd name="connsiteX18" fmla="*/ 3052333 w 3052745"/>
                  <a:gd name="connsiteY18" fmla="*/ 4842815 h 4842815"/>
                  <a:gd name="connsiteX0" fmla="*/ 405978 w 3141970"/>
                  <a:gd name="connsiteY0" fmla="*/ 2884234 h 4842574"/>
                  <a:gd name="connsiteX1" fmla="*/ 1189749 w 3141970"/>
                  <a:gd name="connsiteY1" fmla="*/ 3436140 h 4842574"/>
                  <a:gd name="connsiteX2" fmla="*/ 946998 w 3141970"/>
                  <a:gd name="connsiteY2" fmla="*/ 4293934 h 4842574"/>
                  <a:gd name="connsiteX3" fmla="*/ 169758 w 3141970"/>
                  <a:gd name="connsiteY3" fmla="*/ 3880277 h 4842574"/>
                  <a:gd name="connsiteX4" fmla="*/ 333043 w 3141970"/>
                  <a:gd name="connsiteY4" fmla="*/ 3015951 h 4842574"/>
                  <a:gd name="connsiteX5" fmla="*/ 703158 w 3141970"/>
                  <a:gd name="connsiteY5" fmla="*/ 3187945 h 4842574"/>
                  <a:gd name="connsiteX6" fmla="*/ 635667 w 3141970"/>
                  <a:gd name="connsiteY6" fmla="*/ 3333814 h 4842574"/>
                  <a:gd name="connsiteX7" fmla="*/ 520278 w 3141970"/>
                  <a:gd name="connsiteY7" fmla="*/ 3219514 h 4842574"/>
                  <a:gd name="connsiteX8" fmla="*/ 612806 w 3141970"/>
                  <a:gd name="connsiteY8" fmla="*/ 2799326 h 4842574"/>
                  <a:gd name="connsiteX9" fmla="*/ 520278 w 3141970"/>
                  <a:gd name="connsiteY9" fmla="*/ 2655634 h 4842574"/>
                  <a:gd name="connsiteX10" fmla="*/ 3683 w 3141970"/>
                  <a:gd name="connsiteY10" fmla="*/ 2445454 h 4842574"/>
                  <a:gd name="connsiteX11" fmla="*/ 817458 w 3141970"/>
                  <a:gd name="connsiteY11" fmla="*/ 773494 h 4842574"/>
                  <a:gd name="connsiteX12" fmla="*/ 2791038 w 3141970"/>
                  <a:gd name="connsiteY12" fmla="*/ 3874 h 4842574"/>
                  <a:gd name="connsiteX13" fmla="*/ 2912958 w 3141970"/>
                  <a:gd name="connsiteY13" fmla="*/ 1063054 h 4842574"/>
                  <a:gd name="connsiteX14" fmla="*/ 3141558 w 3141970"/>
                  <a:gd name="connsiteY14" fmla="*/ 1786954 h 4842574"/>
                  <a:gd name="connsiteX15" fmla="*/ 2851998 w 3141970"/>
                  <a:gd name="connsiteY15" fmla="*/ 2510854 h 4842574"/>
                  <a:gd name="connsiteX16" fmla="*/ 3111078 w 3141970"/>
                  <a:gd name="connsiteY16" fmla="*/ 3189034 h 4842574"/>
                  <a:gd name="connsiteX17" fmla="*/ 2707218 w 3141970"/>
                  <a:gd name="connsiteY17" fmla="*/ 3935794 h 4842574"/>
                  <a:gd name="connsiteX18" fmla="*/ 3141558 w 3141970"/>
                  <a:gd name="connsiteY18" fmla="*/ 4842574 h 4842574"/>
                  <a:gd name="connsiteX0" fmla="*/ 495373 w 3231365"/>
                  <a:gd name="connsiteY0" fmla="*/ 2884020 h 4842360"/>
                  <a:gd name="connsiteX1" fmla="*/ 1279144 w 3231365"/>
                  <a:gd name="connsiteY1" fmla="*/ 3435926 h 4842360"/>
                  <a:gd name="connsiteX2" fmla="*/ 1036393 w 3231365"/>
                  <a:gd name="connsiteY2" fmla="*/ 4293720 h 4842360"/>
                  <a:gd name="connsiteX3" fmla="*/ 259153 w 3231365"/>
                  <a:gd name="connsiteY3" fmla="*/ 3880063 h 4842360"/>
                  <a:gd name="connsiteX4" fmla="*/ 422438 w 3231365"/>
                  <a:gd name="connsiteY4" fmla="*/ 3015737 h 4842360"/>
                  <a:gd name="connsiteX5" fmla="*/ 792553 w 3231365"/>
                  <a:gd name="connsiteY5" fmla="*/ 3187731 h 4842360"/>
                  <a:gd name="connsiteX6" fmla="*/ 725062 w 3231365"/>
                  <a:gd name="connsiteY6" fmla="*/ 3333600 h 4842360"/>
                  <a:gd name="connsiteX7" fmla="*/ 609673 w 3231365"/>
                  <a:gd name="connsiteY7" fmla="*/ 3219300 h 4842360"/>
                  <a:gd name="connsiteX8" fmla="*/ 702201 w 3231365"/>
                  <a:gd name="connsiteY8" fmla="*/ 2799112 h 4842360"/>
                  <a:gd name="connsiteX9" fmla="*/ 609673 w 3231365"/>
                  <a:gd name="connsiteY9" fmla="*/ 2655420 h 4842360"/>
                  <a:gd name="connsiteX10" fmla="*/ 3203 w 3231365"/>
                  <a:gd name="connsiteY10" fmla="*/ 2280779 h 4842360"/>
                  <a:gd name="connsiteX11" fmla="*/ 906853 w 3231365"/>
                  <a:gd name="connsiteY11" fmla="*/ 773280 h 4842360"/>
                  <a:gd name="connsiteX12" fmla="*/ 2880433 w 3231365"/>
                  <a:gd name="connsiteY12" fmla="*/ 3660 h 4842360"/>
                  <a:gd name="connsiteX13" fmla="*/ 3002353 w 3231365"/>
                  <a:gd name="connsiteY13" fmla="*/ 1062840 h 4842360"/>
                  <a:gd name="connsiteX14" fmla="*/ 3230953 w 3231365"/>
                  <a:gd name="connsiteY14" fmla="*/ 1786740 h 4842360"/>
                  <a:gd name="connsiteX15" fmla="*/ 2941393 w 3231365"/>
                  <a:gd name="connsiteY15" fmla="*/ 2510640 h 4842360"/>
                  <a:gd name="connsiteX16" fmla="*/ 3200473 w 3231365"/>
                  <a:gd name="connsiteY16" fmla="*/ 3188820 h 4842360"/>
                  <a:gd name="connsiteX17" fmla="*/ 2796613 w 3231365"/>
                  <a:gd name="connsiteY17" fmla="*/ 3935580 h 4842360"/>
                  <a:gd name="connsiteX18" fmla="*/ 3230953 w 3231365"/>
                  <a:gd name="connsiteY18" fmla="*/ 4842360 h 4842360"/>
                  <a:gd name="connsiteX0" fmla="*/ 517846 w 3253838"/>
                  <a:gd name="connsiteY0" fmla="*/ 2884020 h 4842360"/>
                  <a:gd name="connsiteX1" fmla="*/ 1301617 w 3253838"/>
                  <a:gd name="connsiteY1" fmla="*/ 3435926 h 4842360"/>
                  <a:gd name="connsiteX2" fmla="*/ 1058866 w 3253838"/>
                  <a:gd name="connsiteY2" fmla="*/ 4293720 h 4842360"/>
                  <a:gd name="connsiteX3" fmla="*/ 281626 w 3253838"/>
                  <a:gd name="connsiteY3" fmla="*/ 3880063 h 4842360"/>
                  <a:gd name="connsiteX4" fmla="*/ 444911 w 3253838"/>
                  <a:gd name="connsiteY4" fmla="*/ 3015737 h 4842360"/>
                  <a:gd name="connsiteX5" fmla="*/ 815026 w 3253838"/>
                  <a:gd name="connsiteY5" fmla="*/ 3187731 h 4842360"/>
                  <a:gd name="connsiteX6" fmla="*/ 747535 w 3253838"/>
                  <a:gd name="connsiteY6" fmla="*/ 3333600 h 4842360"/>
                  <a:gd name="connsiteX7" fmla="*/ 632146 w 3253838"/>
                  <a:gd name="connsiteY7" fmla="*/ 3219300 h 4842360"/>
                  <a:gd name="connsiteX8" fmla="*/ 724674 w 3253838"/>
                  <a:gd name="connsiteY8" fmla="*/ 2799112 h 4842360"/>
                  <a:gd name="connsiteX9" fmla="*/ 632146 w 3253838"/>
                  <a:gd name="connsiteY9" fmla="*/ 2655420 h 4842360"/>
                  <a:gd name="connsiteX10" fmla="*/ 25676 w 3253838"/>
                  <a:gd name="connsiteY10" fmla="*/ 2280779 h 4842360"/>
                  <a:gd name="connsiteX11" fmla="*/ 929326 w 3253838"/>
                  <a:gd name="connsiteY11" fmla="*/ 773280 h 4842360"/>
                  <a:gd name="connsiteX12" fmla="*/ 2902906 w 3253838"/>
                  <a:gd name="connsiteY12" fmla="*/ 3660 h 4842360"/>
                  <a:gd name="connsiteX13" fmla="*/ 3024826 w 3253838"/>
                  <a:gd name="connsiteY13" fmla="*/ 1062840 h 4842360"/>
                  <a:gd name="connsiteX14" fmla="*/ 3253426 w 3253838"/>
                  <a:gd name="connsiteY14" fmla="*/ 1786740 h 4842360"/>
                  <a:gd name="connsiteX15" fmla="*/ 2963866 w 3253838"/>
                  <a:gd name="connsiteY15" fmla="*/ 2510640 h 4842360"/>
                  <a:gd name="connsiteX16" fmla="*/ 3222946 w 3253838"/>
                  <a:gd name="connsiteY16" fmla="*/ 3188820 h 4842360"/>
                  <a:gd name="connsiteX17" fmla="*/ 2819086 w 3253838"/>
                  <a:gd name="connsiteY17" fmla="*/ 3935580 h 4842360"/>
                  <a:gd name="connsiteX18" fmla="*/ 3253426 w 3253838"/>
                  <a:gd name="connsiteY18" fmla="*/ 4842360 h 4842360"/>
                  <a:gd name="connsiteX0" fmla="*/ 493501 w 3229493"/>
                  <a:gd name="connsiteY0" fmla="*/ 2884020 h 4842360"/>
                  <a:gd name="connsiteX1" fmla="*/ 1277272 w 3229493"/>
                  <a:gd name="connsiteY1" fmla="*/ 3435926 h 4842360"/>
                  <a:gd name="connsiteX2" fmla="*/ 1034521 w 3229493"/>
                  <a:gd name="connsiteY2" fmla="*/ 4293720 h 4842360"/>
                  <a:gd name="connsiteX3" fmla="*/ 257281 w 3229493"/>
                  <a:gd name="connsiteY3" fmla="*/ 3880063 h 4842360"/>
                  <a:gd name="connsiteX4" fmla="*/ 420566 w 3229493"/>
                  <a:gd name="connsiteY4" fmla="*/ 3015737 h 4842360"/>
                  <a:gd name="connsiteX5" fmla="*/ 790681 w 3229493"/>
                  <a:gd name="connsiteY5" fmla="*/ 3187731 h 4842360"/>
                  <a:gd name="connsiteX6" fmla="*/ 723190 w 3229493"/>
                  <a:gd name="connsiteY6" fmla="*/ 3333600 h 4842360"/>
                  <a:gd name="connsiteX7" fmla="*/ 607801 w 3229493"/>
                  <a:gd name="connsiteY7" fmla="*/ 3219300 h 4842360"/>
                  <a:gd name="connsiteX8" fmla="*/ 700329 w 3229493"/>
                  <a:gd name="connsiteY8" fmla="*/ 2799112 h 4842360"/>
                  <a:gd name="connsiteX9" fmla="*/ 1331 w 3229493"/>
                  <a:gd name="connsiteY9" fmla="*/ 2280779 h 4842360"/>
                  <a:gd name="connsiteX10" fmla="*/ 904981 w 3229493"/>
                  <a:gd name="connsiteY10" fmla="*/ 773280 h 4842360"/>
                  <a:gd name="connsiteX11" fmla="*/ 2878561 w 3229493"/>
                  <a:gd name="connsiteY11" fmla="*/ 3660 h 4842360"/>
                  <a:gd name="connsiteX12" fmla="*/ 3000481 w 3229493"/>
                  <a:gd name="connsiteY12" fmla="*/ 1062840 h 4842360"/>
                  <a:gd name="connsiteX13" fmla="*/ 3229081 w 3229493"/>
                  <a:gd name="connsiteY13" fmla="*/ 1786740 h 4842360"/>
                  <a:gd name="connsiteX14" fmla="*/ 2939521 w 3229493"/>
                  <a:gd name="connsiteY14" fmla="*/ 2510640 h 4842360"/>
                  <a:gd name="connsiteX15" fmla="*/ 3198601 w 3229493"/>
                  <a:gd name="connsiteY15" fmla="*/ 3188820 h 4842360"/>
                  <a:gd name="connsiteX16" fmla="*/ 2794741 w 3229493"/>
                  <a:gd name="connsiteY16" fmla="*/ 3935580 h 4842360"/>
                  <a:gd name="connsiteX17" fmla="*/ 3229081 w 3229493"/>
                  <a:gd name="connsiteY17" fmla="*/ 4842360 h 4842360"/>
                  <a:gd name="connsiteX0" fmla="*/ 494111 w 3230103"/>
                  <a:gd name="connsiteY0" fmla="*/ 2884020 h 4842360"/>
                  <a:gd name="connsiteX1" fmla="*/ 1277882 w 3230103"/>
                  <a:gd name="connsiteY1" fmla="*/ 3435926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277882 w 3230103"/>
                  <a:gd name="connsiteY1" fmla="*/ 3435926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277882 w 3230103"/>
                  <a:gd name="connsiteY1" fmla="*/ 3435926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277882 w 3230103"/>
                  <a:gd name="connsiteY1" fmla="*/ 3435926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277882 w 3230103"/>
                  <a:gd name="connsiteY1" fmla="*/ 3435926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277882 w 3230103"/>
                  <a:gd name="connsiteY1" fmla="*/ 3435926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292861 w 3230103"/>
                  <a:gd name="connsiteY1" fmla="*/ 3547759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332787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87849 w 3230103"/>
                  <a:gd name="connsiteY3" fmla="*/ 3853749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87849 w 3230103"/>
                  <a:gd name="connsiteY3" fmla="*/ 3853749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87849 w 3230103"/>
                  <a:gd name="connsiteY3" fmla="*/ 3853749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87849 w 3230103"/>
                  <a:gd name="connsiteY3" fmla="*/ 3853749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87849 w 3230103"/>
                  <a:gd name="connsiteY3" fmla="*/ 3853749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87849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87849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87849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317808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317808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317808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317808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17808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17808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17808 w 3230103"/>
                  <a:gd name="connsiteY3" fmla="*/ 3853749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17808 w 3230103"/>
                  <a:gd name="connsiteY3" fmla="*/ 3853749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16580 w 3230103"/>
                  <a:gd name="connsiteY0" fmla="*/ 2903755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16580 w 3230103"/>
                  <a:gd name="connsiteY0" fmla="*/ 2903755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16580 w 3230103"/>
                  <a:gd name="connsiteY0" fmla="*/ 2903755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16580 w 3230103"/>
                  <a:gd name="connsiteY0" fmla="*/ 2903755 h 4842360"/>
                  <a:gd name="connsiteX1" fmla="*/ 1315330 w 3230103"/>
                  <a:gd name="connsiteY1" fmla="*/ 3725376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890414 w 3603937"/>
                  <a:gd name="connsiteY0" fmla="*/ 2903795 h 4842400"/>
                  <a:gd name="connsiteX1" fmla="*/ 1689164 w 3603937"/>
                  <a:gd name="connsiteY1" fmla="*/ 3725416 h 4842400"/>
                  <a:gd name="connsiteX2" fmla="*/ 1356538 w 3603937"/>
                  <a:gd name="connsiteY2" fmla="*/ 4293760 h 4842400"/>
                  <a:gd name="connsiteX3" fmla="*/ 706621 w 3603937"/>
                  <a:gd name="connsiteY3" fmla="*/ 3906416 h 4842400"/>
                  <a:gd name="connsiteX4" fmla="*/ 705137 w 3603937"/>
                  <a:gd name="connsiteY4" fmla="*/ 3028934 h 4842400"/>
                  <a:gd name="connsiteX5" fmla="*/ 1165125 w 3603937"/>
                  <a:gd name="connsiteY5" fmla="*/ 3187771 h 4842400"/>
                  <a:gd name="connsiteX6" fmla="*/ 1097634 w 3603937"/>
                  <a:gd name="connsiteY6" fmla="*/ 3333640 h 4842400"/>
                  <a:gd name="connsiteX7" fmla="*/ 982245 w 3603937"/>
                  <a:gd name="connsiteY7" fmla="*/ 3219340 h 4842400"/>
                  <a:gd name="connsiteX8" fmla="*/ 1037325 w 3603937"/>
                  <a:gd name="connsiteY8" fmla="*/ 2726790 h 4842400"/>
                  <a:gd name="connsiteX9" fmla="*/ 1297 w 3603937"/>
                  <a:gd name="connsiteY9" fmla="*/ 2313712 h 4842400"/>
                  <a:gd name="connsiteX10" fmla="*/ 1279425 w 3603937"/>
                  <a:gd name="connsiteY10" fmla="*/ 773320 h 4842400"/>
                  <a:gd name="connsiteX11" fmla="*/ 3253005 w 3603937"/>
                  <a:gd name="connsiteY11" fmla="*/ 3700 h 4842400"/>
                  <a:gd name="connsiteX12" fmla="*/ 3374925 w 3603937"/>
                  <a:gd name="connsiteY12" fmla="*/ 1062880 h 4842400"/>
                  <a:gd name="connsiteX13" fmla="*/ 3603525 w 3603937"/>
                  <a:gd name="connsiteY13" fmla="*/ 1786780 h 4842400"/>
                  <a:gd name="connsiteX14" fmla="*/ 3313965 w 3603937"/>
                  <a:gd name="connsiteY14" fmla="*/ 2510680 h 4842400"/>
                  <a:gd name="connsiteX15" fmla="*/ 3573045 w 3603937"/>
                  <a:gd name="connsiteY15" fmla="*/ 3188860 h 4842400"/>
                  <a:gd name="connsiteX16" fmla="*/ 3169185 w 3603937"/>
                  <a:gd name="connsiteY16" fmla="*/ 3935620 h 4842400"/>
                  <a:gd name="connsiteX17" fmla="*/ 3603525 w 3603937"/>
                  <a:gd name="connsiteY17" fmla="*/ 4842400 h 4842400"/>
                  <a:gd name="connsiteX0" fmla="*/ 889490 w 3603013"/>
                  <a:gd name="connsiteY0" fmla="*/ 2903795 h 4842400"/>
                  <a:gd name="connsiteX1" fmla="*/ 1688240 w 3603013"/>
                  <a:gd name="connsiteY1" fmla="*/ 3725416 h 4842400"/>
                  <a:gd name="connsiteX2" fmla="*/ 1355614 w 3603013"/>
                  <a:gd name="connsiteY2" fmla="*/ 4293760 h 4842400"/>
                  <a:gd name="connsiteX3" fmla="*/ 705697 w 3603013"/>
                  <a:gd name="connsiteY3" fmla="*/ 3906416 h 4842400"/>
                  <a:gd name="connsiteX4" fmla="*/ 704213 w 3603013"/>
                  <a:gd name="connsiteY4" fmla="*/ 3028934 h 4842400"/>
                  <a:gd name="connsiteX5" fmla="*/ 1164201 w 3603013"/>
                  <a:gd name="connsiteY5" fmla="*/ 3187771 h 4842400"/>
                  <a:gd name="connsiteX6" fmla="*/ 1096710 w 3603013"/>
                  <a:gd name="connsiteY6" fmla="*/ 3333640 h 4842400"/>
                  <a:gd name="connsiteX7" fmla="*/ 981321 w 3603013"/>
                  <a:gd name="connsiteY7" fmla="*/ 3219340 h 4842400"/>
                  <a:gd name="connsiteX8" fmla="*/ 1036401 w 3603013"/>
                  <a:gd name="connsiteY8" fmla="*/ 2726790 h 4842400"/>
                  <a:gd name="connsiteX9" fmla="*/ 373 w 3603013"/>
                  <a:gd name="connsiteY9" fmla="*/ 2313712 h 4842400"/>
                  <a:gd name="connsiteX10" fmla="*/ 1278501 w 3603013"/>
                  <a:gd name="connsiteY10" fmla="*/ 773320 h 4842400"/>
                  <a:gd name="connsiteX11" fmla="*/ 3252081 w 3603013"/>
                  <a:gd name="connsiteY11" fmla="*/ 3700 h 4842400"/>
                  <a:gd name="connsiteX12" fmla="*/ 3374001 w 3603013"/>
                  <a:gd name="connsiteY12" fmla="*/ 1062880 h 4842400"/>
                  <a:gd name="connsiteX13" fmla="*/ 3602601 w 3603013"/>
                  <a:gd name="connsiteY13" fmla="*/ 1786780 h 4842400"/>
                  <a:gd name="connsiteX14" fmla="*/ 3313041 w 3603013"/>
                  <a:gd name="connsiteY14" fmla="*/ 2510680 h 4842400"/>
                  <a:gd name="connsiteX15" fmla="*/ 3572121 w 3603013"/>
                  <a:gd name="connsiteY15" fmla="*/ 3188860 h 4842400"/>
                  <a:gd name="connsiteX16" fmla="*/ 3168261 w 3603013"/>
                  <a:gd name="connsiteY16" fmla="*/ 3935620 h 4842400"/>
                  <a:gd name="connsiteX17" fmla="*/ 3602601 w 3603013"/>
                  <a:gd name="connsiteY17" fmla="*/ 4842400 h 4842400"/>
                  <a:gd name="connsiteX0" fmla="*/ 889490 w 3603013"/>
                  <a:gd name="connsiteY0" fmla="*/ 2903795 h 4842400"/>
                  <a:gd name="connsiteX1" fmla="*/ 1688240 w 3603013"/>
                  <a:gd name="connsiteY1" fmla="*/ 3725416 h 4842400"/>
                  <a:gd name="connsiteX2" fmla="*/ 1355614 w 3603013"/>
                  <a:gd name="connsiteY2" fmla="*/ 4293760 h 4842400"/>
                  <a:gd name="connsiteX3" fmla="*/ 705697 w 3603013"/>
                  <a:gd name="connsiteY3" fmla="*/ 3906416 h 4842400"/>
                  <a:gd name="connsiteX4" fmla="*/ 704213 w 3603013"/>
                  <a:gd name="connsiteY4" fmla="*/ 3028934 h 4842400"/>
                  <a:gd name="connsiteX5" fmla="*/ 1164201 w 3603013"/>
                  <a:gd name="connsiteY5" fmla="*/ 3187771 h 4842400"/>
                  <a:gd name="connsiteX6" fmla="*/ 1096710 w 3603013"/>
                  <a:gd name="connsiteY6" fmla="*/ 3333640 h 4842400"/>
                  <a:gd name="connsiteX7" fmla="*/ 981321 w 3603013"/>
                  <a:gd name="connsiteY7" fmla="*/ 3219340 h 4842400"/>
                  <a:gd name="connsiteX8" fmla="*/ 1036401 w 3603013"/>
                  <a:gd name="connsiteY8" fmla="*/ 2726790 h 4842400"/>
                  <a:gd name="connsiteX9" fmla="*/ 373 w 3603013"/>
                  <a:gd name="connsiteY9" fmla="*/ 2313712 h 4842400"/>
                  <a:gd name="connsiteX10" fmla="*/ 1278501 w 3603013"/>
                  <a:gd name="connsiteY10" fmla="*/ 773320 h 4842400"/>
                  <a:gd name="connsiteX11" fmla="*/ 3252081 w 3603013"/>
                  <a:gd name="connsiteY11" fmla="*/ 3700 h 4842400"/>
                  <a:gd name="connsiteX12" fmla="*/ 3374001 w 3603013"/>
                  <a:gd name="connsiteY12" fmla="*/ 1062880 h 4842400"/>
                  <a:gd name="connsiteX13" fmla="*/ 3602601 w 3603013"/>
                  <a:gd name="connsiteY13" fmla="*/ 1786780 h 4842400"/>
                  <a:gd name="connsiteX14" fmla="*/ 3313041 w 3603013"/>
                  <a:gd name="connsiteY14" fmla="*/ 2510680 h 4842400"/>
                  <a:gd name="connsiteX15" fmla="*/ 3572121 w 3603013"/>
                  <a:gd name="connsiteY15" fmla="*/ 3188860 h 4842400"/>
                  <a:gd name="connsiteX16" fmla="*/ 3168261 w 3603013"/>
                  <a:gd name="connsiteY16" fmla="*/ 3935620 h 4842400"/>
                  <a:gd name="connsiteX17" fmla="*/ 3602601 w 3603013"/>
                  <a:gd name="connsiteY17" fmla="*/ 4842400 h 4842400"/>
                  <a:gd name="connsiteX0" fmla="*/ 889490 w 3603013"/>
                  <a:gd name="connsiteY0" fmla="*/ 2903795 h 4842400"/>
                  <a:gd name="connsiteX1" fmla="*/ 1688240 w 3603013"/>
                  <a:gd name="connsiteY1" fmla="*/ 3725416 h 4842400"/>
                  <a:gd name="connsiteX2" fmla="*/ 1355614 w 3603013"/>
                  <a:gd name="connsiteY2" fmla="*/ 4293760 h 4842400"/>
                  <a:gd name="connsiteX3" fmla="*/ 705697 w 3603013"/>
                  <a:gd name="connsiteY3" fmla="*/ 3906416 h 4842400"/>
                  <a:gd name="connsiteX4" fmla="*/ 704213 w 3603013"/>
                  <a:gd name="connsiteY4" fmla="*/ 3028934 h 4842400"/>
                  <a:gd name="connsiteX5" fmla="*/ 1164201 w 3603013"/>
                  <a:gd name="connsiteY5" fmla="*/ 3187771 h 4842400"/>
                  <a:gd name="connsiteX6" fmla="*/ 1096710 w 3603013"/>
                  <a:gd name="connsiteY6" fmla="*/ 3333640 h 4842400"/>
                  <a:gd name="connsiteX7" fmla="*/ 981321 w 3603013"/>
                  <a:gd name="connsiteY7" fmla="*/ 3219340 h 4842400"/>
                  <a:gd name="connsiteX8" fmla="*/ 1036401 w 3603013"/>
                  <a:gd name="connsiteY8" fmla="*/ 2726790 h 4842400"/>
                  <a:gd name="connsiteX9" fmla="*/ 373 w 3603013"/>
                  <a:gd name="connsiteY9" fmla="*/ 2313712 h 4842400"/>
                  <a:gd name="connsiteX10" fmla="*/ 1278501 w 3603013"/>
                  <a:gd name="connsiteY10" fmla="*/ 773320 h 4842400"/>
                  <a:gd name="connsiteX11" fmla="*/ 3252081 w 3603013"/>
                  <a:gd name="connsiteY11" fmla="*/ 3700 h 4842400"/>
                  <a:gd name="connsiteX12" fmla="*/ 3374001 w 3603013"/>
                  <a:gd name="connsiteY12" fmla="*/ 1062880 h 4842400"/>
                  <a:gd name="connsiteX13" fmla="*/ 3602601 w 3603013"/>
                  <a:gd name="connsiteY13" fmla="*/ 1786780 h 4842400"/>
                  <a:gd name="connsiteX14" fmla="*/ 3313041 w 3603013"/>
                  <a:gd name="connsiteY14" fmla="*/ 2510680 h 4842400"/>
                  <a:gd name="connsiteX15" fmla="*/ 3572121 w 3603013"/>
                  <a:gd name="connsiteY15" fmla="*/ 3188860 h 4842400"/>
                  <a:gd name="connsiteX16" fmla="*/ 3168261 w 3603013"/>
                  <a:gd name="connsiteY16" fmla="*/ 3935620 h 4842400"/>
                  <a:gd name="connsiteX17" fmla="*/ 3602601 w 3603013"/>
                  <a:gd name="connsiteY17" fmla="*/ 4842400 h 4842400"/>
                  <a:gd name="connsiteX0" fmla="*/ 890750 w 3604273"/>
                  <a:gd name="connsiteY0" fmla="*/ 2903795 h 4842400"/>
                  <a:gd name="connsiteX1" fmla="*/ 1689500 w 3604273"/>
                  <a:gd name="connsiteY1" fmla="*/ 3725416 h 4842400"/>
                  <a:gd name="connsiteX2" fmla="*/ 1356874 w 3604273"/>
                  <a:gd name="connsiteY2" fmla="*/ 4293760 h 4842400"/>
                  <a:gd name="connsiteX3" fmla="*/ 706957 w 3604273"/>
                  <a:gd name="connsiteY3" fmla="*/ 3906416 h 4842400"/>
                  <a:gd name="connsiteX4" fmla="*/ 705473 w 3604273"/>
                  <a:gd name="connsiteY4" fmla="*/ 3028934 h 4842400"/>
                  <a:gd name="connsiteX5" fmla="*/ 1165461 w 3604273"/>
                  <a:gd name="connsiteY5" fmla="*/ 3187771 h 4842400"/>
                  <a:gd name="connsiteX6" fmla="*/ 1097970 w 3604273"/>
                  <a:gd name="connsiteY6" fmla="*/ 3333640 h 4842400"/>
                  <a:gd name="connsiteX7" fmla="*/ 982581 w 3604273"/>
                  <a:gd name="connsiteY7" fmla="*/ 3219340 h 4842400"/>
                  <a:gd name="connsiteX8" fmla="*/ 1037661 w 3604273"/>
                  <a:gd name="connsiteY8" fmla="*/ 2726790 h 4842400"/>
                  <a:gd name="connsiteX9" fmla="*/ 1633 w 3604273"/>
                  <a:gd name="connsiteY9" fmla="*/ 2313712 h 4842400"/>
                  <a:gd name="connsiteX10" fmla="*/ 1279761 w 3604273"/>
                  <a:gd name="connsiteY10" fmla="*/ 773320 h 4842400"/>
                  <a:gd name="connsiteX11" fmla="*/ 3253341 w 3604273"/>
                  <a:gd name="connsiteY11" fmla="*/ 3700 h 4842400"/>
                  <a:gd name="connsiteX12" fmla="*/ 3375261 w 3604273"/>
                  <a:gd name="connsiteY12" fmla="*/ 1062880 h 4842400"/>
                  <a:gd name="connsiteX13" fmla="*/ 3603861 w 3604273"/>
                  <a:gd name="connsiteY13" fmla="*/ 1786780 h 4842400"/>
                  <a:gd name="connsiteX14" fmla="*/ 3314301 w 3604273"/>
                  <a:gd name="connsiteY14" fmla="*/ 2510680 h 4842400"/>
                  <a:gd name="connsiteX15" fmla="*/ 3573381 w 3604273"/>
                  <a:gd name="connsiteY15" fmla="*/ 3188860 h 4842400"/>
                  <a:gd name="connsiteX16" fmla="*/ 3169521 w 3604273"/>
                  <a:gd name="connsiteY16" fmla="*/ 3935620 h 4842400"/>
                  <a:gd name="connsiteX17" fmla="*/ 3603861 w 3604273"/>
                  <a:gd name="connsiteY17" fmla="*/ 4842400 h 4842400"/>
                  <a:gd name="connsiteX0" fmla="*/ 890860 w 3604383"/>
                  <a:gd name="connsiteY0" fmla="*/ 2903278 h 4841883"/>
                  <a:gd name="connsiteX1" fmla="*/ 1689610 w 3604383"/>
                  <a:gd name="connsiteY1" fmla="*/ 3724899 h 4841883"/>
                  <a:gd name="connsiteX2" fmla="*/ 1356984 w 3604383"/>
                  <a:gd name="connsiteY2" fmla="*/ 4293243 h 4841883"/>
                  <a:gd name="connsiteX3" fmla="*/ 707067 w 3604383"/>
                  <a:gd name="connsiteY3" fmla="*/ 3905899 h 4841883"/>
                  <a:gd name="connsiteX4" fmla="*/ 705583 w 3604383"/>
                  <a:gd name="connsiteY4" fmla="*/ 3028417 h 4841883"/>
                  <a:gd name="connsiteX5" fmla="*/ 1165571 w 3604383"/>
                  <a:gd name="connsiteY5" fmla="*/ 3187254 h 4841883"/>
                  <a:gd name="connsiteX6" fmla="*/ 1098080 w 3604383"/>
                  <a:gd name="connsiteY6" fmla="*/ 3333123 h 4841883"/>
                  <a:gd name="connsiteX7" fmla="*/ 982691 w 3604383"/>
                  <a:gd name="connsiteY7" fmla="*/ 3218823 h 4841883"/>
                  <a:gd name="connsiteX8" fmla="*/ 1037771 w 3604383"/>
                  <a:gd name="connsiteY8" fmla="*/ 2726273 h 4841883"/>
                  <a:gd name="connsiteX9" fmla="*/ 1743 w 3604383"/>
                  <a:gd name="connsiteY9" fmla="*/ 2313195 h 4841883"/>
                  <a:gd name="connsiteX10" fmla="*/ 1279871 w 3604383"/>
                  <a:gd name="connsiteY10" fmla="*/ 772803 h 4841883"/>
                  <a:gd name="connsiteX11" fmla="*/ 3253451 w 3604383"/>
                  <a:gd name="connsiteY11" fmla="*/ 3183 h 4841883"/>
                  <a:gd name="connsiteX12" fmla="*/ 3375371 w 3604383"/>
                  <a:gd name="connsiteY12" fmla="*/ 1062363 h 4841883"/>
                  <a:gd name="connsiteX13" fmla="*/ 3603971 w 3604383"/>
                  <a:gd name="connsiteY13" fmla="*/ 1786263 h 4841883"/>
                  <a:gd name="connsiteX14" fmla="*/ 3314411 w 3604383"/>
                  <a:gd name="connsiteY14" fmla="*/ 2510163 h 4841883"/>
                  <a:gd name="connsiteX15" fmla="*/ 3573491 w 3604383"/>
                  <a:gd name="connsiteY15" fmla="*/ 3188343 h 4841883"/>
                  <a:gd name="connsiteX16" fmla="*/ 3169631 w 3604383"/>
                  <a:gd name="connsiteY16" fmla="*/ 3935103 h 4841883"/>
                  <a:gd name="connsiteX17" fmla="*/ 3603971 w 3604383"/>
                  <a:gd name="connsiteY17" fmla="*/ 4841883 h 4841883"/>
                  <a:gd name="connsiteX0" fmla="*/ 890832 w 3613433"/>
                  <a:gd name="connsiteY0" fmla="*/ 2516626 h 4455231"/>
                  <a:gd name="connsiteX1" fmla="*/ 1689582 w 3613433"/>
                  <a:gd name="connsiteY1" fmla="*/ 3338247 h 4455231"/>
                  <a:gd name="connsiteX2" fmla="*/ 1356956 w 3613433"/>
                  <a:gd name="connsiteY2" fmla="*/ 3906591 h 4455231"/>
                  <a:gd name="connsiteX3" fmla="*/ 707039 w 3613433"/>
                  <a:gd name="connsiteY3" fmla="*/ 3519247 h 4455231"/>
                  <a:gd name="connsiteX4" fmla="*/ 705555 w 3613433"/>
                  <a:gd name="connsiteY4" fmla="*/ 2641765 h 4455231"/>
                  <a:gd name="connsiteX5" fmla="*/ 1165543 w 3613433"/>
                  <a:gd name="connsiteY5" fmla="*/ 2800602 h 4455231"/>
                  <a:gd name="connsiteX6" fmla="*/ 1098052 w 3613433"/>
                  <a:gd name="connsiteY6" fmla="*/ 2946471 h 4455231"/>
                  <a:gd name="connsiteX7" fmla="*/ 982663 w 3613433"/>
                  <a:gd name="connsiteY7" fmla="*/ 2832171 h 4455231"/>
                  <a:gd name="connsiteX8" fmla="*/ 1037743 w 3613433"/>
                  <a:gd name="connsiteY8" fmla="*/ 2339621 h 4455231"/>
                  <a:gd name="connsiteX9" fmla="*/ 1715 w 3613433"/>
                  <a:gd name="connsiteY9" fmla="*/ 1926543 h 4455231"/>
                  <a:gd name="connsiteX10" fmla="*/ 1279843 w 3613433"/>
                  <a:gd name="connsiteY10" fmla="*/ 386151 h 4455231"/>
                  <a:gd name="connsiteX11" fmla="*/ 3485600 w 3613433"/>
                  <a:gd name="connsiteY11" fmla="*/ 11236 h 4455231"/>
                  <a:gd name="connsiteX12" fmla="*/ 3375343 w 3613433"/>
                  <a:gd name="connsiteY12" fmla="*/ 675711 h 4455231"/>
                  <a:gd name="connsiteX13" fmla="*/ 3603943 w 3613433"/>
                  <a:gd name="connsiteY13" fmla="*/ 1399611 h 4455231"/>
                  <a:gd name="connsiteX14" fmla="*/ 3314383 w 3613433"/>
                  <a:gd name="connsiteY14" fmla="*/ 2123511 h 4455231"/>
                  <a:gd name="connsiteX15" fmla="*/ 3573463 w 3613433"/>
                  <a:gd name="connsiteY15" fmla="*/ 2801691 h 4455231"/>
                  <a:gd name="connsiteX16" fmla="*/ 3169603 w 3613433"/>
                  <a:gd name="connsiteY16" fmla="*/ 3548451 h 4455231"/>
                  <a:gd name="connsiteX17" fmla="*/ 3603943 w 3613433"/>
                  <a:gd name="connsiteY17" fmla="*/ 4455231 h 4455231"/>
                  <a:gd name="connsiteX0" fmla="*/ 890832 w 3610208"/>
                  <a:gd name="connsiteY0" fmla="*/ 2505589 h 4444194"/>
                  <a:gd name="connsiteX1" fmla="*/ 1689582 w 3610208"/>
                  <a:gd name="connsiteY1" fmla="*/ 3327210 h 4444194"/>
                  <a:gd name="connsiteX2" fmla="*/ 1356956 w 3610208"/>
                  <a:gd name="connsiteY2" fmla="*/ 3895554 h 4444194"/>
                  <a:gd name="connsiteX3" fmla="*/ 707039 w 3610208"/>
                  <a:gd name="connsiteY3" fmla="*/ 3508210 h 4444194"/>
                  <a:gd name="connsiteX4" fmla="*/ 705555 w 3610208"/>
                  <a:gd name="connsiteY4" fmla="*/ 2630728 h 4444194"/>
                  <a:gd name="connsiteX5" fmla="*/ 1165543 w 3610208"/>
                  <a:gd name="connsiteY5" fmla="*/ 2789565 h 4444194"/>
                  <a:gd name="connsiteX6" fmla="*/ 1098052 w 3610208"/>
                  <a:gd name="connsiteY6" fmla="*/ 2935434 h 4444194"/>
                  <a:gd name="connsiteX7" fmla="*/ 982663 w 3610208"/>
                  <a:gd name="connsiteY7" fmla="*/ 2821134 h 4444194"/>
                  <a:gd name="connsiteX8" fmla="*/ 1037743 w 3610208"/>
                  <a:gd name="connsiteY8" fmla="*/ 2328584 h 4444194"/>
                  <a:gd name="connsiteX9" fmla="*/ 1715 w 3610208"/>
                  <a:gd name="connsiteY9" fmla="*/ 1915506 h 4444194"/>
                  <a:gd name="connsiteX10" fmla="*/ 1279843 w 3610208"/>
                  <a:gd name="connsiteY10" fmla="*/ 375114 h 4444194"/>
                  <a:gd name="connsiteX11" fmla="*/ 3485600 w 3610208"/>
                  <a:gd name="connsiteY11" fmla="*/ 199 h 4444194"/>
                  <a:gd name="connsiteX12" fmla="*/ 3375343 w 3610208"/>
                  <a:gd name="connsiteY12" fmla="*/ 664674 h 4444194"/>
                  <a:gd name="connsiteX13" fmla="*/ 3603943 w 3610208"/>
                  <a:gd name="connsiteY13" fmla="*/ 1388574 h 4444194"/>
                  <a:gd name="connsiteX14" fmla="*/ 3314383 w 3610208"/>
                  <a:gd name="connsiteY14" fmla="*/ 2112474 h 4444194"/>
                  <a:gd name="connsiteX15" fmla="*/ 3573463 w 3610208"/>
                  <a:gd name="connsiteY15" fmla="*/ 2790654 h 4444194"/>
                  <a:gd name="connsiteX16" fmla="*/ 3169603 w 3610208"/>
                  <a:gd name="connsiteY16" fmla="*/ 3537414 h 4444194"/>
                  <a:gd name="connsiteX17" fmla="*/ 3603943 w 3610208"/>
                  <a:gd name="connsiteY17" fmla="*/ 4444194 h 4444194"/>
                  <a:gd name="connsiteX0" fmla="*/ 890545 w 3609921"/>
                  <a:gd name="connsiteY0" fmla="*/ 2505589 h 4444194"/>
                  <a:gd name="connsiteX1" fmla="*/ 1689295 w 3609921"/>
                  <a:gd name="connsiteY1" fmla="*/ 3327210 h 4444194"/>
                  <a:gd name="connsiteX2" fmla="*/ 1356669 w 3609921"/>
                  <a:gd name="connsiteY2" fmla="*/ 3895554 h 4444194"/>
                  <a:gd name="connsiteX3" fmla="*/ 706752 w 3609921"/>
                  <a:gd name="connsiteY3" fmla="*/ 3508210 h 4444194"/>
                  <a:gd name="connsiteX4" fmla="*/ 705268 w 3609921"/>
                  <a:gd name="connsiteY4" fmla="*/ 2630728 h 4444194"/>
                  <a:gd name="connsiteX5" fmla="*/ 1165256 w 3609921"/>
                  <a:gd name="connsiteY5" fmla="*/ 2789565 h 4444194"/>
                  <a:gd name="connsiteX6" fmla="*/ 1097765 w 3609921"/>
                  <a:gd name="connsiteY6" fmla="*/ 2935434 h 4444194"/>
                  <a:gd name="connsiteX7" fmla="*/ 982376 w 3609921"/>
                  <a:gd name="connsiteY7" fmla="*/ 2821134 h 4444194"/>
                  <a:gd name="connsiteX8" fmla="*/ 1037456 w 3609921"/>
                  <a:gd name="connsiteY8" fmla="*/ 2328584 h 4444194"/>
                  <a:gd name="connsiteX9" fmla="*/ 1428 w 3609921"/>
                  <a:gd name="connsiteY9" fmla="*/ 1915506 h 4444194"/>
                  <a:gd name="connsiteX10" fmla="*/ 1279556 w 3609921"/>
                  <a:gd name="connsiteY10" fmla="*/ 375114 h 4444194"/>
                  <a:gd name="connsiteX11" fmla="*/ 3485313 w 3609921"/>
                  <a:gd name="connsiteY11" fmla="*/ 199 h 4444194"/>
                  <a:gd name="connsiteX12" fmla="*/ 3375056 w 3609921"/>
                  <a:gd name="connsiteY12" fmla="*/ 664674 h 4444194"/>
                  <a:gd name="connsiteX13" fmla="*/ 3603656 w 3609921"/>
                  <a:gd name="connsiteY13" fmla="*/ 1388574 h 4444194"/>
                  <a:gd name="connsiteX14" fmla="*/ 3314096 w 3609921"/>
                  <a:gd name="connsiteY14" fmla="*/ 2112474 h 4444194"/>
                  <a:gd name="connsiteX15" fmla="*/ 3573176 w 3609921"/>
                  <a:gd name="connsiteY15" fmla="*/ 2790654 h 4444194"/>
                  <a:gd name="connsiteX16" fmla="*/ 3169316 w 3609921"/>
                  <a:gd name="connsiteY16" fmla="*/ 3537414 h 4444194"/>
                  <a:gd name="connsiteX17" fmla="*/ 3603656 w 3609921"/>
                  <a:gd name="connsiteY17" fmla="*/ 4444194 h 4444194"/>
                  <a:gd name="connsiteX0" fmla="*/ 890668 w 3611656"/>
                  <a:gd name="connsiteY0" fmla="*/ 2509184 h 4447789"/>
                  <a:gd name="connsiteX1" fmla="*/ 1689418 w 3611656"/>
                  <a:gd name="connsiteY1" fmla="*/ 3330805 h 4447789"/>
                  <a:gd name="connsiteX2" fmla="*/ 1356792 w 3611656"/>
                  <a:gd name="connsiteY2" fmla="*/ 3899149 h 4447789"/>
                  <a:gd name="connsiteX3" fmla="*/ 706875 w 3611656"/>
                  <a:gd name="connsiteY3" fmla="*/ 3511805 h 4447789"/>
                  <a:gd name="connsiteX4" fmla="*/ 705391 w 3611656"/>
                  <a:gd name="connsiteY4" fmla="*/ 2634323 h 4447789"/>
                  <a:gd name="connsiteX5" fmla="*/ 1165379 w 3611656"/>
                  <a:gd name="connsiteY5" fmla="*/ 2793160 h 4447789"/>
                  <a:gd name="connsiteX6" fmla="*/ 1097888 w 3611656"/>
                  <a:gd name="connsiteY6" fmla="*/ 2939029 h 4447789"/>
                  <a:gd name="connsiteX7" fmla="*/ 982499 w 3611656"/>
                  <a:gd name="connsiteY7" fmla="*/ 2824729 h 4447789"/>
                  <a:gd name="connsiteX8" fmla="*/ 1037579 w 3611656"/>
                  <a:gd name="connsiteY8" fmla="*/ 2332179 h 4447789"/>
                  <a:gd name="connsiteX9" fmla="*/ 1551 w 3611656"/>
                  <a:gd name="connsiteY9" fmla="*/ 1919101 h 4447789"/>
                  <a:gd name="connsiteX10" fmla="*/ 1302147 w 3611656"/>
                  <a:gd name="connsiteY10" fmla="*/ 444493 h 4447789"/>
                  <a:gd name="connsiteX11" fmla="*/ 3485436 w 3611656"/>
                  <a:gd name="connsiteY11" fmla="*/ 3794 h 4447789"/>
                  <a:gd name="connsiteX12" fmla="*/ 3375179 w 3611656"/>
                  <a:gd name="connsiteY12" fmla="*/ 668269 h 4447789"/>
                  <a:gd name="connsiteX13" fmla="*/ 3603779 w 3611656"/>
                  <a:gd name="connsiteY13" fmla="*/ 1392169 h 4447789"/>
                  <a:gd name="connsiteX14" fmla="*/ 3314219 w 3611656"/>
                  <a:gd name="connsiteY14" fmla="*/ 2116069 h 4447789"/>
                  <a:gd name="connsiteX15" fmla="*/ 3573299 w 3611656"/>
                  <a:gd name="connsiteY15" fmla="*/ 2794249 h 4447789"/>
                  <a:gd name="connsiteX16" fmla="*/ 3169439 w 3611656"/>
                  <a:gd name="connsiteY16" fmla="*/ 3541009 h 4447789"/>
                  <a:gd name="connsiteX17" fmla="*/ 3603779 w 3611656"/>
                  <a:gd name="connsiteY17" fmla="*/ 4447789 h 4447789"/>
                  <a:gd name="connsiteX0" fmla="*/ 889325 w 3610313"/>
                  <a:gd name="connsiteY0" fmla="*/ 2509184 h 4447789"/>
                  <a:gd name="connsiteX1" fmla="*/ 1688075 w 3610313"/>
                  <a:gd name="connsiteY1" fmla="*/ 3330805 h 4447789"/>
                  <a:gd name="connsiteX2" fmla="*/ 1355449 w 3610313"/>
                  <a:gd name="connsiteY2" fmla="*/ 3899149 h 4447789"/>
                  <a:gd name="connsiteX3" fmla="*/ 705532 w 3610313"/>
                  <a:gd name="connsiteY3" fmla="*/ 3511805 h 4447789"/>
                  <a:gd name="connsiteX4" fmla="*/ 704048 w 3610313"/>
                  <a:gd name="connsiteY4" fmla="*/ 2634323 h 4447789"/>
                  <a:gd name="connsiteX5" fmla="*/ 1164036 w 3610313"/>
                  <a:gd name="connsiteY5" fmla="*/ 2793160 h 4447789"/>
                  <a:gd name="connsiteX6" fmla="*/ 1096545 w 3610313"/>
                  <a:gd name="connsiteY6" fmla="*/ 2939029 h 4447789"/>
                  <a:gd name="connsiteX7" fmla="*/ 981156 w 3610313"/>
                  <a:gd name="connsiteY7" fmla="*/ 2824729 h 4447789"/>
                  <a:gd name="connsiteX8" fmla="*/ 1036236 w 3610313"/>
                  <a:gd name="connsiteY8" fmla="*/ 2332179 h 4447789"/>
                  <a:gd name="connsiteX9" fmla="*/ 208 w 3610313"/>
                  <a:gd name="connsiteY9" fmla="*/ 1919101 h 4447789"/>
                  <a:gd name="connsiteX10" fmla="*/ 1300804 w 3610313"/>
                  <a:gd name="connsiteY10" fmla="*/ 444493 h 4447789"/>
                  <a:gd name="connsiteX11" fmla="*/ 3484093 w 3610313"/>
                  <a:gd name="connsiteY11" fmla="*/ 3794 h 4447789"/>
                  <a:gd name="connsiteX12" fmla="*/ 3373836 w 3610313"/>
                  <a:gd name="connsiteY12" fmla="*/ 668269 h 4447789"/>
                  <a:gd name="connsiteX13" fmla="*/ 3602436 w 3610313"/>
                  <a:gd name="connsiteY13" fmla="*/ 1392169 h 4447789"/>
                  <a:gd name="connsiteX14" fmla="*/ 3312876 w 3610313"/>
                  <a:gd name="connsiteY14" fmla="*/ 2116069 h 4447789"/>
                  <a:gd name="connsiteX15" fmla="*/ 3571956 w 3610313"/>
                  <a:gd name="connsiteY15" fmla="*/ 2794249 h 4447789"/>
                  <a:gd name="connsiteX16" fmla="*/ 3168096 w 3610313"/>
                  <a:gd name="connsiteY16" fmla="*/ 3541009 h 4447789"/>
                  <a:gd name="connsiteX17" fmla="*/ 3602436 w 3610313"/>
                  <a:gd name="connsiteY17" fmla="*/ 4447789 h 4447789"/>
                  <a:gd name="connsiteX0" fmla="*/ 889325 w 3636228"/>
                  <a:gd name="connsiteY0" fmla="*/ 2506651 h 4445256"/>
                  <a:gd name="connsiteX1" fmla="*/ 1688075 w 3636228"/>
                  <a:gd name="connsiteY1" fmla="*/ 3328272 h 4445256"/>
                  <a:gd name="connsiteX2" fmla="*/ 1355449 w 3636228"/>
                  <a:gd name="connsiteY2" fmla="*/ 3896616 h 4445256"/>
                  <a:gd name="connsiteX3" fmla="*/ 705532 w 3636228"/>
                  <a:gd name="connsiteY3" fmla="*/ 3509272 h 4445256"/>
                  <a:gd name="connsiteX4" fmla="*/ 704048 w 3636228"/>
                  <a:gd name="connsiteY4" fmla="*/ 2631790 h 4445256"/>
                  <a:gd name="connsiteX5" fmla="*/ 1164036 w 3636228"/>
                  <a:gd name="connsiteY5" fmla="*/ 2790627 h 4445256"/>
                  <a:gd name="connsiteX6" fmla="*/ 1096545 w 3636228"/>
                  <a:gd name="connsiteY6" fmla="*/ 2936496 h 4445256"/>
                  <a:gd name="connsiteX7" fmla="*/ 981156 w 3636228"/>
                  <a:gd name="connsiteY7" fmla="*/ 2822196 h 4445256"/>
                  <a:gd name="connsiteX8" fmla="*/ 1036236 w 3636228"/>
                  <a:gd name="connsiteY8" fmla="*/ 2329646 h 4445256"/>
                  <a:gd name="connsiteX9" fmla="*/ 208 w 3636228"/>
                  <a:gd name="connsiteY9" fmla="*/ 1916568 h 4445256"/>
                  <a:gd name="connsiteX10" fmla="*/ 1300804 w 3636228"/>
                  <a:gd name="connsiteY10" fmla="*/ 441960 h 4445256"/>
                  <a:gd name="connsiteX11" fmla="*/ 3484093 w 3636228"/>
                  <a:gd name="connsiteY11" fmla="*/ 1261 h 4445256"/>
                  <a:gd name="connsiteX12" fmla="*/ 3373836 w 3636228"/>
                  <a:gd name="connsiteY12" fmla="*/ 665736 h 4445256"/>
                  <a:gd name="connsiteX13" fmla="*/ 3602436 w 3636228"/>
                  <a:gd name="connsiteY13" fmla="*/ 1389636 h 4445256"/>
                  <a:gd name="connsiteX14" fmla="*/ 3312876 w 3636228"/>
                  <a:gd name="connsiteY14" fmla="*/ 2113536 h 4445256"/>
                  <a:gd name="connsiteX15" fmla="*/ 3571956 w 3636228"/>
                  <a:gd name="connsiteY15" fmla="*/ 2791716 h 4445256"/>
                  <a:gd name="connsiteX16" fmla="*/ 3168096 w 3636228"/>
                  <a:gd name="connsiteY16" fmla="*/ 3538476 h 4445256"/>
                  <a:gd name="connsiteX17" fmla="*/ 3602436 w 3636228"/>
                  <a:gd name="connsiteY17" fmla="*/ 4445256 h 4445256"/>
                  <a:gd name="connsiteX0" fmla="*/ 889325 w 5793126"/>
                  <a:gd name="connsiteY0" fmla="*/ 2519755 h 4458360"/>
                  <a:gd name="connsiteX1" fmla="*/ 1688075 w 5793126"/>
                  <a:gd name="connsiteY1" fmla="*/ 3341376 h 4458360"/>
                  <a:gd name="connsiteX2" fmla="*/ 1355449 w 5793126"/>
                  <a:gd name="connsiteY2" fmla="*/ 3909720 h 4458360"/>
                  <a:gd name="connsiteX3" fmla="*/ 705532 w 5793126"/>
                  <a:gd name="connsiteY3" fmla="*/ 3522376 h 4458360"/>
                  <a:gd name="connsiteX4" fmla="*/ 704048 w 5793126"/>
                  <a:gd name="connsiteY4" fmla="*/ 2644894 h 4458360"/>
                  <a:gd name="connsiteX5" fmla="*/ 1164036 w 5793126"/>
                  <a:gd name="connsiteY5" fmla="*/ 2803731 h 4458360"/>
                  <a:gd name="connsiteX6" fmla="*/ 1096545 w 5793126"/>
                  <a:gd name="connsiteY6" fmla="*/ 2949600 h 4458360"/>
                  <a:gd name="connsiteX7" fmla="*/ 981156 w 5793126"/>
                  <a:gd name="connsiteY7" fmla="*/ 2835300 h 4458360"/>
                  <a:gd name="connsiteX8" fmla="*/ 1036236 w 5793126"/>
                  <a:gd name="connsiteY8" fmla="*/ 2342750 h 4458360"/>
                  <a:gd name="connsiteX9" fmla="*/ 208 w 5793126"/>
                  <a:gd name="connsiteY9" fmla="*/ 1929672 h 4458360"/>
                  <a:gd name="connsiteX10" fmla="*/ 1300804 w 5793126"/>
                  <a:gd name="connsiteY10" fmla="*/ 455064 h 4458360"/>
                  <a:gd name="connsiteX11" fmla="*/ 3484093 w 5793126"/>
                  <a:gd name="connsiteY11" fmla="*/ 14365 h 4458360"/>
                  <a:gd name="connsiteX12" fmla="*/ 5792966 w 5793126"/>
                  <a:gd name="connsiteY12" fmla="*/ 231508 h 4458360"/>
                  <a:gd name="connsiteX13" fmla="*/ 3602436 w 5793126"/>
                  <a:gd name="connsiteY13" fmla="*/ 1402740 h 4458360"/>
                  <a:gd name="connsiteX14" fmla="*/ 3312876 w 5793126"/>
                  <a:gd name="connsiteY14" fmla="*/ 2126640 h 4458360"/>
                  <a:gd name="connsiteX15" fmla="*/ 3571956 w 5793126"/>
                  <a:gd name="connsiteY15" fmla="*/ 2804820 h 4458360"/>
                  <a:gd name="connsiteX16" fmla="*/ 3168096 w 5793126"/>
                  <a:gd name="connsiteY16" fmla="*/ 3551580 h 4458360"/>
                  <a:gd name="connsiteX17" fmla="*/ 3602436 w 5793126"/>
                  <a:gd name="connsiteY17" fmla="*/ 4458360 h 4458360"/>
                  <a:gd name="connsiteX0" fmla="*/ 889325 w 5845551"/>
                  <a:gd name="connsiteY0" fmla="*/ 2521213 h 4459818"/>
                  <a:gd name="connsiteX1" fmla="*/ 1688075 w 5845551"/>
                  <a:gd name="connsiteY1" fmla="*/ 3342834 h 4459818"/>
                  <a:gd name="connsiteX2" fmla="*/ 1355449 w 5845551"/>
                  <a:gd name="connsiteY2" fmla="*/ 3911178 h 4459818"/>
                  <a:gd name="connsiteX3" fmla="*/ 705532 w 5845551"/>
                  <a:gd name="connsiteY3" fmla="*/ 3523834 h 4459818"/>
                  <a:gd name="connsiteX4" fmla="*/ 704048 w 5845551"/>
                  <a:gd name="connsiteY4" fmla="*/ 2646352 h 4459818"/>
                  <a:gd name="connsiteX5" fmla="*/ 1164036 w 5845551"/>
                  <a:gd name="connsiteY5" fmla="*/ 2805189 h 4459818"/>
                  <a:gd name="connsiteX6" fmla="*/ 1096545 w 5845551"/>
                  <a:gd name="connsiteY6" fmla="*/ 2951058 h 4459818"/>
                  <a:gd name="connsiteX7" fmla="*/ 981156 w 5845551"/>
                  <a:gd name="connsiteY7" fmla="*/ 2836758 h 4459818"/>
                  <a:gd name="connsiteX8" fmla="*/ 1036236 w 5845551"/>
                  <a:gd name="connsiteY8" fmla="*/ 2344208 h 4459818"/>
                  <a:gd name="connsiteX9" fmla="*/ 208 w 5845551"/>
                  <a:gd name="connsiteY9" fmla="*/ 1931130 h 4459818"/>
                  <a:gd name="connsiteX10" fmla="*/ 1300804 w 5845551"/>
                  <a:gd name="connsiteY10" fmla="*/ 456522 h 4459818"/>
                  <a:gd name="connsiteX11" fmla="*/ 3484093 w 5845551"/>
                  <a:gd name="connsiteY11" fmla="*/ 15823 h 4459818"/>
                  <a:gd name="connsiteX12" fmla="*/ 5845394 w 5845551"/>
                  <a:gd name="connsiteY12" fmla="*/ 226388 h 4459818"/>
                  <a:gd name="connsiteX13" fmla="*/ 3602436 w 5845551"/>
                  <a:gd name="connsiteY13" fmla="*/ 1404198 h 4459818"/>
                  <a:gd name="connsiteX14" fmla="*/ 3312876 w 5845551"/>
                  <a:gd name="connsiteY14" fmla="*/ 2128098 h 4459818"/>
                  <a:gd name="connsiteX15" fmla="*/ 3571956 w 5845551"/>
                  <a:gd name="connsiteY15" fmla="*/ 2806278 h 4459818"/>
                  <a:gd name="connsiteX16" fmla="*/ 3168096 w 5845551"/>
                  <a:gd name="connsiteY16" fmla="*/ 3553038 h 4459818"/>
                  <a:gd name="connsiteX17" fmla="*/ 3602436 w 5845551"/>
                  <a:gd name="connsiteY17" fmla="*/ 4459818 h 4459818"/>
                  <a:gd name="connsiteX0" fmla="*/ 889325 w 5853039"/>
                  <a:gd name="connsiteY0" fmla="*/ 2530256 h 4468861"/>
                  <a:gd name="connsiteX1" fmla="*/ 1688075 w 5853039"/>
                  <a:gd name="connsiteY1" fmla="*/ 3351877 h 4468861"/>
                  <a:gd name="connsiteX2" fmla="*/ 1355449 w 5853039"/>
                  <a:gd name="connsiteY2" fmla="*/ 3920221 h 4468861"/>
                  <a:gd name="connsiteX3" fmla="*/ 705532 w 5853039"/>
                  <a:gd name="connsiteY3" fmla="*/ 3532877 h 4468861"/>
                  <a:gd name="connsiteX4" fmla="*/ 704048 w 5853039"/>
                  <a:gd name="connsiteY4" fmla="*/ 2655395 h 4468861"/>
                  <a:gd name="connsiteX5" fmla="*/ 1164036 w 5853039"/>
                  <a:gd name="connsiteY5" fmla="*/ 2814232 h 4468861"/>
                  <a:gd name="connsiteX6" fmla="*/ 1096545 w 5853039"/>
                  <a:gd name="connsiteY6" fmla="*/ 2960101 h 4468861"/>
                  <a:gd name="connsiteX7" fmla="*/ 981156 w 5853039"/>
                  <a:gd name="connsiteY7" fmla="*/ 2845801 h 4468861"/>
                  <a:gd name="connsiteX8" fmla="*/ 1036236 w 5853039"/>
                  <a:gd name="connsiteY8" fmla="*/ 2353251 h 4468861"/>
                  <a:gd name="connsiteX9" fmla="*/ 208 w 5853039"/>
                  <a:gd name="connsiteY9" fmla="*/ 1940173 h 4468861"/>
                  <a:gd name="connsiteX10" fmla="*/ 1300804 w 5853039"/>
                  <a:gd name="connsiteY10" fmla="*/ 465565 h 4468861"/>
                  <a:gd name="connsiteX11" fmla="*/ 3484093 w 5853039"/>
                  <a:gd name="connsiteY11" fmla="*/ 24866 h 4468861"/>
                  <a:gd name="connsiteX12" fmla="*/ 5852883 w 5853039"/>
                  <a:gd name="connsiteY12" fmla="*/ 202539 h 4468861"/>
                  <a:gd name="connsiteX13" fmla="*/ 3602436 w 5853039"/>
                  <a:gd name="connsiteY13" fmla="*/ 1413241 h 4468861"/>
                  <a:gd name="connsiteX14" fmla="*/ 3312876 w 5853039"/>
                  <a:gd name="connsiteY14" fmla="*/ 2137141 h 4468861"/>
                  <a:gd name="connsiteX15" fmla="*/ 3571956 w 5853039"/>
                  <a:gd name="connsiteY15" fmla="*/ 2815321 h 4468861"/>
                  <a:gd name="connsiteX16" fmla="*/ 3168096 w 5853039"/>
                  <a:gd name="connsiteY16" fmla="*/ 3562081 h 4468861"/>
                  <a:gd name="connsiteX17" fmla="*/ 3602436 w 5853039"/>
                  <a:gd name="connsiteY17" fmla="*/ 4468861 h 4468861"/>
                  <a:gd name="connsiteX0" fmla="*/ 889325 w 5898012"/>
                  <a:gd name="connsiteY0" fmla="*/ 2515763 h 4454368"/>
                  <a:gd name="connsiteX1" fmla="*/ 1688075 w 5898012"/>
                  <a:gd name="connsiteY1" fmla="*/ 3337384 h 4454368"/>
                  <a:gd name="connsiteX2" fmla="*/ 1355449 w 5898012"/>
                  <a:gd name="connsiteY2" fmla="*/ 3905728 h 4454368"/>
                  <a:gd name="connsiteX3" fmla="*/ 705532 w 5898012"/>
                  <a:gd name="connsiteY3" fmla="*/ 3518384 h 4454368"/>
                  <a:gd name="connsiteX4" fmla="*/ 704048 w 5898012"/>
                  <a:gd name="connsiteY4" fmla="*/ 2640902 h 4454368"/>
                  <a:gd name="connsiteX5" fmla="*/ 1164036 w 5898012"/>
                  <a:gd name="connsiteY5" fmla="*/ 2799739 h 4454368"/>
                  <a:gd name="connsiteX6" fmla="*/ 1096545 w 5898012"/>
                  <a:gd name="connsiteY6" fmla="*/ 2945608 h 4454368"/>
                  <a:gd name="connsiteX7" fmla="*/ 981156 w 5898012"/>
                  <a:gd name="connsiteY7" fmla="*/ 2831308 h 4454368"/>
                  <a:gd name="connsiteX8" fmla="*/ 1036236 w 5898012"/>
                  <a:gd name="connsiteY8" fmla="*/ 2338758 h 4454368"/>
                  <a:gd name="connsiteX9" fmla="*/ 208 w 5898012"/>
                  <a:gd name="connsiteY9" fmla="*/ 1925680 h 4454368"/>
                  <a:gd name="connsiteX10" fmla="*/ 1300804 w 5898012"/>
                  <a:gd name="connsiteY10" fmla="*/ 451072 h 4454368"/>
                  <a:gd name="connsiteX11" fmla="*/ 3484093 w 5898012"/>
                  <a:gd name="connsiteY11" fmla="*/ 10373 h 4454368"/>
                  <a:gd name="connsiteX12" fmla="*/ 5852883 w 5898012"/>
                  <a:gd name="connsiteY12" fmla="*/ 188046 h 4454368"/>
                  <a:gd name="connsiteX13" fmla="*/ 3602436 w 5898012"/>
                  <a:gd name="connsiteY13" fmla="*/ 1398748 h 4454368"/>
                  <a:gd name="connsiteX14" fmla="*/ 3312876 w 5898012"/>
                  <a:gd name="connsiteY14" fmla="*/ 2122648 h 4454368"/>
                  <a:gd name="connsiteX15" fmla="*/ 3571956 w 5898012"/>
                  <a:gd name="connsiteY15" fmla="*/ 2800828 h 4454368"/>
                  <a:gd name="connsiteX16" fmla="*/ 3168096 w 5898012"/>
                  <a:gd name="connsiteY16" fmla="*/ 3547588 h 4454368"/>
                  <a:gd name="connsiteX17" fmla="*/ 3602436 w 5898012"/>
                  <a:gd name="connsiteY17" fmla="*/ 4454368 h 4454368"/>
                  <a:gd name="connsiteX0" fmla="*/ 889325 w 7604216"/>
                  <a:gd name="connsiteY0" fmla="*/ 2584734 h 4523339"/>
                  <a:gd name="connsiteX1" fmla="*/ 1688075 w 7604216"/>
                  <a:gd name="connsiteY1" fmla="*/ 3406355 h 4523339"/>
                  <a:gd name="connsiteX2" fmla="*/ 1355449 w 7604216"/>
                  <a:gd name="connsiteY2" fmla="*/ 3974699 h 4523339"/>
                  <a:gd name="connsiteX3" fmla="*/ 705532 w 7604216"/>
                  <a:gd name="connsiteY3" fmla="*/ 3587355 h 4523339"/>
                  <a:gd name="connsiteX4" fmla="*/ 704048 w 7604216"/>
                  <a:gd name="connsiteY4" fmla="*/ 2709873 h 4523339"/>
                  <a:gd name="connsiteX5" fmla="*/ 1164036 w 7604216"/>
                  <a:gd name="connsiteY5" fmla="*/ 2868710 h 4523339"/>
                  <a:gd name="connsiteX6" fmla="*/ 1096545 w 7604216"/>
                  <a:gd name="connsiteY6" fmla="*/ 3014579 h 4523339"/>
                  <a:gd name="connsiteX7" fmla="*/ 981156 w 7604216"/>
                  <a:gd name="connsiteY7" fmla="*/ 2900279 h 4523339"/>
                  <a:gd name="connsiteX8" fmla="*/ 1036236 w 7604216"/>
                  <a:gd name="connsiteY8" fmla="*/ 2407729 h 4523339"/>
                  <a:gd name="connsiteX9" fmla="*/ 208 w 7604216"/>
                  <a:gd name="connsiteY9" fmla="*/ 1994651 h 4523339"/>
                  <a:gd name="connsiteX10" fmla="*/ 1300804 w 7604216"/>
                  <a:gd name="connsiteY10" fmla="*/ 520043 h 4523339"/>
                  <a:gd name="connsiteX11" fmla="*/ 3484093 w 7604216"/>
                  <a:gd name="connsiteY11" fmla="*/ 79344 h 4523339"/>
                  <a:gd name="connsiteX12" fmla="*/ 5852883 w 7604216"/>
                  <a:gd name="connsiteY12" fmla="*/ 257017 h 4523339"/>
                  <a:gd name="connsiteX13" fmla="*/ 7526967 w 7604216"/>
                  <a:gd name="connsiteY13" fmla="*/ 2507109 h 4523339"/>
                  <a:gd name="connsiteX14" fmla="*/ 3312876 w 7604216"/>
                  <a:gd name="connsiteY14" fmla="*/ 2191619 h 4523339"/>
                  <a:gd name="connsiteX15" fmla="*/ 3571956 w 7604216"/>
                  <a:gd name="connsiteY15" fmla="*/ 2869799 h 4523339"/>
                  <a:gd name="connsiteX16" fmla="*/ 3168096 w 7604216"/>
                  <a:gd name="connsiteY16" fmla="*/ 3616559 h 4523339"/>
                  <a:gd name="connsiteX17" fmla="*/ 3602436 w 7604216"/>
                  <a:gd name="connsiteY17" fmla="*/ 4523339 h 4523339"/>
                  <a:gd name="connsiteX0" fmla="*/ 889325 w 7539711"/>
                  <a:gd name="connsiteY0" fmla="*/ 2584734 h 4523339"/>
                  <a:gd name="connsiteX1" fmla="*/ 1688075 w 7539711"/>
                  <a:gd name="connsiteY1" fmla="*/ 3406355 h 4523339"/>
                  <a:gd name="connsiteX2" fmla="*/ 1355449 w 7539711"/>
                  <a:gd name="connsiteY2" fmla="*/ 3974699 h 4523339"/>
                  <a:gd name="connsiteX3" fmla="*/ 705532 w 7539711"/>
                  <a:gd name="connsiteY3" fmla="*/ 3587355 h 4523339"/>
                  <a:gd name="connsiteX4" fmla="*/ 704048 w 7539711"/>
                  <a:gd name="connsiteY4" fmla="*/ 2709873 h 4523339"/>
                  <a:gd name="connsiteX5" fmla="*/ 1164036 w 7539711"/>
                  <a:gd name="connsiteY5" fmla="*/ 2868710 h 4523339"/>
                  <a:gd name="connsiteX6" fmla="*/ 1096545 w 7539711"/>
                  <a:gd name="connsiteY6" fmla="*/ 3014579 h 4523339"/>
                  <a:gd name="connsiteX7" fmla="*/ 981156 w 7539711"/>
                  <a:gd name="connsiteY7" fmla="*/ 2900279 h 4523339"/>
                  <a:gd name="connsiteX8" fmla="*/ 1036236 w 7539711"/>
                  <a:gd name="connsiteY8" fmla="*/ 2407729 h 4523339"/>
                  <a:gd name="connsiteX9" fmla="*/ 208 w 7539711"/>
                  <a:gd name="connsiteY9" fmla="*/ 1994651 h 4523339"/>
                  <a:gd name="connsiteX10" fmla="*/ 1300804 w 7539711"/>
                  <a:gd name="connsiteY10" fmla="*/ 520043 h 4523339"/>
                  <a:gd name="connsiteX11" fmla="*/ 3484093 w 7539711"/>
                  <a:gd name="connsiteY11" fmla="*/ 79344 h 4523339"/>
                  <a:gd name="connsiteX12" fmla="*/ 5852883 w 7539711"/>
                  <a:gd name="connsiteY12" fmla="*/ 257017 h 4523339"/>
                  <a:gd name="connsiteX13" fmla="*/ 7526967 w 7539711"/>
                  <a:gd name="connsiteY13" fmla="*/ 2507109 h 4523339"/>
                  <a:gd name="connsiteX14" fmla="*/ 3312876 w 7539711"/>
                  <a:gd name="connsiteY14" fmla="*/ 2191619 h 4523339"/>
                  <a:gd name="connsiteX15" fmla="*/ 3571956 w 7539711"/>
                  <a:gd name="connsiteY15" fmla="*/ 2869799 h 4523339"/>
                  <a:gd name="connsiteX16" fmla="*/ 3168096 w 7539711"/>
                  <a:gd name="connsiteY16" fmla="*/ 3616559 h 4523339"/>
                  <a:gd name="connsiteX17" fmla="*/ 3602436 w 7539711"/>
                  <a:gd name="connsiteY17" fmla="*/ 4523339 h 4523339"/>
                  <a:gd name="connsiteX0" fmla="*/ 889325 w 7541311"/>
                  <a:gd name="connsiteY0" fmla="*/ 2584734 h 4523339"/>
                  <a:gd name="connsiteX1" fmla="*/ 1688075 w 7541311"/>
                  <a:gd name="connsiteY1" fmla="*/ 3406355 h 4523339"/>
                  <a:gd name="connsiteX2" fmla="*/ 1355449 w 7541311"/>
                  <a:gd name="connsiteY2" fmla="*/ 3974699 h 4523339"/>
                  <a:gd name="connsiteX3" fmla="*/ 705532 w 7541311"/>
                  <a:gd name="connsiteY3" fmla="*/ 3587355 h 4523339"/>
                  <a:gd name="connsiteX4" fmla="*/ 704048 w 7541311"/>
                  <a:gd name="connsiteY4" fmla="*/ 2709873 h 4523339"/>
                  <a:gd name="connsiteX5" fmla="*/ 1164036 w 7541311"/>
                  <a:gd name="connsiteY5" fmla="*/ 2868710 h 4523339"/>
                  <a:gd name="connsiteX6" fmla="*/ 1096545 w 7541311"/>
                  <a:gd name="connsiteY6" fmla="*/ 3014579 h 4523339"/>
                  <a:gd name="connsiteX7" fmla="*/ 981156 w 7541311"/>
                  <a:gd name="connsiteY7" fmla="*/ 2900279 h 4523339"/>
                  <a:gd name="connsiteX8" fmla="*/ 1036236 w 7541311"/>
                  <a:gd name="connsiteY8" fmla="*/ 2407729 h 4523339"/>
                  <a:gd name="connsiteX9" fmla="*/ 208 w 7541311"/>
                  <a:gd name="connsiteY9" fmla="*/ 1994651 h 4523339"/>
                  <a:gd name="connsiteX10" fmla="*/ 1300804 w 7541311"/>
                  <a:gd name="connsiteY10" fmla="*/ 520043 h 4523339"/>
                  <a:gd name="connsiteX11" fmla="*/ 3484093 w 7541311"/>
                  <a:gd name="connsiteY11" fmla="*/ 79344 h 4523339"/>
                  <a:gd name="connsiteX12" fmla="*/ 5852883 w 7541311"/>
                  <a:gd name="connsiteY12" fmla="*/ 257017 h 4523339"/>
                  <a:gd name="connsiteX13" fmla="*/ 7526967 w 7541311"/>
                  <a:gd name="connsiteY13" fmla="*/ 2507109 h 4523339"/>
                  <a:gd name="connsiteX14" fmla="*/ 4915644 w 7541311"/>
                  <a:gd name="connsiteY14" fmla="*/ 4375654 h 4523339"/>
                  <a:gd name="connsiteX15" fmla="*/ 3571956 w 7541311"/>
                  <a:gd name="connsiteY15" fmla="*/ 2869799 h 4523339"/>
                  <a:gd name="connsiteX16" fmla="*/ 3168096 w 7541311"/>
                  <a:gd name="connsiteY16" fmla="*/ 3616559 h 4523339"/>
                  <a:gd name="connsiteX17" fmla="*/ 3602436 w 7541311"/>
                  <a:gd name="connsiteY17" fmla="*/ 4523339 h 4523339"/>
                  <a:gd name="connsiteX0" fmla="*/ 889325 w 7541311"/>
                  <a:gd name="connsiteY0" fmla="*/ 2584734 h 4523339"/>
                  <a:gd name="connsiteX1" fmla="*/ 1688075 w 7541311"/>
                  <a:gd name="connsiteY1" fmla="*/ 3406355 h 4523339"/>
                  <a:gd name="connsiteX2" fmla="*/ 1355449 w 7541311"/>
                  <a:gd name="connsiteY2" fmla="*/ 3974699 h 4523339"/>
                  <a:gd name="connsiteX3" fmla="*/ 705532 w 7541311"/>
                  <a:gd name="connsiteY3" fmla="*/ 3587355 h 4523339"/>
                  <a:gd name="connsiteX4" fmla="*/ 704048 w 7541311"/>
                  <a:gd name="connsiteY4" fmla="*/ 2709873 h 4523339"/>
                  <a:gd name="connsiteX5" fmla="*/ 1164036 w 7541311"/>
                  <a:gd name="connsiteY5" fmla="*/ 2868710 h 4523339"/>
                  <a:gd name="connsiteX6" fmla="*/ 1096545 w 7541311"/>
                  <a:gd name="connsiteY6" fmla="*/ 3014579 h 4523339"/>
                  <a:gd name="connsiteX7" fmla="*/ 981156 w 7541311"/>
                  <a:gd name="connsiteY7" fmla="*/ 2900279 h 4523339"/>
                  <a:gd name="connsiteX8" fmla="*/ 1036236 w 7541311"/>
                  <a:gd name="connsiteY8" fmla="*/ 2407729 h 4523339"/>
                  <a:gd name="connsiteX9" fmla="*/ 208 w 7541311"/>
                  <a:gd name="connsiteY9" fmla="*/ 1994651 h 4523339"/>
                  <a:gd name="connsiteX10" fmla="*/ 1300804 w 7541311"/>
                  <a:gd name="connsiteY10" fmla="*/ 520043 h 4523339"/>
                  <a:gd name="connsiteX11" fmla="*/ 3484093 w 7541311"/>
                  <a:gd name="connsiteY11" fmla="*/ 79344 h 4523339"/>
                  <a:gd name="connsiteX12" fmla="*/ 5852883 w 7541311"/>
                  <a:gd name="connsiteY12" fmla="*/ 257017 h 4523339"/>
                  <a:gd name="connsiteX13" fmla="*/ 7526967 w 7541311"/>
                  <a:gd name="connsiteY13" fmla="*/ 2507109 h 4523339"/>
                  <a:gd name="connsiteX14" fmla="*/ 4915644 w 7541311"/>
                  <a:gd name="connsiteY14" fmla="*/ 4375654 h 4523339"/>
                  <a:gd name="connsiteX15" fmla="*/ 3571956 w 7541311"/>
                  <a:gd name="connsiteY15" fmla="*/ 2869799 h 4523339"/>
                  <a:gd name="connsiteX16" fmla="*/ 2171984 w 7541311"/>
                  <a:gd name="connsiteY16" fmla="*/ 3123178 h 4523339"/>
                  <a:gd name="connsiteX17" fmla="*/ 3602436 w 7541311"/>
                  <a:gd name="connsiteY17" fmla="*/ 4523339 h 4523339"/>
                  <a:gd name="connsiteX0" fmla="*/ 889325 w 7541311"/>
                  <a:gd name="connsiteY0" fmla="*/ 2584734 h 4523339"/>
                  <a:gd name="connsiteX1" fmla="*/ 1688075 w 7541311"/>
                  <a:gd name="connsiteY1" fmla="*/ 3406355 h 4523339"/>
                  <a:gd name="connsiteX2" fmla="*/ 1355449 w 7541311"/>
                  <a:gd name="connsiteY2" fmla="*/ 3974699 h 4523339"/>
                  <a:gd name="connsiteX3" fmla="*/ 705532 w 7541311"/>
                  <a:gd name="connsiteY3" fmla="*/ 3587355 h 4523339"/>
                  <a:gd name="connsiteX4" fmla="*/ 704048 w 7541311"/>
                  <a:gd name="connsiteY4" fmla="*/ 2709873 h 4523339"/>
                  <a:gd name="connsiteX5" fmla="*/ 1164036 w 7541311"/>
                  <a:gd name="connsiteY5" fmla="*/ 2868710 h 4523339"/>
                  <a:gd name="connsiteX6" fmla="*/ 1096545 w 7541311"/>
                  <a:gd name="connsiteY6" fmla="*/ 3014579 h 4523339"/>
                  <a:gd name="connsiteX7" fmla="*/ 981156 w 7541311"/>
                  <a:gd name="connsiteY7" fmla="*/ 2900279 h 4523339"/>
                  <a:gd name="connsiteX8" fmla="*/ 1036236 w 7541311"/>
                  <a:gd name="connsiteY8" fmla="*/ 2407729 h 4523339"/>
                  <a:gd name="connsiteX9" fmla="*/ 208 w 7541311"/>
                  <a:gd name="connsiteY9" fmla="*/ 1994651 h 4523339"/>
                  <a:gd name="connsiteX10" fmla="*/ 1300804 w 7541311"/>
                  <a:gd name="connsiteY10" fmla="*/ 520043 h 4523339"/>
                  <a:gd name="connsiteX11" fmla="*/ 3484093 w 7541311"/>
                  <a:gd name="connsiteY11" fmla="*/ 79344 h 4523339"/>
                  <a:gd name="connsiteX12" fmla="*/ 5852883 w 7541311"/>
                  <a:gd name="connsiteY12" fmla="*/ 257017 h 4523339"/>
                  <a:gd name="connsiteX13" fmla="*/ 7526967 w 7541311"/>
                  <a:gd name="connsiteY13" fmla="*/ 2507109 h 4523339"/>
                  <a:gd name="connsiteX14" fmla="*/ 4915644 w 7541311"/>
                  <a:gd name="connsiteY14" fmla="*/ 4375654 h 4523339"/>
                  <a:gd name="connsiteX15" fmla="*/ 3369738 w 7541311"/>
                  <a:gd name="connsiteY15" fmla="*/ 4053914 h 4523339"/>
                  <a:gd name="connsiteX16" fmla="*/ 2171984 w 7541311"/>
                  <a:gd name="connsiteY16" fmla="*/ 3123178 h 4523339"/>
                  <a:gd name="connsiteX17" fmla="*/ 3602436 w 7541311"/>
                  <a:gd name="connsiteY17" fmla="*/ 4523339 h 4523339"/>
                  <a:gd name="connsiteX0" fmla="*/ 889325 w 7541311"/>
                  <a:gd name="connsiteY0" fmla="*/ 2584734 h 4463583"/>
                  <a:gd name="connsiteX1" fmla="*/ 1688075 w 7541311"/>
                  <a:gd name="connsiteY1" fmla="*/ 3406355 h 4463583"/>
                  <a:gd name="connsiteX2" fmla="*/ 1355449 w 7541311"/>
                  <a:gd name="connsiteY2" fmla="*/ 3974699 h 4463583"/>
                  <a:gd name="connsiteX3" fmla="*/ 705532 w 7541311"/>
                  <a:gd name="connsiteY3" fmla="*/ 3587355 h 4463583"/>
                  <a:gd name="connsiteX4" fmla="*/ 704048 w 7541311"/>
                  <a:gd name="connsiteY4" fmla="*/ 2709873 h 4463583"/>
                  <a:gd name="connsiteX5" fmla="*/ 1164036 w 7541311"/>
                  <a:gd name="connsiteY5" fmla="*/ 2868710 h 4463583"/>
                  <a:gd name="connsiteX6" fmla="*/ 1096545 w 7541311"/>
                  <a:gd name="connsiteY6" fmla="*/ 3014579 h 4463583"/>
                  <a:gd name="connsiteX7" fmla="*/ 981156 w 7541311"/>
                  <a:gd name="connsiteY7" fmla="*/ 2900279 h 4463583"/>
                  <a:gd name="connsiteX8" fmla="*/ 1036236 w 7541311"/>
                  <a:gd name="connsiteY8" fmla="*/ 2407729 h 4463583"/>
                  <a:gd name="connsiteX9" fmla="*/ 208 w 7541311"/>
                  <a:gd name="connsiteY9" fmla="*/ 1994651 h 4463583"/>
                  <a:gd name="connsiteX10" fmla="*/ 1300804 w 7541311"/>
                  <a:gd name="connsiteY10" fmla="*/ 520043 h 4463583"/>
                  <a:gd name="connsiteX11" fmla="*/ 3484093 w 7541311"/>
                  <a:gd name="connsiteY11" fmla="*/ 79344 h 4463583"/>
                  <a:gd name="connsiteX12" fmla="*/ 5852883 w 7541311"/>
                  <a:gd name="connsiteY12" fmla="*/ 257017 h 4463583"/>
                  <a:gd name="connsiteX13" fmla="*/ 7526967 w 7541311"/>
                  <a:gd name="connsiteY13" fmla="*/ 2507109 h 4463583"/>
                  <a:gd name="connsiteX14" fmla="*/ 4915644 w 7541311"/>
                  <a:gd name="connsiteY14" fmla="*/ 4375654 h 4463583"/>
                  <a:gd name="connsiteX15" fmla="*/ 3369738 w 7541311"/>
                  <a:gd name="connsiteY15" fmla="*/ 4053914 h 4463583"/>
                  <a:gd name="connsiteX16" fmla="*/ 2171984 w 7541311"/>
                  <a:gd name="connsiteY16" fmla="*/ 3123178 h 4463583"/>
                  <a:gd name="connsiteX17" fmla="*/ 3624905 w 7541311"/>
                  <a:gd name="connsiteY17" fmla="*/ 418407 h 4463583"/>
                  <a:gd name="connsiteX0" fmla="*/ 889325 w 7541311"/>
                  <a:gd name="connsiteY0" fmla="*/ 2584734 h 4463583"/>
                  <a:gd name="connsiteX1" fmla="*/ 1688075 w 7541311"/>
                  <a:gd name="connsiteY1" fmla="*/ 3406355 h 4463583"/>
                  <a:gd name="connsiteX2" fmla="*/ 1355449 w 7541311"/>
                  <a:gd name="connsiteY2" fmla="*/ 3974699 h 4463583"/>
                  <a:gd name="connsiteX3" fmla="*/ 705532 w 7541311"/>
                  <a:gd name="connsiteY3" fmla="*/ 3587355 h 4463583"/>
                  <a:gd name="connsiteX4" fmla="*/ 704048 w 7541311"/>
                  <a:gd name="connsiteY4" fmla="*/ 2709873 h 4463583"/>
                  <a:gd name="connsiteX5" fmla="*/ 1164036 w 7541311"/>
                  <a:gd name="connsiteY5" fmla="*/ 2868710 h 4463583"/>
                  <a:gd name="connsiteX6" fmla="*/ 1096545 w 7541311"/>
                  <a:gd name="connsiteY6" fmla="*/ 3014579 h 4463583"/>
                  <a:gd name="connsiteX7" fmla="*/ 981156 w 7541311"/>
                  <a:gd name="connsiteY7" fmla="*/ 2900279 h 4463583"/>
                  <a:gd name="connsiteX8" fmla="*/ 1036236 w 7541311"/>
                  <a:gd name="connsiteY8" fmla="*/ 2407729 h 4463583"/>
                  <a:gd name="connsiteX9" fmla="*/ 208 w 7541311"/>
                  <a:gd name="connsiteY9" fmla="*/ 1994651 h 4463583"/>
                  <a:gd name="connsiteX10" fmla="*/ 1300804 w 7541311"/>
                  <a:gd name="connsiteY10" fmla="*/ 520043 h 4463583"/>
                  <a:gd name="connsiteX11" fmla="*/ 3484093 w 7541311"/>
                  <a:gd name="connsiteY11" fmla="*/ 79344 h 4463583"/>
                  <a:gd name="connsiteX12" fmla="*/ 5852883 w 7541311"/>
                  <a:gd name="connsiteY12" fmla="*/ 257017 h 4463583"/>
                  <a:gd name="connsiteX13" fmla="*/ 7526967 w 7541311"/>
                  <a:gd name="connsiteY13" fmla="*/ 2507109 h 4463583"/>
                  <a:gd name="connsiteX14" fmla="*/ 4915644 w 7541311"/>
                  <a:gd name="connsiteY14" fmla="*/ 4375654 h 4463583"/>
                  <a:gd name="connsiteX15" fmla="*/ 3369738 w 7541311"/>
                  <a:gd name="connsiteY15" fmla="*/ 4053914 h 4463583"/>
                  <a:gd name="connsiteX16" fmla="*/ 2171984 w 7541311"/>
                  <a:gd name="connsiteY16" fmla="*/ 3123178 h 4463583"/>
                  <a:gd name="connsiteX17" fmla="*/ 3624905 w 7541311"/>
                  <a:gd name="connsiteY17" fmla="*/ 418407 h 4463583"/>
                  <a:gd name="connsiteX0" fmla="*/ 889325 w 7541311"/>
                  <a:gd name="connsiteY0" fmla="*/ 2584734 h 4463583"/>
                  <a:gd name="connsiteX1" fmla="*/ 1688075 w 7541311"/>
                  <a:gd name="connsiteY1" fmla="*/ 3406355 h 4463583"/>
                  <a:gd name="connsiteX2" fmla="*/ 1355449 w 7541311"/>
                  <a:gd name="connsiteY2" fmla="*/ 3974699 h 4463583"/>
                  <a:gd name="connsiteX3" fmla="*/ 705532 w 7541311"/>
                  <a:gd name="connsiteY3" fmla="*/ 3587355 h 4463583"/>
                  <a:gd name="connsiteX4" fmla="*/ 704048 w 7541311"/>
                  <a:gd name="connsiteY4" fmla="*/ 2709873 h 4463583"/>
                  <a:gd name="connsiteX5" fmla="*/ 1164036 w 7541311"/>
                  <a:gd name="connsiteY5" fmla="*/ 2868710 h 4463583"/>
                  <a:gd name="connsiteX6" fmla="*/ 1096545 w 7541311"/>
                  <a:gd name="connsiteY6" fmla="*/ 3014579 h 4463583"/>
                  <a:gd name="connsiteX7" fmla="*/ 981156 w 7541311"/>
                  <a:gd name="connsiteY7" fmla="*/ 2900279 h 4463583"/>
                  <a:gd name="connsiteX8" fmla="*/ 1036236 w 7541311"/>
                  <a:gd name="connsiteY8" fmla="*/ 2407729 h 4463583"/>
                  <a:gd name="connsiteX9" fmla="*/ 208 w 7541311"/>
                  <a:gd name="connsiteY9" fmla="*/ 1994651 h 4463583"/>
                  <a:gd name="connsiteX10" fmla="*/ 1300804 w 7541311"/>
                  <a:gd name="connsiteY10" fmla="*/ 520043 h 4463583"/>
                  <a:gd name="connsiteX11" fmla="*/ 3484093 w 7541311"/>
                  <a:gd name="connsiteY11" fmla="*/ 79344 h 4463583"/>
                  <a:gd name="connsiteX12" fmla="*/ 5852883 w 7541311"/>
                  <a:gd name="connsiteY12" fmla="*/ 257017 h 4463583"/>
                  <a:gd name="connsiteX13" fmla="*/ 7526967 w 7541311"/>
                  <a:gd name="connsiteY13" fmla="*/ 2507109 h 4463583"/>
                  <a:gd name="connsiteX14" fmla="*/ 4915644 w 7541311"/>
                  <a:gd name="connsiteY14" fmla="*/ 4375654 h 4463583"/>
                  <a:gd name="connsiteX15" fmla="*/ 3369738 w 7541311"/>
                  <a:gd name="connsiteY15" fmla="*/ 4053914 h 4463583"/>
                  <a:gd name="connsiteX16" fmla="*/ 2171984 w 7541311"/>
                  <a:gd name="connsiteY16" fmla="*/ 3123178 h 4463583"/>
                  <a:gd name="connsiteX17" fmla="*/ 3624905 w 7541311"/>
                  <a:gd name="connsiteY17" fmla="*/ 418407 h 4463583"/>
                  <a:gd name="connsiteX0" fmla="*/ 889325 w 7541311"/>
                  <a:gd name="connsiteY0" fmla="*/ 3097772 h 4976621"/>
                  <a:gd name="connsiteX1" fmla="*/ 1688075 w 7541311"/>
                  <a:gd name="connsiteY1" fmla="*/ 3919393 h 4976621"/>
                  <a:gd name="connsiteX2" fmla="*/ 1355449 w 7541311"/>
                  <a:gd name="connsiteY2" fmla="*/ 4487737 h 4976621"/>
                  <a:gd name="connsiteX3" fmla="*/ 705532 w 7541311"/>
                  <a:gd name="connsiteY3" fmla="*/ 4100393 h 4976621"/>
                  <a:gd name="connsiteX4" fmla="*/ 704048 w 7541311"/>
                  <a:gd name="connsiteY4" fmla="*/ 3222911 h 4976621"/>
                  <a:gd name="connsiteX5" fmla="*/ 1164036 w 7541311"/>
                  <a:gd name="connsiteY5" fmla="*/ 3381748 h 4976621"/>
                  <a:gd name="connsiteX6" fmla="*/ 1096545 w 7541311"/>
                  <a:gd name="connsiteY6" fmla="*/ 3527617 h 4976621"/>
                  <a:gd name="connsiteX7" fmla="*/ 981156 w 7541311"/>
                  <a:gd name="connsiteY7" fmla="*/ 3413317 h 4976621"/>
                  <a:gd name="connsiteX8" fmla="*/ 1036236 w 7541311"/>
                  <a:gd name="connsiteY8" fmla="*/ 2920767 h 4976621"/>
                  <a:gd name="connsiteX9" fmla="*/ 208 w 7541311"/>
                  <a:gd name="connsiteY9" fmla="*/ 2507689 h 4976621"/>
                  <a:gd name="connsiteX10" fmla="*/ 1300804 w 7541311"/>
                  <a:gd name="connsiteY10" fmla="*/ 1033081 h 4976621"/>
                  <a:gd name="connsiteX11" fmla="*/ 3484093 w 7541311"/>
                  <a:gd name="connsiteY11" fmla="*/ 592382 h 4976621"/>
                  <a:gd name="connsiteX12" fmla="*/ 5852883 w 7541311"/>
                  <a:gd name="connsiteY12" fmla="*/ 770055 h 4976621"/>
                  <a:gd name="connsiteX13" fmla="*/ 7526967 w 7541311"/>
                  <a:gd name="connsiteY13" fmla="*/ 3020147 h 4976621"/>
                  <a:gd name="connsiteX14" fmla="*/ 4915644 w 7541311"/>
                  <a:gd name="connsiteY14" fmla="*/ 4888692 h 4976621"/>
                  <a:gd name="connsiteX15" fmla="*/ 3369738 w 7541311"/>
                  <a:gd name="connsiteY15" fmla="*/ 4566952 h 4976621"/>
                  <a:gd name="connsiteX16" fmla="*/ 2171984 w 7541311"/>
                  <a:gd name="connsiteY16" fmla="*/ 3636216 h 4976621"/>
                  <a:gd name="connsiteX17" fmla="*/ 6111439 w 7541311"/>
                  <a:gd name="connsiteY17" fmla="*/ 17045 h 4976621"/>
                  <a:gd name="connsiteX0" fmla="*/ 889325 w 7541311"/>
                  <a:gd name="connsiteY0" fmla="*/ 3106388 h 5010613"/>
                  <a:gd name="connsiteX1" fmla="*/ 1688075 w 7541311"/>
                  <a:gd name="connsiteY1" fmla="*/ 3928009 h 5010613"/>
                  <a:gd name="connsiteX2" fmla="*/ 1355449 w 7541311"/>
                  <a:gd name="connsiteY2" fmla="*/ 4496353 h 5010613"/>
                  <a:gd name="connsiteX3" fmla="*/ 705532 w 7541311"/>
                  <a:gd name="connsiteY3" fmla="*/ 4109009 h 5010613"/>
                  <a:gd name="connsiteX4" fmla="*/ 704048 w 7541311"/>
                  <a:gd name="connsiteY4" fmla="*/ 3231527 h 5010613"/>
                  <a:gd name="connsiteX5" fmla="*/ 1164036 w 7541311"/>
                  <a:gd name="connsiteY5" fmla="*/ 3390364 h 5010613"/>
                  <a:gd name="connsiteX6" fmla="*/ 1096545 w 7541311"/>
                  <a:gd name="connsiteY6" fmla="*/ 3536233 h 5010613"/>
                  <a:gd name="connsiteX7" fmla="*/ 981156 w 7541311"/>
                  <a:gd name="connsiteY7" fmla="*/ 3421933 h 5010613"/>
                  <a:gd name="connsiteX8" fmla="*/ 1036236 w 7541311"/>
                  <a:gd name="connsiteY8" fmla="*/ 2929383 h 5010613"/>
                  <a:gd name="connsiteX9" fmla="*/ 208 w 7541311"/>
                  <a:gd name="connsiteY9" fmla="*/ 2516305 h 5010613"/>
                  <a:gd name="connsiteX10" fmla="*/ 1300804 w 7541311"/>
                  <a:gd name="connsiteY10" fmla="*/ 1041697 h 5010613"/>
                  <a:gd name="connsiteX11" fmla="*/ 3484093 w 7541311"/>
                  <a:gd name="connsiteY11" fmla="*/ 600998 h 5010613"/>
                  <a:gd name="connsiteX12" fmla="*/ 5852883 w 7541311"/>
                  <a:gd name="connsiteY12" fmla="*/ 778671 h 5010613"/>
                  <a:gd name="connsiteX13" fmla="*/ 7526967 w 7541311"/>
                  <a:gd name="connsiteY13" fmla="*/ 3028763 h 5010613"/>
                  <a:gd name="connsiteX14" fmla="*/ 4915644 w 7541311"/>
                  <a:gd name="connsiteY14" fmla="*/ 4897308 h 5010613"/>
                  <a:gd name="connsiteX15" fmla="*/ 3369738 w 7541311"/>
                  <a:gd name="connsiteY15" fmla="*/ 4575568 h 5010613"/>
                  <a:gd name="connsiteX16" fmla="*/ 1857423 w 7541311"/>
                  <a:gd name="connsiteY16" fmla="*/ 2704118 h 5010613"/>
                  <a:gd name="connsiteX17" fmla="*/ 6111439 w 7541311"/>
                  <a:gd name="connsiteY17" fmla="*/ 25661 h 5010613"/>
                  <a:gd name="connsiteX0" fmla="*/ 889325 w 7541311"/>
                  <a:gd name="connsiteY0" fmla="*/ 3106388 h 4944173"/>
                  <a:gd name="connsiteX1" fmla="*/ 1688075 w 7541311"/>
                  <a:gd name="connsiteY1" fmla="*/ 3928009 h 4944173"/>
                  <a:gd name="connsiteX2" fmla="*/ 1355449 w 7541311"/>
                  <a:gd name="connsiteY2" fmla="*/ 4496353 h 4944173"/>
                  <a:gd name="connsiteX3" fmla="*/ 705532 w 7541311"/>
                  <a:gd name="connsiteY3" fmla="*/ 4109009 h 4944173"/>
                  <a:gd name="connsiteX4" fmla="*/ 704048 w 7541311"/>
                  <a:gd name="connsiteY4" fmla="*/ 3231527 h 4944173"/>
                  <a:gd name="connsiteX5" fmla="*/ 1164036 w 7541311"/>
                  <a:gd name="connsiteY5" fmla="*/ 3390364 h 4944173"/>
                  <a:gd name="connsiteX6" fmla="*/ 1096545 w 7541311"/>
                  <a:gd name="connsiteY6" fmla="*/ 3536233 h 4944173"/>
                  <a:gd name="connsiteX7" fmla="*/ 981156 w 7541311"/>
                  <a:gd name="connsiteY7" fmla="*/ 3421933 h 4944173"/>
                  <a:gd name="connsiteX8" fmla="*/ 1036236 w 7541311"/>
                  <a:gd name="connsiteY8" fmla="*/ 2929383 h 4944173"/>
                  <a:gd name="connsiteX9" fmla="*/ 208 w 7541311"/>
                  <a:gd name="connsiteY9" fmla="*/ 2516305 h 4944173"/>
                  <a:gd name="connsiteX10" fmla="*/ 1300804 w 7541311"/>
                  <a:gd name="connsiteY10" fmla="*/ 1041697 h 4944173"/>
                  <a:gd name="connsiteX11" fmla="*/ 3484093 w 7541311"/>
                  <a:gd name="connsiteY11" fmla="*/ 600998 h 4944173"/>
                  <a:gd name="connsiteX12" fmla="*/ 5852883 w 7541311"/>
                  <a:gd name="connsiteY12" fmla="*/ 778671 h 4944173"/>
                  <a:gd name="connsiteX13" fmla="*/ 7526967 w 7541311"/>
                  <a:gd name="connsiteY13" fmla="*/ 3028763 h 4944173"/>
                  <a:gd name="connsiteX14" fmla="*/ 4915644 w 7541311"/>
                  <a:gd name="connsiteY14" fmla="*/ 4897308 h 4944173"/>
                  <a:gd name="connsiteX15" fmla="*/ 2718145 w 7541311"/>
                  <a:gd name="connsiteY15" fmla="*/ 4240068 h 4944173"/>
                  <a:gd name="connsiteX16" fmla="*/ 1857423 w 7541311"/>
                  <a:gd name="connsiteY16" fmla="*/ 2704118 h 4944173"/>
                  <a:gd name="connsiteX17" fmla="*/ 6111439 w 7541311"/>
                  <a:gd name="connsiteY17" fmla="*/ 25661 h 4944173"/>
                  <a:gd name="connsiteX0" fmla="*/ 889325 w 7530353"/>
                  <a:gd name="connsiteY0" fmla="*/ 3106388 h 4882537"/>
                  <a:gd name="connsiteX1" fmla="*/ 1688075 w 7530353"/>
                  <a:gd name="connsiteY1" fmla="*/ 3928009 h 4882537"/>
                  <a:gd name="connsiteX2" fmla="*/ 1355449 w 7530353"/>
                  <a:gd name="connsiteY2" fmla="*/ 4496353 h 4882537"/>
                  <a:gd name="connsiteX3" fmla="*/ 705532 w 7530353"/>
                  <a:gd name="connsiteY3" fmla="*/ 4109009 h 4882537"/>
                  <a:gd name="connsiteX4" fmla="*/ 704048 w 7530353"/>
                  <a:gd name="connsiteY4" fmla="*/ 3231527 h 4882537"/>
                  <a:gd name="connsiteX5" fmla="*/ 1164036 w 7530353"/>
                  <a:gd name="connsiteY5" fmla="*/ 3390364 h 4882537"/>
                  <a:gd name="connsiteX6" fmla="*/ 1096545 w 7530353"/>
                  <a:gd name="connsiteY6" fmla="*/ 3536233 h 4882537"/>
                  <a:gd name="connsiteX7" fmla="*/ 981156 w 7530353"/>
                  <a:gd name="connsiteY7" fmla="*/ 3421933 h 4882537"/>
                  <a:gd name="connsiteX8" fmla="*/ 1036236 w 7530353"/>
                  <a:gd name="connsiteY8" fmla="*/ 2929383 h 4882537"/>
                  <a:gd name="connsiteX9" fmla="*/ 208 w 7530353"/>
                  <a:gd name="connsiteY9" fmla="*/ 2516305 h 4882537"/>
                  <a:gd name="connsiteX10" fmla="*/ 1300804 w 7530353"/>
                  <a:gd name="connsiteY10" fmla="*/ 1041697 h 4882537"/>
                  <a:gd name="connsiteX11" fmla="*/ 3484093 w 7530353"/>
                  <a:gd name="connsiteY11" fmla="*/ 600998 h 4882537"/>
                  <a:gd name="connsiteX12" fmla="*/ 5852883 w 7530353"/>
                  <a:gd name="connsiteY12" fmla="*/ 778671 h 4882537"/>
                  <a:gd name="connsiteX13" fmla="*/ 7526967 w 7530353"/>
                  <a:gd name="connsiteY13" fmla="*/ 3028763 h 4882537"/>
                  <a:gd name="connsiteX14" fmla="*/ 5424934 w 7530353"/>
                  <a:gd name="connsiteY14" fmla="*/ 4831524 h 4882537"/>
                  <a:gd name="connsiteX15" fmla="*/ 2718145 w 7530353"/>
                  <a:gd name="connsiteY15" fmla="*/ 4240068 h 4882537"/>
                  <a:gd name="connsiteX16" fmla="*/ 1857423 w 7530353"/>
                  <a:gd name="connsiteY16" fmla="*/ 2704118 h 4882537"/>
                  <a:gd name="connsiteX17" fmla="*/ 6111439 w 7530353"/>
                  <a:gd name="connsiteY17" fmla="*/ 25661 h 4882537"/>
                  <a:gd name="connsiteX0" fmla="*/ 889325 w 7530353"/>
                  <a:gd name="connsiteY0" fmla="*/ 3104703 h 4879238"/>
                  <a:gd name="connsiteX1" fmla="*/ 1688075 w 7530353"/>
                  <a:gd name="connsiteY1" fmla="*/ 3926324 h 4879238"/>
                  <a:gd name="connsiteX2" fmla="*/ 1355449 w 7530353"/>
                  <a:gd name="connsiteY2" fmla="*/ 4494668 h 4879238"/>
                  <a:gd name="connsiteX3" fmla="*/ 705532 w 7530353"/>
                  <a:gd name="connsiteY3" fmla="*/ 4107324 h 4879238"/>
                  <a:gd name="connsiteX4" fmla="*/ 704048 w 7530353"/>
                  <a:gd name="connsiteY4" fmla="*/ 3229842 h 4879238"/>
                  <a:gd name="connsiteX5" fmla="*/ 1164036 w 7530353"/>
                  <a:gd name="connsiteY5" fmla="*/ 3388679 h 4879238"/>
                  <a:gd name="connsiteX6" fmla="*/ 1096545 w 7530353"/>
                  <a:gd name="connsiteY6" fmla="*/ 3534548 h 4879238"/>
                  <a:gd name="connsiteX7" fmla="*/ 981156 w 7530353"/>
                  <a:gd name="connsiteY7" fmla="*/ 3420248 h 4879238"/>
                  <a:gd name="connsiteX8" fmla="*/ 1036236 w 7530353"/>
                  <a:gd name="connsiteY8" fmla="*/ 2927698 h 4879238"/>
                  <a:gd name="connsiteX9" fmla="*/ 208 w 7530353"/>
                  <a:gd name="connsiteY9" fmla="*/ 2514620 h 4879238"/>
                  <a:gd name="connsiteX10" fmla="*/ 1300804 w 7530353"/>
                  <a:gd name="connsiteY10" fmla="*/ 1040012 h 4879238"/>
                  <a:gd name="connsiteX11" fmla="*/ 3484093 w 7530353"/>
                  <a:gd name="connsiteY11" fmla="*/ 599313 h 4879238"/>
                  <a:gd name="connsiteX12" fmla="*/ 5852883 w 7530353"/>
                  <a:gd name="connsiteY12" fmla="*/ 776986 h 4879238"/>
                  <a:gd name="connsiteX13" fmla="*/ 7526967 w 7530353"/>
                  <a:gd name="connsiteY13" fmla="*/ 3027078 h 4879238"/>
                  <a:gd name="connsiteX14" fmla="*/ 5424934 w 7530353"/>
                  <a:gd name="connsiteY14" fmla="*/ 4829839 h 4879238"/>
                  <a:gd name="connsiteX15" fmla="*/ 2718145 w 7530353"/>
                  <a:gd name="connsiteY15" fmla="*/ 4238383 h 4879238"/>
                  <a:gd name="connsiteX16" fmla="*/ 1849934 w 7530353"/>
                  <a:gd name="connsiteY16" fmla="*/ 2834002 h 4879238"/>
                  <a:gd name="connsiteX17" fmla="*/ 6111439 w 7530353"/>
                  <a:gd name="connsiteY17" fmla="*/ 23976 h 4879238"/>
                  <a:gd name="connsiteX0" fmla="*/ 889325 w 7530353"/>
                  <a:gd name="connsiteY0" fmla="*/ 3101025 h 4875560"/>
                  <a:gd name="connsiteX1" fmla="*/ 1688075 w 7530353"/>
                  <a:gd name="connsiteY1" fmla="*/ 3922646 h 4875560"/>
                  <a:gd name="connsiteX2" fmla="*/ 1355449 w 7530353"/>
                  <a:gd name="connsiteY2" fmla="*/ 4490990 h 4875560"/>
                  <a:gd name="connsiteX3" fmla="*/ 705532 w 7530353"/>
                  <a:gd name="connsiteY3" fmla="*/ 4103646 h 4875560"/>
                  <a:gd name="connsiteX4" fmla="*/ 704048 w 7530353"/>
                  <a:gd name="connsiteY4" fmla="*/ 3226164 h 4875560"/>
                  <a:gd name="connsiteX5" fmla="*/ 1164036 w 7530353"/>
                  <a:gd name="connsiteY5" fmla="*/ 3385001 h 4875560"/>
                  <a:gd name="connsiteX6" fmla="*/ 1096545 w 7530353"/>
                  <a:gd name="connsiteY6" fmla="*/ 3530870 h 4875560"/>
                  <a:gd name="connsiteX7" fmla="*/ 981156 w 7530353"/>
                  <a:gd name="connsiteY7" fmla="*/ 3416570 h 4875560"/>
                  <a:gd name="connsiteX8" fmla="*/ 1036236 w 7530353"/>
                  <a:gd name="connsiteY8" fmla="*/ 2924020 h 4875560"/>
                  <a:gd name="connsiteX9" fmla="*/ 208 w 7530353"/>
                  <a:gd name="connsiteY9" fmla="*/ 2510942 h 4875560"/>
                  <a:gd name="connsiteX10" fmla="*/ 1300804 w 7530353"/>
                  <a:gd name="connsiteY10" fmla="*/ 1036334 h 4875560"/>
                  <a:gd name="connsiteX11" fmla="*/ 3484093 w 7530353"/>
                  <a:gd name="connsiteY11" fmla="*/ 595635 h 4875560"/>
                  <a:gd name="connsiteX12" fmla="*/ 5852883 w 7530353"/>
                  <a:gd name="connsiteY12" fmla="*/ 773308 h 4875560"/>
                  <a:gd name="connsiteX13" fmla="*/ 7526967 w 7530353"/>
                  <a:gd name="connsiteY13" fmla="*/ 3023400 h 4875560"/>
                  <a:gd name="connsiteX14" fmla="*/ 5424934 w 7530353"/>
                  <a:gd name="connsiteY14" fmla="*/ 4826161 h 4875560"/>
                  <a:gd name="connsiteX15" fmla="*/ 2718145 w 7530353"/>
                  <a:gd name="connsiteY15" fmla="*/ 4234705 h 4875560"/>
                  <a:gd name="connsiteX16" fmla="*/ 1849934 w 7530353"/>
                  <a:gd name="connsiteY16" fmla="*/ 2830324 h 4875560"/>
                  <a:gd name="connsiteX17" fmla="*/ 6111439 w 7530353"/>
                  <a:gd name="connsiteY17" fmla="*/ 20298 h 4875560"/>
                  <a:gd name="connsiteX0" fmla="*/ 889325 w 7530353"/>
                  <a:gd name="connsiteY0" fmla="*/ 3101025 h 4875560"/>
                  <a:gd name="connsiteX1" fmla="*/ 1688075 w 7530353"/>
                  <a:gd name="connsiteY1" fmla="*/ 3922646 h 4875560"/>
                  <a:gd name="connsiteX2" fmla="*/ 1355449 w 7530353"/>
                  <a:gd name="connsiteY2" fmla="*/ 4490990 h 4875560"/>
                  <a:gd name="connsiteX3" fmla="*/ 705532 w 7530353"/>
                  <a:gd name="connsiteY3" fmla="*/ 4103646 h 4875560"/>
                  <a:gd name="connsiteX4" fmla="*/ 704048 w 7530353"/>
                  <a:gd name="connsiteY4" fmla="*/ 3226164 h 4875560"/>
                  <a:gd name="connsiteX5" fmla="*/ 1164036 w 7530353"/>
                  <a:gd name="connsiteY5" fmla="*/ 3385001 h 4875560"/>
                  <a:gd name="connsiteX6" fmla="*/ 1096545 w 7530353"/>
                  <a:gd name="connsiteY6" fmla="*/ 3530870 h 4875560"/>
                  <a:gd name="connsiteX7" fmla="*/ 981156 w 7530353"/>
                  <a:gd name="connsiteY7" fmla="*/ 3416570 h 4875560"/>
                  <a:gd name="connsiteX8" fmla="*/ 1036236 w 7530353"/>
                  <a:gd name="connsiteY8" fmla="*/ 2924020 h 4875560"/>
                  <a:gd name="connsiteX9" fmla="*/ 208 w 7530353"/>
                  <a:gd name="connsiteY9" fmla="*/ 2510942 h 4875560"/>
                  <a:gd name="connsiteX10" fmla="*/ 1300804 w 7530353"/>
                  <a:gd name="connsiteY10" fmla="*/ 1036334 h 4875560"/>
                  <a:gd name="connsiteX11" fmla="*/ 3484093 w 7530353"/>
                  <a:gd name="connsiteY11" fmla="*/ 595635 h 4875560"/>
                  <a:gd name="connsiteX12" fmla="*/ 5852883 w 7530353"/>
                  <a:gd name="connsiteY12" fmla="*/ 773308 h 4875560"/>
                  <a:gd name="connsiteX13" fmla="*/ 7526967 w 7530353"/>
                  <a:gd name="connsiteY13" fmla="*/ 3023400 h 4875560"/>
                  <a:gd name="connsiteX14" fmla="*/ 5424934 w 7530353"/>
                  <a:gd name="connsiteY14" fmla="*/ 4826161 h 4875560"/>
                  <a:gd name="connsiteX15" fmla="*/ 2718145 w 7530353"/>
                  <a:gd name="connsiteY15" fmla="*/ 4234705 h 4875560"/>
                  <a:gd name="connsiteX16" fmla="*/ 1849934 w 7530353"/>
                  <a:gd name="connsiteY16" fmla="*/ 2830324 h 4875560"/>
                  <a:gd name="connsiteX17" fmla="*/ 6111439 w 7530353"/>
                  <a:gd name="connsiteY17" fmla="*/ 20298 h 4875560"/>
                  <a:gd name="connsiteX0" fmla="*/ 889325 w 7530353"/>
                  <a:gd name="connsiteY0" fmla="*/ 3101025 h 4875560"/>
                  <a:gd name="connsiteX1" fmla="*/ 1688075 w 7530353"/>
                  <a:gd name="connsiteY1" fmla="*/ 3922646 h 4875560"/>
                  <a:gd name="connsiteX2" fmla="*/ 1355449 w 7530353"/>
                  <a:gd name="connsiteY2" fmla="*/ 4490990 h 4875560"/>
                  <a:gd name="connsiteX3" fmla="*/ 705532 w 7530353"/>
                  <a:gd name="connsiteY3" fmla="*/ 4103646 h 4875560"/>
                  <a:gd name="connsiteX4" fmla="*/ 704048 w 7530353"/>
                  <a:gd name="connsiteY4" fmla="*/ 3226164 h 4875560"/>
                  <a:gd name="connsiteX5" fmla="*/ 1164036 w 7530353"/>
                  <a:gd name="connsiteY5" fmla="*/ 3385001 h 4875560"/>
                  <a:gd name="connsiteX6" fmla="*/ 1096545 w 7530353"/>
                  <a:gd name="connsiteY6" fmla="*/ 3530870 h 4875560"/>
                  <a:gd name="connsiteX7" fmla="*/ 981156 w 7530353"/>
                  <a:gd name="connsiteY7" fmla="*/ 3416570 h 4875560"/>
                  <a:gd name="connsiteX8" fmla="*/ 1036236 w 7530353"/>
                  <a:gd name="connsiteY8" fmla="*/ 2924020 h 4875560"/>
                  <a:gd name="connsiteX9" fmla="*/ 208 w 7530353"/>
                  <a:gd name="connsiteY9" fmla="*/ 2510942 h 4875560"/>
                  <a:gd name="connsiteX10" fmla="*/ 1300804 w 7530353"/>
                  <a:gd name="connsiteY10" fmla="*/ 1036334 h 4875560"/>
                  <a:gd name="connsiteX11" fmla="*/ 3484093 w 7530353"/>
                  <a:gd name="connsiteY11" fmla="*/ 595635 h 4875560"/>
                  <a:gd name="connsiteX12" fmla="*/ 5852883 w 7530353"/>
                  <a:gd name="connsiteY12" fmla="*/ 773308 h 4875560"/>
                  <a:gd name="connsiteX13" fmla="*/ 7526967 w 7530353"/>
                  <a:gd name="connsiteY13" fmla="*/ 3023400 h 4875560"/>
                  <a:gd name="connsiteX14" fmla="*/ 5424934 w 7530353"/>
                  <a:gd name="connsiteY14" fmla="*/ 4826161 h 4875560"/>
                  <a:gd name="connsiteX15" fmla="*/ 2718145 w 7530353"/>
                  <a:gd name="connsiteY15" fmla="*/ 4234705 h 4875560"/>
                  <a:gd name="connsiteX16" fmla="*/ 1849934 w 7530353"/>
                  <a:gd name="connsiteY16" fmla="*/ 2830324 h 4875560"/>
                  <a:gd name="connsiteX17" fmla="*/ 6111439 w 7530353"/>
                  <a:gd name="connsiteY17" fmla="*/ 20298 h 4875560"/>
                  <a:gd name="connsiteX0" fmla="*/ 889325 w 7530353"/>
                  <a:gd name="connsiteY0" fmla="*/ 3101312 h 4875847"/>
                  <a:gd name="connsiteX1" fmla="*/ 1688075 w 7530353"/>
                  <a:gd name="connsiteY1" fmla="*/ 3922933 h 4875847"/>
                  <a:gd name="connsiteX2" fmla="*/ 1355449 w 7530353"/>
                  <a:gd name="connsiteY2" fmla="*/ 4491277 h 4875847"/>
                  <a:gd name="connsiteX3" fmla="*/ 705532 w 7530353"/>
                  <a:gd name="connsiteY3" fmla="*/ 4103933 h 4875847"/>
                  <a:gd name="connsiteX4" fmla="*/ 704048 w 7530353"/>
                  <a:gd name="connsiteY4" fmla="*/ 3226451 h 4875847"/>
                  <a:gd name="connsiteX5" fmla="*/ 1164036 w 7530353"/>
                  <a:gd name="connsiteY5" fmla="*/ 3385288 h 4875847"/>
                  <a:gd name="connsiteX6" fmla="*/ 1096545 w 7530353"/>
                  <a:gd name="connsiteY6" fmla="*/ 3531157 h 4875847"/>
                  <a:gd name="connsiteX7" fmla="*/ 981156 w 7530353"/>
                  <a:gd name="connsiteY7" fmla="*/ 3416857 h 4875847"/>
                  <a:gd name="connsiteX8" fmla="*/ 1036236 w 7530353"/>
                  <a:gd name="connsiteY8" fmla="*/ 2924307 h 4875847"/>
                  <a:gd name="connsiteX9" fmla="*/ 208 w 7530353"/>
                  <a:gd name="connsiteY9" fmla="*/ 2511229 h 4875847"/>
                  <a:gd name="connsiteX10" fmla="*/ 1300804 w 7530353"/>
                  <a:gd name="connsiteY10" fmla="*/ 1036621 h 4875847"/>
                  <a:gd name="connsiteX11" fmla="*/ 3484093 w 7530353"/>
                  <a:gd name="connsiteY11" fmla="*/ 595922 h 4875847"/>
                  <a:gd name="connsiteX12" fmla="*/ 5852883 w 7530353"/>
                  <a:gd name="connsiteY12" fmla="*/ 773595 h 4875847"/>
                  <a:gd name="connsiteX13" fmla="*/ 7526967 w 7530353"/>
                  <a:gd name="connsiteY13" fmla="*/ 3023687 h 4875847"/>
                  <a:gd name="connsiteX14" fmla="*/ 5424934 w 7530353"/>
                  <a:gd name="connsiteY14" fmla="*/ 4826448 h 4875847"/>
                  <a:gd name="connsiteX15" fmla="*/ 2718145 w 7530353"/>
                  <a:gd name="connsiteY15" fmla="*/ 4234992 h 4875847"/>
                  <a:gd name="connsiteX16" fmla="*/ 1849934 w 7530353"/>
                  <a:gd name="connsiteY16" fmla="*/ 2830611 h 4875847"/>
                  <a:gd name="connsiteX17" fmla="*/ 6111439 w 7530353"/>
                  <a:gd name="connsiteY17" fmla="*/ 20585 h 4875847"/>
                  <a:gd name="connsiteX0" fmla="*/ 889325 w 7530353"/>
                  <a:gd name="connsiteY0" fmla="*/ 3100799 h 4874637"/>
                  <a:gd name="connsiteX1" fmla="*/ 1688075 w 7530353"/>
                  <a:gd name="connsiteY1" fmla="*/ 3922420 h 4874637"/>
                  <a:gd name="connsiteX2" fmla="*/ 1355449 w 7530353"/>
                  <a:gd name="connsiteY2" fmla="*/ 4490764 h 4874637"/>
                  <a:gd name="connsiteX3" fmla="*/ 705532 w 7530353"/>
                  <a:gd name="connsiteY3" fmla="*/ 4103420 h 4874637"/>
                  <a:gd name="connsiteX4" fmla="*/ 704048 w 7530353"/>
                  <a:gd name="connsiteY4" fmla="*/ 3225938 h 4874637"/>
                  <a:gd name="connsiteX5" fmla="*/ 1164036 w 7530353"/>
                  <a:gd name="connsiteY5" fmla="*/ 3384775 h 4874637"/>
                  <a:gd name="connsiteX6" fmla="*/ 1096545 w 7530353"/>
                  <a:gd name="connsiteY6" fmla="*/ 3530644 h 4874637"/>
                  <a:gd name="connsiteX7" fmla="*/ 981156 w 7530353"/>
                  <a:gd name="connsiteY7" fmla="*/ 3416344 h 4874637"/>
                  <a:gd name="connsiteX8" fmla="*/ 1036236 w 7530353"/>
                  <a:gd name="connsiteY8" fmla="*/ 2923794 h 4874637"/>
                  <a:gd name="connsiteX9" fmla="*/ 208 w 7530353"/>
                  <a:gd name="connsiteY9" fmla="*/ 2510716 h 4874637"/>
                  <a:gd name="connsiteX10" fmla="*/ 1300804 w 7530353"/>
                  <a:gd name="connsiteY10" fmla="*/ 1036108 h 4874637"/>
                  <a:gd name="connsiteX11" fmla="*/ 3484093 w 7530353"/>
                  <a:gd name="connsiteY11" fmla="*/ 595409 h 4874637"/>
                  <a:gd name="connsiteX12" fmla="*/ 5852883 w 7530353"/>
                  <a:gd name="connsiteY12" fmla="*/ 773082 h 4874637"/>
                  <a:gd name="connsiteX13" fmla="*/ 7526967 w 7530353"/>
                  <a:gd name="connsiteY13" fmla="*/ 3023174 h 4874637"/>
                  <a:gd name="connsiteX14" fmla="*/ 5424934 w 7530353"/>
                  <a:gd name="connsiteY14" fmla="*/ 4825935 h 4874637"/>
                  <a:gd name="connsiteX15" fmla="*/ 2718145 w 7530353"/>
                  <a:gd name="connsiteY15" fmla="*/ 4234479 h 4874637"/>
                  <a:gd name="connsiteX16" fmla="*/ 1887382 w 7530353"/>
                  <a:gd name="connsiteY16" fmla="*/ 2889304 h 4874637"/>
                  <a:gd name="connsiteX17" fmla="*/ 6111439 w 7530353"/>
                  <a:gd name="connsiteY17" fmla="*/ 20072 h 4874637"/>
                  <a:gd name="connsiteX0" fmla="*/ 889325 w 7530353"/>
                  <a:gd name="connsiteY0" fmla="*/ 3080727 h 4854565"/>
                  <a:gd name="connsiteX1" fmla="*/ 1688075 w 7530353"/>
                  <a:gd name="connsiteY1" fmla="*/ 3902348 h 4854565"/>
                  <a:gd name="connsiteX2" fmla="*/ 1355449 w 7530353"/>
                  <a:gd name="connsiteY2" fmla="*/ 4470692 h 4854565"/>
                  <a:gd name="connsiteX3" fmla="*/ 705532 w 7530353"/>
                  <a:gd name="connsiteY3" fmla="*/ 4083348 h 4854565"/>
                  <a:gd name="connsiteX4" fmla="*/ 704048 w 7530353"/>
                  <a:gd name="connsiteY4" fmla="*/ 3205866 h 4854565"/>
                  <a:gd name="connsiteX5" fmla="*/ 1164036 w 7530353"/>
                  <a:gd name="connsiteY5" fmla="*/ 3364703 h 4854565"/>
                  <a:gd name="connsiteX6" fmla="*/ 1096545 w 7530353"/>
                  <a:gd name="connsiteY6" fmla="*/ 3510572 h 4854565"/>
                  <a:gd name="connsiteX7" fmla="*/ 981156 w 7530353"/>
                  <a:gd name="connsiteY7" fmla="*/ 3396272 h 4854565"/>
                  <a:gd name="connsiteX8" fmla="*/ 1036236 w 7530353"/>
                  <a:gd name="connsiteY8" fmla="*/ 2903722 h 4854565"/>
                  <a:gd name="connsiteX9" fmla="*/ 208 w 7530353"/>
                  <a:gd name="connsiteY9" fmla="*/ 2490644 h 4854565"/>
                  <a:gd name="connsiteX10" fmla="*/ 1300804 w 7530353"/>
                  <a:gd name="connsiteY10" fmla="*/ 1016036 h 4854565"/>
                  <a:gd name="connsiteX11" fmla="*/ 3484093 w 7530353"/>
                  <a:gd name="connsiteY11" fmla="*/ 575337 h 4854565"/>
                  <a:gd name="connsiteX12" fmla="*/ 5852883 w 7530353"/>
                  <a:gd name="connsiteY12" fmla="*/ 753010 h 4854565"/>
                  <a:gd name="connsiteX13" fmla="*/ 7526967 w 7530353"/>
                  <a:gd name="connsiteY13" fmla="*/ 3003102 h 4854565"/>
                  <a:gd name="connsiteX14" fmla="*/ 5424934 w 7530353"/>
                  <a:gd name="connsiteY14" fmla="*/ 4805863 h 4854565"/>
                  <a:gd name="connsiteX15" fmla="*/ 2718145 w 7530353"/>
                  <a:gd name="connsiteY15" fmla="*/ 4214407 h 4854565"/>
                  <a:gd name="connsiteX16" fmla="*/ 1887382 w 7530353"/>
                  <a:gd name="connsiteY16" fmla="*/ 2869232 h 4854565"/>
                  <a:gd name="connsiteX17" fmla="*/ 6111439 w 7530353"/>
                  <a:gd name="connsiteY17" fmla="*/ 0 h 4854565"/>
                  <a:gd name="connsiteX0" fmla="*/ 889325 w 7530353"/>
                  <a:gd name="connsiteY0" fmla="*/ 3080727 h 4854565"/>
                  <a:gd name="connsiteX1" fmla="*/ 1688075 w 7530353"/>
                  <a:gd name="connsiteY1" fmla="*/ 3902348 h 4854565"/>
                  <a:gd name="connsiteX2" fmla="*/ 1355449 w 7530353"/>
                  <a:gd name="connsiteY2" fmla="*/ 4470692 h 4854565"/>
                  <a:gd name="connsiteX3" fmla="*/ 705532 w 7530353"/>
                  <a:gd name="connsiteY3" fmla="*/ 4083348 h 4854565"/>
                  <a:gd name="connsiteX4" fmla="*/ 704048 w 7530353"/>
                  <a:gd name="connsiteY4" fmla="*/ 3205866 h 4854565"/>
                  <a:gd name="connsiteX5" fmla="*/ 1164036 w 7530353"/>
                  <a:gd name="connsiteY5" fmla="*/ 3364703 h 4854565"/>
                  <a:gd name="connsiteX6" fmla="*/ 1096545 w 7530353"/>
                  <a:gd name="connsiteY6" fmla="*/ 3510572 h 4854565"/>
                  <a:gd name="connsiteX7" fmla="*/ 981156 w 7530353"/>
                  <a:gd name="connsiteY7" fmla="*/ 3396272 h 4854565"/>
                  <a:gd name="connsiteX8" fmla="*/ 1036236 w 7530353"/>
                  <a:gd name="connsiteY8" fmla="*/ 2903722 h 4854565"/>
                  <a:gd name="connsiteX9" fmla="*/ 208 w 7530353"/>
                  <a:gd name="connsiteY9" fmla="*/ 2490644 h 4854565"/>
                  <a:gd name="connsiteX10" fmla="*/ 1300804 w 7530353"/>
                  <a:gd name="connsiteY10" fmla="*/ 1016036 h 4854565"/>
                  <a:gd name="connsiteX11" fmla="*/ 3484093 w 7530353"/>
                  <a:gd name="connsiteY11" fmla="*/ 575337 h 4854565"/>
                  <a:gd name="connsiteX12" fmla="*/ 5852883 w 7530353"/>
                  <a:gd name="connsiteY12" fmla="*/ 753010 h 4854565"/>
                  <a:gd name="connsiteX13" fmla="*/ 7526967 w 7530353"/>
                  <a:gd name="connsiteY13" fmla="*/ 3003102 h 4854565"/>
                  <a:gd name="connsiteX14" fmla="*/ 5424934 w 7530353"/>
                  <a:gd name="connsiteY14" fmla="*/ 4805863 h 4854565"/>
                  <a:gd name="connsiteX15" fmla="*/ 2718145 w 7530353"/>
                  <a:gd name="connsiteY15" fmla="*/ 4214407 h 4854565"/>
                  <a:gd name="connsiteX16" fmla="*/ 1887382 w 7530353"/>
                  <a:gd name="connsiteY16" fmla="*/ 2869232 h 4854565"/>
                  <a:gd name="connsiteX17" fmla="*/ 6111439 w 7530353"/>
                  <a:gd name="connsiteY17" fmla="*/ 0 h 4854565"/>
                  <a:gd name="connsiteX0" fmla="*/ 889325 w 7530353"/>
                  <a:gd name="connsiteY0" fmla="*/ 3080727 h 4854565"/>
                  <a:gd name="connsiteX1" fmla="*/ 1688075 w 7530353"/>
                  <a:gd name="connsiteY1" fmla="*/ 3902348 h 4854565"/>
                  <a:gd name="connsiteX2" fmla="*/ 1355449 w 7530353"/>
                  <a:gd name="connsiteY2" fmla="*/ 4470692 h 4854565"/>
                  <a:gd name="connsiteX3" fmla="*/ 705532 w 7530353"/>
                  <a:gd name="connsiteY3" fmla="*/ 4083348 h 4854565"/>
                  <a:gd name="connsiteX4" fmla="*/ 704048 w 7530353"/>
                  <a:gd name="connsiteY4" fmla="*/ 3205866 h 4854565"/>
                  <a:gd name="connsiteX5" fmla="*/ 1164036 w 7530353"/>
                  <a:gd name="connsiteY5" fmla="*/ 3364703 h 4854565"/>
                  <a:gd name="connsiteX6" fmla="*/ 1096545 w 7530353"/>
                  <a:gd name="connsiteY6" fmla="*/ 3510572 h 4854565"/>
                  <a:gd name="connsiteX7" fmla="*/ 981156 w 7530353"/>
                  <a:gd name="connsiteY7" fmla="*/ 3396272 h 4854565"/>
                  <a:gd name="connsiteX8" fmla="*/ 1036236 w 7530353"/>
                  <a:gd name="connsiteY8" fmla="*/ 2903722 h 4854565"/>
                  <a:gd name="connsiteX9" fmla="*/ 208 w 7530353"/>
                  <a:gd name="connsiteY9" fmla="*/ 2490644 h 4854565"/>
                  <a:gd name="connsiteX10" fmla="*/ 1300804 w 7530353"/>
                  <a:gd name="connsiteY10" fmla="*/ 1016036 h 4854565"/>
                  <a:gd name="connsiteX11" fmla="*/ 3484093 w 7530353"/>
                  <a:gd name="connsiteY11" fmla="*/ 575337 h 4854565"/>
                  <a:gd name="connsiteX12" fmla="*/ 5852883 w 7530353"/>
                  <a:gd name="connsiteY12" fmla="*/ 753010 h 4854565"/>
                  <a:gd name="connsiteX13" fmla="*/ 7526967 w 7530353"/>
                  <a:gd name="connsiteY13" fmla="*/ 3003102 h 4854565"/>
                  <a:gd name="connsiteX14" fmla="*/ 5424934 w 7530353"/>
                  <a:gd name="connsiteY14" fmla="*/ 4805863 h 4854565"/>
                  <a:gd name="connsiteX15" fmla="*/ 2718145 w 7530353"/>
                  <a:gd name="connsiteY15" fmla="*/ 4214407 h 4854565"/>
                  <a:gd name="connsiteX16" fmla="*/ 1887382 w 7530353"/>
                  <a:gd name="connsiteY16" fmla="*/ 2869232 h 4854565"/>
                  <a:gd name="connsiteX17" fmla="*/ 6111439 w 7530353"/>
                  <a:gd name="connsiteY17" fmla="*/ 0 h 4854565"/>
                  <a:gd name="connsiteX0" fmla="*/ 889325 w 7530353"/>
                  <a:gd name="connsiteY0" fmla="*/ 3080727 h 4854565"/>
                  <a:gd name="connsiteX1" fmla="*/ 1688075 w 7530353"/>
                  <a:gd name="connsiteY1" fmla="*/ 3902348 h 4854565"/>
                  <a:gd name="connsiteX2" fmla="*/ 1355449 w 7530353"/>
                  <a:gd name="connsiteY2" fmla="*/ 4470692 h 4854565"/>
                  <a:gd name="connsiteX3" fmla="*/ 705532 w 7530353"/>
                  <a:gd name="connsiteY3" fmla="*/ 4083348 h 4854565"/>
                  <a:gd name="connsiteX4" fmla="*/ 704048 w 7530353"/>
                  <a:gd name="connsiteY4" fmla="*/ 3205866 h 4854565"/>
                  <a:gd name="connsiteX5" fmla="*/ 1164036 w 7530353"/>
                  <a:gd name="connsiteY5" fmla="*/ 3364703 h 4854565"/>
                  <a:gd name="connsiteX6" fmla="*/ 1096545 w 7530353"/>
                  <a:gd name="connsiteY6" fmla="*/ 3510572 h 4854565"/>
                  <a:gd name="connsiteX7" fmla="*/ 981156 w 7530353"/>
                  <a:gd name="connsiteY7" fmla="*/ 3396272 h 4854565"/>
                  <a:gd name="connsiteX8" fmla="*/ 1036236 w 7530353"/>
                  <a:gd name="connsiteY8" fmla="*/ 2903722 h 4854565"/>
                  <a:gd name="connsiteX9" fmla="*/ 208 w 7530353"/>
                  <a:gd name="connsiteY9" fmla="*/ 2490644 h 4854565"/>
                  <a:gd name="connsiteX10" fmla="*/ 1300804 w 7530353"/>
                  <a:gd name="connsiteY10" fmla="*/ 1016036 h 4854565"/>
                  <a:gd name="connsiteX11" fmla="*/ 3484093 w 7530353"/>
                  <a:gd name="connsiteY11" fmla="*/ 575337 h 4854565"/>
                  <a:gd name="connsiteX12" fmla="*/ 5852883 w 7530353"/>
                  <a:gd name="connsiteY12" fmla="*/ 753010 h 4854565"/>
                  <a:gd name="connsiteX13" fmla="*/ 7526967 w 7530353"/>
                  <a:gd name="connsiteY13" fmla="*/ 3003102 h 4854565"/>
                  <a:gd name="connsiteX14" fmla="*/ 5424934 w 7530353"/>
                  <a:gd name="connsiteY14" fmla="*/ 4805863 h 4854565"/>
                  <a:gd name="connsiteX15" fmla="*/ 2718145 w 7530353"/>
                  <a:gd name="connsiteY15" fmla="*/ 4214407 h 4854565"/>
                  <a:gd name="connsiteX16" fmla="*/ 1887382 w 7530353"/>
                  <a:gd name="connsiteY16" fmla="*/ 2869232 h 4854565"/>
                  <a:gd name="connsiteX17" fmla="*/ 6111439 w 7530353"/>
                  <a:gd name="connsiteY17" fmla="*/ 0 h 4854565"/>
                  <a:gd name="connsiteX0" fmla="*/ 889325 w 7530353"/>
                  <a:gd name="connsiteY0" fmla="*/ 3080727 h 4854565"/>
                  <a:gd name="connsiteX1" fmla="*/ 1688075 w 7530353"/>
                  <a:gd name="connsiteY1" fmla="*/ 3902348 h 4854565"/>
                  <a:gd name="connsiteX2" fmla="*/ 1355449 w 7530353"/>
                  <a:gd name="connsiteY2" fmla="*/ 4470692 h 4854565"/>
                  <a:gd name="connsiteX3" fmla="*/ 705532 w 7530353"/>
                  <a:gd name="connsiteY3" fmla="*/ 4083348 h 4854565"/>
                  <a:gd name="connsiteX4" fmla="*/ 704048 w 7530353"/>
                  <a:gd name="connsiteY4" fmla="*/ 3205866 h 4854565"/>
                  <a:gd name="connsiteX5" fmla="*/ 1164036 w 7530353"/>
                  <a:gd name="connsiteY5" fmla="*/ 3364703 h 4854565"/>
                  <a:gd name="connsiteX6" fmla="*/ 1096545 w 7530353"/>
                  <a:gd name="connsiteY6" fmla="*/ 3510572 h 4854565"/>
                  <a:gd name="connsiteX7" fmla="*/ 981156 w 7530353"/>
                  <a:gd name="connsiteY7" fmla="*/ 3396272 h 4854565"/>
                  <a:gd name="connsiteX8" fmla="*/ 1036236 w 7530353"/>
                  <a:gd name="connsiteY8" fmla="*/ 2903722 h 4854565"/>
                  <a:gd name="connsiteX9" fmla="*/ 208 w 7530353"/>
                  <a:gd name="connsiteY9" fmla="*/ 2490644 h 4854565"/>
                  <a:gd name="connsiteX10" fmla="*/ 1300804 w 7530353"/>
                  <a:gd name="connsiteY10" fmla="*/ 1016036 h 4854565"/>
                  <a:gd name="connsiteX11" fmla="*/ 3484093 w 7530353"/>
                  <a:gd name="connsiteY11" fmla="*/ 575337 h 4854565"/>
                  <a:gd name="connsiteX12" fmla="*/ 5852883 w 7530353"/>
                  <a:gd name="connsiteY12" fmla="*/ 753010 h 4854565"/>
                  <a:gd name="connsiteX13" fmla="*/ 7526967 w 7530353"/>
                  <a:gd name="connsiteY13" fmla="*/ 3003102 h 4854565"/>
                  <a:gd name="connsiteX14" fmla="*/ 5424934 w 7530353"/>
                  <a:gd name="connsiteY14" fmla="*/ 4805863 h 4854565"/>
                  <a:gd name="connsiteX15" fmla="*/ 2718145 w 7530353"/>
                  <a:gd name="connsiteY15" fmla="*/ 4214407 h 4854565"/>
                  <a:gd name="connsiteX16" fmla="*/ 1887382 w 7530353"/>
                  <a:gd name="connsiteY16" fmla="*/ 2869232 h 4854565"/>
                  <a:gd name="connsiteX17" fmla="*/ 6111439 w 7530353"/>
                  <a:gd name="connsiteY17" fmla="*/ 0 h 4854565"/>
                  <a:gd name="connsiteX0" fmla="*/ 889325 w 7530353"/>
                  <a:gd name="connsiteY0" fmla="*/ 3080727 h 4854565"/>
                  <a:gd name="connsiteX1" fmla="*/ 1688075 w 7530353"/>
                  <a:gd name="connsiteY1" fmla="*/ 3902348 h 4854565"/>
                  <a:gd name="connsiteX2" fmla="*/ 1355449 w 7530353"/>
                  <a:gd name="connsiteY2" fmla="*/ 4470692 h 4854565"/>
                  <a:gd name="connsiteX3" fmla="*/ 705532 w 7530353"/>
                  <a:gd name="connsiteY3" fmla="*/ 4083348 h 4854565"/>
                  <a:gd name="connsiteX4" fmla="*/ 704048 w 7530353"/>
                  <a:gd name="connsiteY4" fmla="*/ 3205866 h 4854565"/>
                  <a:gd name="connsiteX5" fmla="*/ 1164036 w 7530353"/>
                  <a:gd name="connsiteY5" fmla="*/ 3364703 h 4854565"/>
                  <a:gd name="connsiteX6" fmla="*/ 1096545 w 7530353"/>
                  <a:gd name="connsiteY6" fmla="*/ 3510572 h 4854565"/>
                  <a:gd name="connsiteX7" fmla="*/ 981156 w 7530353"/>
                  <a:gd name="connsiteY7" fmla="*/ 3396272 h 4854565"/>
                  <a:gd name="connsiteX8" fmla="*/ 1036236 w 7530353"/>
                  <a:gd name="connsiteY8" fmla="*/ 2903722 h 4854565"/>
                  <a:gd name="connsiteX9" fmla="*/ 208 w 7530353"/>
                  <a:gd name="connsiteY9" fmla="*/ 2490644 h 4854565"/>
                  <a:gd name="connsiteX10" fmla="*/ 1300804 w 7530353"/>
                  <a:gd name="connsiteY10" fmla="*/ 1016036 h 4854565"/>
                  <a:gd name="connsiteX11" fmla="*/ 3484093 w 7530353"/>
                  <a:gd name="connsiteY11" fmla="*/ 575337 h 4854565"/>
                  <a:gd name="connsiteX12" fmla="*/ 5852883 w 7530353"/>
                  <a:gd name="connsiteY12" fmla="*/ 753010 h 4854565"/>
                  <a:gd name="connsiteX13" fmla="*/ 7526967 w 7530353"/>
                  <a:gd name="connsiteY13" fmla="*/ 3003102 h 4854565"/>
                  <a:gd name="connsiteX14" fmla="*/ 5424934 w 7530353"/>
                  <a:gd name="connsiteY14" fmla="*/ 4805863 h 4854565"/>
                  <a:gd name="connsiteX15" fmla="*/ 2718145 w 7530353"/>
                  <a:gd name="connsiteY15" fmla="*/ 4214407 h 4854565"/>
                  <a:gd name="connsiteX16" fmla="*/ 1887382 w 7530353"/>
                  <a:gd name="connsiteY16" fmla="*/ 2869232 h 4854565"/>
                  <a:gd name="connsiteX17" fmla="*/ 6111439 w 7530353"/>
                  <a:gd name="connsiteY17" fmla="*/ 0 h 4854565"/>
                  <a:gd name="connsiteX0" fmla="*/ 889325 w 7530353"/>
                  <a:gd name="connsiteY0" fmla="*/ 3080727 h 4860113"/>
                  <a:gd name="connsiteX1" fmla="*/ 1688075 w 7530353"/>
                  <a:gd name="connsiteY1" fmla="*/ 3902348 h 4860113"/>
                  <a:gd name="connsiteX2" fmla="*/ 1355449 w 7530353"/>
                  <a:gd name="connsiteY2" fmla="*/ 4470692 h 4860113"/>
                  <a:gd name="connsiteX3" fmla="*/ 705532 w 7530353"/>
                  <a:gd name="connsiteY3" fmla="*/ 4083348 h 4860113"/>
                  <a:gd name="connsiteX4" fmla="*/ 704048 w 7530353"/>
                  <a:gd name="connsiteY4" fmla="*/ 3205866 h 4860113"/>
                  <a:gd name="connsiteX5" fmla="*/ 1164036 w 7530353"/>
                  <a:gd name="connsiteY5" fmla="*/ 3364703 h 4860113"/>
                  <a:gd name="connsiteX6" fmla="*/ 1096545 w 7530353"/>
                  <a:gd name="connsiteY6" fmla="*/ 3510572 h 4860113"/>
                  <a:gd name="connsiteX7" fmla="*/ 981156 w 7530353"/>
                  <a:gd name="connsiteY7" fmla="*/ 3396272 h 4860113"/>
                  <a:gd name="connsiteX8" fmla="*/ 1036236 w 7530353"/>
                  <a:gd name="connsiteY8" fmla="*/ 2903722 h 4860113"/>
                  <a:gd name="connsiteX9" fmla="*/ 208 w 7530353"/>
                  <a:gd name="connsiteY9" fmla="*/ 2490644 h 4860113"/>
                  <a:gd name="connsiteX10" fmla="*/ 1300804 w 7530353"/>
                  <a:gd name="connsiteY10" fmla="*/ 1016036 h 4860113"/>
                  <a:gd name="connsiteX11" fmla="*/ 3484093 w 7530353"/>
                  <a:gd name="connsiteY11" fmla="*/ 575337 h 4860113"/>
                  <a:gd name="connsiteX12" fmla="*/ 5852883 w 7530353"/>
                  <a:gd name="connsiteY12" fmla="*/ 753010 h 4860113"/>
                  <a:gd name="connsiteX13" fmla="*/ 7526967 w 7530353"/>
                  <a:gd name="connsiteY13" fmla="*/ 3003102 h 4860113"/>
                  <a:gd name="connsiteX14" fmla="*/ 5424934 w 7530353"/>
                  <a:gd name="connsiteY14" fmla="*/ 4805863 h 4860113"/>
                  <a:gd name="connsiteX15" fmla="*/ 2718145 w 7530353"/>
                  <a:gd name="connsiteY15" fmla="*/ 4214407 h 4860113"/>
                  <a:gd name="connsiteX16" fmla="*/ 1887382 w 7530353"/>
                  <a:gd name="connsiteY16" fmla="*/ 2869232 h 4860113"/>
                  <a:gd name="connsiteX17" fmla="*/ 6111439 w 7530353"/>
                  <a:gd name="connsiteY17" fmla="*/ 0 h 4860113"/>
                  <a:gd name="connsiteX0" fmla="*/ 889325 w 7530353"/>
                  <a:gd name="connsiteY0" fmla="*/ 3080727 h 4841336"/>
                  <a:gd name="connsiteX1" fmla="*/ 1688075 w 7530353"/>
                  <a:gd name="connsiteY1" fmla="*/ 3902348 h 4841336"/>
                  <a:gd name="connsiteX2" fmla="*/ 1355449 w 7530353"/>
                  <a:gd name="connsiteY2" fmla="*/ 4470692 h 4841336"/>
                  <a:gd name="connsiteX3" fmla="*/ 705532 w 7530353"/>
                  <a:gd name="connsiteY3" fmla="*/ 4083348 h 4841336"/>
                  <a:gd name="connsiteX4" fmla="*/ 704048 w 7530353"/>
                  <a:gd name="connsiteY4" fmla="*/ 3205866 h 4841336"/>
                  <a:gd name="connsiteX5" fmla="*/ 1164036 w 7530353"/>
                  <a:gd name="connsiteY5" fmla="*/ 3364703 h 4841336"/>
                  <a:gd name="connsiteX6" fmla="*/ 1096545 w 7530353"/>
                  <a:gd name="connsiteY6" fmla="*/ 3510572 h 4841336"/>
                  <a:gd name="connsiteX7" fmla="*/ 981156 w 7530353"/>
                  <a:gd name="connsiteY7" fmla="*/ 3396272 h 4841336"/>
                  <a:gd name="connsiteX8" fmla="*/ 1036236 w 7530353"/>
                  <a:gd name="connsiteY8" fmla="*/ 2903722 h 4841336"/>
                  <a:gd name="connsiteX9" fmla="*/ 208 w 7530353"/>
                  <a:gd name="connsiteY9" fmla="*/ 2490644 h 4841336"/>
                  <a:gd name="connsiteX10" fmla="*/ 1300804 w 7530353"/>
                  <a:gd name="connsiteY10" fmla="*/ 1016036 h 4841336"/>
                  <a:gd name="connsiteX11" fmla="*/ 3484093 w 7530353"/>
                  <a:gd name="connsiteY11" fmla="*/ 575337 h 4841336"/>
                  <a:gd name="connsiteX12" fmla="*/ 5852883 w 7530353"/>
                  <a:gd name="connsiteY12" fmla="*/ 753010 h 4841336"/>
                  <a:gd name="connsiteX13" fmla="*/ 7526967 w 7530353"/>
                  <a:gd name="connsiteY13" fmla="*/ 3003102 h 4841336"/>
                  <a:gd name="connsiteX14" fmla="*/ 5424934 w 7530353"/>
                  <a:gd name="connsiteY14" fmla="*/ 4805863 h 4841336"/>
                  <a:gd name="connsiteX15" fmla="*/ 2718145 w 7530353"/>
                  <a:gd name="connsiteY15" fmla="*/ 4214407 h 4841336"/>
                  <a:gd name="connsiteX16" fmla="*/ 1887382 w 7530353"/>
                  <a:gd name="connsiteY16" fmla="*/ 2869232 h 4841336"/>
                  <a:gd name="connsiteX17" fmla="*/ 6111439 w 7530353"/>
                  <a:gd name="connsiteY17" fmla="*/ 0 h 4841336"/>
                  <a:gd name="connsiteX0" fmla="*/ 889325 w 7530353"/>
                  <a:gd name="connsiteY0" fmla="*/ 3080727 h 4824428"/>
                  <a:gd name="connsiteX1" fmla="*/ 1688075 w 7530353"/>
                  <a:gd name="connsiteY1" fmla="*/ 3902348 h 4824428"/>
                  <a:gd name="connsiteX2" fmla="*/ 1355449 w 7530353"/>
                  <a:gd name="connsiteY2" fmla="*/ 4470692 h 4824428"/>
                  <a:gd name="connsiteX3" fmla="*/ 705532 w 7530353"/>
                  <a:gd name="connsiteY3" fmla="*/ 4083348 h 4824428"/>
                  <a:gd name="connsiteX4" fmla="*/ 704048 w 7530353"/>
                  <a:gd name="connsiteY4" fmla="*/ 3205866 h 4824428"/>
                  <a:gd name="connsiteX5" fmla="*/ 1164036 w 7530353"/>
                  <a:gd name="connsiteY5" fmla="*/ 3364703 h 4824428"/>
                  <a:gd name="connsiteX6" fmla="*/ 1096545 w 7530353"/>
                  <a:gd name="connsiteY6" fmla="*/ 3510572 h 4824428"/>
                  <a:gd name="connsiteX7" fmla="*/ 981156 w 7530353"/>
                  <a:gd name="connsiteY7" fmla="*/ 3396272 h 4824428"/>
                  <a:gd name="connsiteX8" fmla="*/ 1036236 w 7530353"/>
                  <a:gd name="connsiteY8" fmla="*/ 2903722 h 4824428"/>
                  <a:gd name="connsiteX9" fmla="*/ 208 w 7530353"/>
                  <a:gd name="connsiteY9" fmla="*/ 2490644 h 4824428"/>
                  <a:gd name="connsiteX10" fmla="*/ 1300804 w 7530353"/>
                  <a:gd name="connsiteY10" fmla="*/ 1016036 h 4824428"/>
                  <a:gd name="connsiteX11" fmla="*/ 3484093 w 7530353"/>
                  <a:gd name="connsiteY11" fmla="*/ 575337 h 4824428"/>
                  <a:gd name="connsiteX12" fmla="*/ 5852883 w 7530353"/>
                  <a:gd name="connsiteY12" fmla="*/ 753010 h 4824428"/>
                  <a:gd name="connsiteX13" fmla="*/ 7526967 w 7530353"/>
                  <a:gd name="connsiteY13" fmla="*/ 3003102 h 4824428"/>
                  <a:gd name="connsiteX14" fmla="*/ 5424934 w 7530353"/>
                  <a:gd name="connsiteY14" fmla="*/ 4805863 h 4824428"/>
                  <a:gd name="connsiteX15" fmla="*/ 2718145 w 7530353"/>
                  <a:gd name="connsiteY15" fmla="*/ 4214407 h 4824428"/>
                  <a:gd name="connsiteX16" fmla="*/ 1887382 w 7530353"/>
                  <a:gd name="connsiteY16" fmla="*/ 2869232 h 4824428"/>
                  <a:gd name="connsiteX17" fmla="*/ 6111439 w 7530353"/>
                  <a:gd name="connsiteY17" fmla="*/ 0 h 4824428"/>
                  <a:gd name="connsiteX0" fmla="*/ 889325 w 7530353"/>
                  <a:gd name="connsiteY0" fmla="*/ 3080727 h 4919208"/>
                  <a:gd name="connsiteX1" fmla="*/ 1688075 w 7530353"/>
                  <a:gd name="connsiteY1" fmla="*/ 3902348 h 4919208"/>
                  <a:gd name="connsiteX2" fmla="*/ 1355449 w 7530353"/>
                  <a:gd name="connsiteY2" fmla="*/ 4470692 h 4919208"/>
                  <a:gd name="connsiteX3" fmla="*/ 705532 w 7530353"/>
                  <a:gd name="connsiteY3" fmla="*/ 4083348 h 4919208"/>
                  <a:gd name="connsiteX4" fmla="*/ 704048 w 7530353"/>
                  <a:gd name="connsiteY4" fmla="*/ 3205866 h 4919208"/>
                  <a:gd name="connsiteX5" fmla="*/ 1164036 w 7530353"/>
                  <a:gd name="connsiteY5" fmla="*/ 3364703 h 4919208"/>
                  <a:gd name="connsiteX6" fmla="*/ 1096545 w 7530353"/>
                  <a:gd name="connsiteY6" fmla="*/ 3510572 h 4919208"/>
                  <a:gd name="connsiteX7" fmla="*/ 981156 w 7530353"/>
                  <a:gd name="connsiteY7" fmla="*/ 3396272 h 4919208"/>
                  <a:gd name="connsiteX8" fmla="*/ 1036236 w 7530353"/>
                  <a:gd name="connsiteY8" fmla="*/ 2903722 h 4919208"/>
                  <a:gd name="connsiteX9" fmla="*/ 208 w 7530353"/>
                  <a:gd name="connsiteY9" fmla="*/ 2490644 h 4919208"/>
                  <a:gd name="connsiteX10" fmla="*/ 1300804 w 7530353"/>
                  <a:gd name="connsiteY10" fmla="*/ 1016036 h 4919208"/>
                  <a:gd name="connsiteX11" fmla="*/ 3484093 w 7530353"/>
                  <a:gd name="connsiteY11" fmla="*/ 575337 h 4919208"/>
                  <a:gd name="connsiteX12" fmla="*/ 5852883 w 7530353"/>
                  <a:gd name="connsiteY12" fmla="*/ 753010 h 4919208"/>
                  <a:gd name="connsiteX13" fmla="*/ 7526967 w 7530353"/>
                  <a:gd name="connsiteY13" fmla="*/ 3003102 h 4919208"/>
                  <a:gd name="connsiteX14" fmla="*/ 5424934 w 7530353"/>
                  <a:gd name="connsiteY14" fmla="*/ 4805863 h 4919208"/>
                  <a:gd name="connsiteX15" fmla="*/ 2718145 w 7530353"/>
                  <a:gd name="connsiteY15" fmla="*/ 4214407 h 4919208"/>
                  <a:gd name="connsiteX16" fmla="*/ 1887382 w 7530353"/>
                  <a:gd name="connsiteY16" fmla="*/ 2869232 h 4919208"/>
                  <a:gd name="connsiteX17" fmla="*/ 6111439 w 7530353"/>
                  <a:gd name="connsiteY17" fmla="*/ 0 h 4919208"/>
                  <a:gd name="connsiteX0" fmla="*/ 889325 w 7527297"/>
                  <a:gd name="connsiteY0" fmla="*/ 3080727 h 4857980"/>
                  <a:gd name="connsiteX1" fmla="*/ 1688075 w 7527297"/>
                  <a:gd name="connsiteY1" fmla="*/ 3902348 h 4857980"/>
                  <a:gd name="connsiteX2" fmla="*/ 1355449 w 7527297"/>
                  <a:gd name="connsiteY2" fmla="*/ 4470692 h 4857980"/>
                  <a:gd name="connsiteX3" fmla="*/ 705532 w 7527297"/>
                  <a:gd name="connsiteY3" fmla="*/ 4083348 h 4857980"/>
                  <a:gd name="connsiteX4" fmla="*/ 704048 w 7527297"/>
                  <a:gd name="connsiteY4" fmla="*/ 3205866 h 4857980"/>
                  <a:gd name="connsiteX5" fmla="*/ 1164036 w 7527297"/>
                  <a:gd name="connsiteY5" fmla="*/ 3364703 h 4857980"/>
                  <a:gd name="connsiteX6" fmla="*/ 1096545 w 7527297"/>
                  <a:gd name="connsiteY6" fmla="*/ 3510572 h 4857980"/>
                  <a:gd name="connsiteX7" fmla="*/ 981156 w 7527297"/>
                  <a:gd name="connsiteY7" fmla="*/ 3396272 h 4857980"/>
                  <a:gd name="connsiteX8" fmla="*/ 1036236 w 7527297"/>
                  <a:gd name="connsiteY8" fmla="*/ 2903722 h 4857980"/>
                  <a:gd name="connsiteX9" fmla="*/ 208 w 7527297"/>
                  <a:gd name="connsiteY9" fmla="*/ 2490644 h 4857980"/>
                  <a:gd name="connsiteX10" fmla="*/ 1300804 w 7527297"/>
                  <a:gd name="connsiteY10" fmla="*/ 1016036 h 4857980"/>
                  <a:gd name="connsiteX11" fmla="*/ 3484093 w 7527297"/>
                  <a:gd name="connsiteY11" fmla="*/ 575337 h 4857980"/>
                  <a:gd name="connsiteX12" fmla="*/ 5852883 w 7527297"/>
                  <a:gd name="connsiteY12" fmla="*/ 753010 h 4857980"/>
                  <a:gd name="connsiteX13" fmla="*/ 7526967 w 7527297"/>
                  <a:gd name="connsiteY13" fmla="*/ 3003102 h 4857980"/>
                  <a:gd name="connsiteX14" fmla="*/ 5724517 w 7527297"/>
                  <a:gd name="connsiteY14" fmla="*/ 4746658 h 4857980"/>
                  <a:gd name="connsiteX15" fmla="*/ 2718145 w 7527297"/>
                  <a:gd name="connsiteY15" fmla="*/ 4214407 h 4857980"/>
                  <a:gd name="connsiteX16" fmla="*/ 1887382 w 7527297"/>
                  <a:gd name="connsiteY16" fmla="*/ 2869232 h 4857980"/>
                  <a:gd name="connsiteX17" fmla="*/ 6111439 w 7527297"/>
                  <a:gd name="connsiteY17" fmla="*/ 0 h 4857980"/>
                  <a:gd name="connsiteX0" fmla="*/ 889325 w 7527297"/>
                  <a:gd name="connsiteY0" fmla="*/ 3080727 h 4792270"/>
                  <a:gd name="connsiteX1" fmla="*/ 1688075 w 7527297"/>
                  <a:gd name="connsiteY1" fmla="*/ 3902348 h 4792270"/>
                  <a:gd name="connsiteX2" fmla="*/ 1355449 w 7527297"/>
                  <a:gd name="connsiteY2" fmla="*/ 4470692 h 4792270"/>
                  <a:gd name="connsiteX3" fmla="*/ 705532 w 7527297"/>
                  <a:gd name="connsiteY3" fmla="*/ 4083348 h 4792270"/>
                  <a:gd name="connsiteX4" fmla="*/ 704048 w 7527297"/>
                  <a:gd name="connsiteY4" fmla="*/ 3205866 h 4792270"/>
                  <a:gd name="connsiteX5" fmla="*/ 1164036 w 7527297"/>
                  <a:gd name="connsiteY5" fmla="*/ 3364703 h 4792270"/>
                  <a:gd name="connsiteX6" fmla="*/ 1096545 w 7527297"/>
                  <a:gd name="connsiteY6" fmla="*/ 3510572 h 4792270"/>
                  <a:gd name="connsiteX7" fmla="*/ 981156 w 7527297"/>
                  <a:gd name="connsiteY7" fmla="*/ 3396272 h 4792270"/>
                  <a:gd name="connsiteX8" fmla="*/ 1036236 w 7527297"/>
                  <a:gd name="connsiteY8" fmla="*/ 2903722 h 4792270"/>
                  <a:gd name="connsiteX9" fmla="*/ 208 w 7527297"/>
                  <a:gd name="connsiteY9" fmla="*/ 2490644 h 4792270"/>
                  <a:gd name="connsiteX10" fmla="*/ 1300804 w 7527297"/>
                  <a:gd name="connsiteY10" fmla="*/ 1016036 h 4792270"/>
                  <a:gd name="connsiteX11" fmla="*/ 3484093 w 7527297"/>
                  <a:gd name="connsiteY11" fmla="*/ 575337 h 4792270"/>
                  <a:gd name="connsiteX12" fmla="*/ 5852883 w 7527297"/>
                  <a:gd name="connsiteY12" fmla="*/ 753010 h 4792270"/>
                  <a:gd name="connsiteX13" fmla="*/ 7526967 w 7527297"/>
                  <a:gd name="connsiteY13" fmla="*/ 3003102 h 4792270"/>
                  <a:gd name="connsiteX14" fmla="*/ 5724517 w 7527297"/>
                  <a:gd name="connsiteY14" fmla="*/ 4746658 h 4792270"/>
                  <a:gd name="connsiteX15" fmla="*/ 2718145 w 7527297"/>
                  <a:gd name="connsiteY15" fmla="*/ 4214407 h 4792270"/>
                  <a:gd name="connsiteX16" fmla="*/ 1887382 w 7527297"/>
                  <a:gd name="connsiteY16" fmla="*/ 2869232 h 4792270"/>
                  <a:gd name="connsiteX17" fmla="*/ 6111439 w 7527297"/>
                  <a:gd name="connsiteY17" fmla="*/ 0 h 4792270"/>
                  <a:gd name="connsiteX0" fmla="*/ 889325 w 7527297"/>
                  <a:gd name="connsiteY0" fmla="*/ 3080727 h 4807208"/>
                  <a:gd name="connsiteX1" fmla="*/ 1688075 w 7527297"/>
                  <a:gd name="connsiteY1" fmla="*/ 3902348 h 4807208"/>
                  <a:gd name="connsiteX2" fmla="*/ 1355449 w 7527297"/>
                  <a:gd name="connsiteY2" fmla="*/ 4470692 h 4807208"/>
                  <a:gd name="connsiteX3" fmla="*/ 705532 w 7527297"/>
                  <a:gd name="connsiteY3" fmla="*/ 4083348 h 4807208"/>
                  <a:gd name="connsiteX4" fmla="*/ 704048 w 7527297"/>
                  <a:gd name="connsiteY4" fmla="*/ 3205866 h 4807208"/>
                  <a:gd name="connsiteX5" fmla="*/ 1164036 w 7527297"/>
                  <a:gd name="connsiteY5" fmla="*/ 3364703 h 4807208"/>
                  <a:gd name="connsiteX6" fmla="*/ 1096545 w 7527297"/>
                  <a:gd name="connsiteY6" fmla="*/ 3510572 h 4807208"/>
                  <a:gd name="connsiteX7" fmla="*/ 981156 w 7527297"/>
                  <a:gd name="connsiteY7" fmla="*/ 3396272 h 4807208"/>
                  <a:gd name="connsiteX8" fmla="*/ 1036236 w 7527297"/>
                  <a:gd name="connsiteY8" fmla="*/ 2903722 h 4807208"/>
                  <a:gd name="connsiteX9" fmla="*/ 208 w 7527297"/>
                  <a:gd name="connsiteY9" fmla="*/ 2490644 h 4807208"/>
                  <a:gd name="connsiteX10" fmla="*/ 1300804 w 7527297"/>
                  <a:gd name="connsiteY10" fmla="*/ 1016036 h 4807208"/>
                  <a:gd name="connsiteX11" fmla="*/ 3484093 w 7527297"/>
                  <a:gd name="connsiteY11" fmla="*/ 575337 h 4807208"/>
                  <a:gd name="connsiteX12" fmla="*/ 5852883 w 7527297"/>
                  <a:gd name="connsiteY12" fmla="*/ 753010 h 4807208"/>
                  <a:gd name="connsiteX13" fmla="*/ 7526967 w 7527297"/>
                  <a:gd name="connsiteY13" fmla="*/ 3003102 h 4807208"/>
                  <a:gd name="connsiteX14" fmla="*/ 5724517 w 7527297"/>
                  <a:gd name="connsiteY14" fmla="*/ 4746658 h 4807208"/>
                  <a:gd name="connsiteX15" fmla="*/ 2718145 w 7527297"/>
                  <a:gd name="connsiteY15" fmla="*/ 4214407 h 4807208"/>
                  <a:gd name="connsiteX16" fmla="*/ 1887382 w 7527297"/>
                  <a:gd name="connsiteY16" fmla="*/ 2869232 h 4807208"/>
                  <a:gd name="connsiteX17" fmla="*/ 6111439 w 7527297"/>
                  <a:gd name="connsiteY17" fmla="*/ 0 h 4807208"/>
                  <a:gd name="connsiteX0" fmla="*/ 889325 w 7527297"/>
                  <a:gd name="connsiteY0" fmla="*/ 3080727 h 4813949"/>
                  <a:gd name="connsiteX1" fmla="*/ 1688075 w 7527297"/>
                  <a:gd name="connsiteY1" fmla="*/ 3902348 h 4813949"/>
                  <a:gd name="connsiteX2" fmla="*/ 1355449 w 7527297"/>
                  <a:gd name="connsiteY2" fmla="*/ 4470692 h 4813949"/>
                  <a:gd name="connsiteX3" fmla="*/ 705532 w 7527297"/>
                  <a:gd name="connsiteY3" fmla="*/ 4083348 h 4813949"/>
                  <a:gd name="connsiteX4" fmla="*/ 704048 w 7527297"/>
                  <a:gd name="connsiteY4" fmla="*/ 3205866 h 4813949"/>
                  <a:gd name="connsiteX5" fmla="*/ 1164036 w 7527297"/>
                  <a:gd name="connsiteY5" fmla="*/ 3364703 h 4813949"/>
                  <a:gd name="connsiteX6" fmla="*/ 1096545 w 7527297"/>
                  <a:gd name="connsiteY6" fmla="*/ 3510572 h 4813949"/>
                  <a:gd name="connsiteX7" fmla="*/ 981156 w 7527297"/>
                  <a:gd name="connsiteY7" fmla="*/ 3396272 h 4813949"/>
                  <a:gd name="connsiteX8" fmla="*/ 1036236 w 7527297"/>
                  <a:gd name="connsiteY8" fmla="*/ 2903722 h 4813949"/>
                  <a:gd name="connsiteX9" fmla="*/ 208 w 7527297"/>
                  <a:gd name="connsiteY9" fmla="*/ 2490644 h 4813949"/>
                  <a:gd name="connsiteX10" fmla="*/ 1300804 w 7527297"/>
                  <a:gd name="connsiteY10" fmla="*/ 1016036 h 4813949"/>
                  <a:gd name="connsiteX11" fmla="*/ 3484093 w 7527297"/>
                  <a:gd name="connsiteY11" fmla="*/ 575337 h 4813949"/>
                  <a:gd name="connsiteX12" fmla="*/ 5852883 w 7527297"/>
                  <a:gd name="connsiteY12" fmla="*/ 753010 h 4813949"/>
                  <a:gd name="connsiteX13" fmla="*/ 7526967 w 7527297"/>
                  <a:gd name="connsiteY13" fmla="*/ 3003102 h 4813949"/>
                  <a:gd name="connsiteX14" fmla="*/ 5724517 w 7527297"/>
                  <a:gd name="connsiteY14" fmla="*/ 4746658 h 4813949"/>
                  <a:gd name="connsiteX15" fmla="*/ 2718145 w 7527297"/>
                  <a:gd name="connsiteY15" fmla="*/ 4214407 h 4813949"/>
                  <a:gd name="connsiteX16" fmla="*/ 1887382 w 7527297"/>
                  <a:gd name="connsiteY16" fmla="*/ 2869232 h 4813949"/>
                  <a:gd name="connsiteX17" fmla="*/ 6111439 w 7527297"/>
                  <a:gd name="connsiteY17" fmla="*/ 0 h 4813949"/>
                  <a:gd name="connsiteX0" fmla="*/ 889325 w 7527297"/>
                  <a:gd name="connsiteY0" fmla="*/ 3080727 h 4818717"/>
                  <a:gd name="connsiteX1" fmla="*/ 1688075 w 7527297"/>
                  <a:gd name="connsiteY1" fmla="*/ 3902348 h 4818717"/>
                  <a:gd name="connsiteX2" fmla="*/ 1355449 w 7527297"/>
                  <a:gd name="connsiteY2" fmla="*/ 4470692 h 4818717"/>
                  <a:gd name="connsiteX3" fmla="*/ 705532 w 7527297"/>
                  <a:gd name="connsiteY3" fmla="*/ 4083348 h 4818717"/>
                  <a:gd name="connsiteX4" fmla="*/ 704048 w 7527297"/>
                  <a:gd name="connsiteY4" fmla="*/ 3205866 h 4818717"/>
                  <a:gd name="connsiteX5" fmla="*/ 1164036 w 7527297"/>
                  <a:gd name="connsiteY5" fmla="*/ 3364703 h 4818717"/>
                  <a:gd name="connsiteX6" fmla="*/ 1096545 w 7527297"/>
                  <a:gd name="connsiteY6" fmla="*/ 3510572 h 4818717"/>
                  <a:gd name="connsiteX7" fmla="*/ 981156 w 7527297"/>
                  <a:gd name="connsiteY7" fmla="*/ 3396272 h 4818717"/>
                  <a:gd name="connsiteX8" fmla="*/ 1036236 w 7527297"/>
                  <a:gd name="connsiteY8" fmla="*/ 2903722 h 4818717"/>
                  <a:gd name="connsiteX9" fmla="*/ 208 w 7527297"/>
                  <a:gd name="connsiteY9" fmla="*/ 2490644 h 4818717"/>
                  <a:gd name="connsiteX10" fmla="*/ 1300804 w 7527297"/>
                  <a:gd name="connsiteY10" fmla="*/ 1016036 h 4818717"/>
                  <a:gd name="connsiteX11" fmla="*/ 3484093 w 7527297"/>
                  <a:gd name="connsiteY11" fmla="*/ 575337 h 4818717"/>
                  <a:gd name="connsiteX12" fmla="*/ 5852883 w 7527297"/>
                  <a:gd name="connsiteY12" fmla="*/ 753010 h 4818717"/>
                  <a:gd name="connsiteX13" fmla="*/ 7526967 w 7527297"/>
                  <a:gd name="connsiteY13" fmla="*/ 3003102 h 4818717"/>
                  <a:gd name="connsiteX14" fmla="*/ 5724517 w 7527297"/>
                  <a:gd name="connsiteY14" fmla="*/ 4746658 h 4818717"/>
                  <a:gd name="connsiteX15" fmla="*/ 2718145 w 7527297"/>
                  <a:gd name="connsiteY15" fmla="*/ 4214407 h 4818717"/>
                  <a:gd name="connsiteX16" fmla="*/ 1887382 w 7527297"/>
                  <a:gd name="connsiteY16" fmla="*/ 2869232 h 4818717"/>
                  <a:gd name="connsiteX17" fmla="*/ 6111439 w 7527297"/>
                  <a:gd name="connsiteY17" fmla="*/ 0 h 4818717"/>
                  <a:gd name="connsiteX0" fmla="*/ 889325 w 7527297"/>
                  <a:gd name="connsiteY0" fmla="*/ 3080727 h 4798670"/>
                  <a:gd name="connsiteX1" fmla="*/ 1688075 w 7527297"/>
                  <a:gd name="connsiteY1" fmla="*/ 3902348 h 4798670"/>
                  <a:gd name="connsiteX2" fmla="*/ 1355449 w 7527297"/>
                  <a:gd name="connsiteY2" fmla="*/ 4470692 h 4798670"/>
                  <a:gd name="connsiteX3" fmla="*/ 705532 w 7527297"/>
                  <a:gd name="connsiteY3" fmla="*/ 4083348 h 4798670"/>
                  <a:gd name="connsiteX4" fmla="*/ 704048 w 7527297"/>
                  <a:gd name="connsiteY4" fmla="*/ 3205866 h 4798670"/>
                  <a:gd name="connsiteX5" fmla="*/ 1164036 w 7527297"/>
                  <a:gd name="connsiteY5" fmla="*/ 3364703 h 4798670"/>
                  <a:gd name="connsiteX6" fmla="*/ 1096545 w 7527297"/>
                  <a:gd name="connsiteY6" fmla="*/ 3510572 h 4798670"/>
                  <a:gd name="connsiteX7" fmla="*/ 981156 w 7527297"/>
                  <a:gd name="connsiteY7" fmla="*/ 3396272 h 4798670"/>
                  <a:gd name="connsiteX8" fmla="*/ 1036236 w 7527297"/>
                  <a:gd name="connsiteY8" fmla="*/ 2903722 h 4798670"/>
                  <a:gd name="connsiteX9" fmla="*/ 208 w 7527297"/>
                  <a:gd name="connsiteY9" fmla="*/ 2490644 h 4798670"/>
                  <a:gd name="connsiteX10" fmla="*/ 1300804 w 7527297"/>
                  <a:gd name="connsiteY10" fmla="*/ 1016036 h 4798670"/>
                  <a:gd name="connsiteX11" fmla="*/ 3484093 w 7527297"/>
                  <a:gd name="connsiteY11" fmla="*/ 575337 h 4798670"/>
                  <a:gd name="connsiteX12" fmla="*/ 5852883 w 7527297"/>
                  <a:gd name="connsiteY12" fmla="*/ 753010 h 4798670"/>
                  <a:gd name="connsiteX13" fmla="*/ 7526967 w 7527297"/>
                  <a:gd name="connsiteY13" fmla="*/ 3003102 h 4798670"/>
                  <a:gd name="connsiteX14" fmla="*/ 5724517 w 7527297"/>
                  <a:gd name="connsiteY14" fmla="*/ 4746658 h 4798670"/>
                  <a:gd name="connsiteX15" fmla="*/ 2718145 w 7527297"/>
                  <a:gd name="connsiteY15" fmla="*/ 4214407 h 4798670"/>
                  <a:gd name="connsiteX16" fmla="*/ 1999726 w 7527297"/>
                  <a:gd name="connsiteY16" fmla="*/ 2408742 h 4798670"/>
                  <a:gd name="connsiteX17" fmla="*/ 6111439 w 7527297"/>
                  <a:gd name="connsiteY17" fmla="*/ 0 h 4798670"/>
                  <a:gd name="connsiteX0" fmla="*/ 889325 w 7527297"/>
                  <a:gd name="connsiteY0" fmla="*/ 3080727 h 4798670"/>
                  <a:gd name="connsiteX1" fmla="*/ 1688075 w 7527297"/>
                  <a:gd name="connsiteY1" fmla="*/ 3902348 h 4798670"/>
                  <a:gd name="connsiteX2" fmla="*/ 1355449 w 7527297"/>
                  <a:gd name="connsiteY2" fmla="*/ 4470692 h 4798670"/>
                  <a:gd name="connsiteX3" fmla="*/ 705532 w 7527297"/>
                  <a:gd name="connsiteY3" fmla="*/ 4083348 h 4798670"/>
                  <a:gd name="connsiteX4" fmla="*/ 704048 w 7527297"/>
                  <a:gd name="connsiteY4" fmla="*/ 3205866 h 4798670"/>
                  <a:gd name="connsiteX5" fmla="*/ 1164036 w 7527297"/>
                  <a:gd name="connsiteY5" fmla="*/ 3364703 h 4798670"/>
                  <a:gd name="connsiteX6" fmla="*/ 1096545 w 7527297"/>
                  <a:gd name="connsiteY6" fmla="*/ 3510572 h 4798670"/>
                  <a:gd name="connsiteX7" fmla="*/ 981156 w 7527297"/>
                  <a:gd name="connsiteY7" fmla="*/ 3396272 h 4798670"/>
                  <a:gd name="connsiteX8" fmla="*/ 1036236 w 7527297"/>
                  <a:gd name="connsiteY8" fmla="*/ 2903722 h 4798670"/>
                  <a:gd name="connsiteX9" fmla="*/ 208 w 7527297"/>
                  <a:gd name="connsiteY9" fmla="*/ 2490644 h 4798670"/>
                  <a:gd name="connsiteX10" fmla="*/ 1300804 w 7527297"/>
                  <a:gd name="connsiteY10" fmla="*/ 1016036 h 4798670"/>
                  <a:gd name="connsiteX11" fmla="*/ 3484093 w 7527297"/>
                  <a:gd name="connsiteY11" fmla="*/ 575337 h 4798670"/>
                  <a:gd name="connsiteX12" fmla="*/ 5852883 w 7527297"/>
                  <a:gd name="connsiteY12" fmla="*/ 753010 h 4798670"/>
                  <a:gd name="connsiteX13" fmla="*/ 7526967 w 7527297"/>
                  <a:gd name="connsiteY13" fmla="*/ 3003102 h 4798670"/>
                  <a:gd name="connsiteX14" fmla="*/ 5724517 w 7527297"/>
                  <a:gd name="connsiteY14" fmla="*/ 4746658 h 4798670"/>
                  <a:gd name="connsiteX15" fmla="*/ 2718145 w 7527297"/>
                  <a:gd name="connsiteY15" fmla="*/ 4214407 h 4798670"/>
                  <a:gd name="connsiteX16" fmla="*/ 1999726 w 7527297"/>
                  <a:gd name="connsiteY16" fmla="*/ 2408742 h 4798670"/>
                  <a:gd name="connsiteX17" fmla="*/ 6111439 w 7527297"/>
                  <a:gd name="connsiteY17" fmla="*/ 0 h 4798670"/>
                  <a:gd name="connsiteX0" fmla="*/ 889325 w 7527297"/>
                  <a:gd name="connsiteY0" fmla="*/ 3080727 h 4798670"/>
                  <a:gd name="connsiteX1" fmla="*/ 1688075 w 7527297"/>
                  <a:gd name="connsiteY1" fmla="*/ 3902348 h 4798670"/>
                  <a:gd name="connsiteX2" fmla="*/ 1355449 w 7527297"/>
                  <a:gd name="connsiteY2" fmla="*/ 4470692 h 4798670"/>
                  <a:gd name="connsiteX3" fmla="*/ 705532 w 7527297"/>
                  <a:gd name="connsiteY3" fmla="*/ 4083348 h 4798670"/>
                  <a:gd name="connsiteX4" fmla="*/ 704048 w 7527297"/>
                  <a:gd name="connsiteY4" fmla="*/ 3205866 h 4798670"/>
                  <a:gd name="connsiteX5" fmla="*/ 1164036 w 7527297"/>
                  <a:gd name="connsiteY5" fmla="*/ 3364703 h 4798670"/>
                  <a:gd name="connsiteX6" fmla="*/ 1096545 w 7527297"/>
                  <a:gd name="connsiteY6" fmla="*/ 3510572 h 4798670"/>
                  <a:gd name="connsiteX7" fmla="*/ 981156 w 7527297"/>
                  <a:gd name="connsiteY7" fmla="*/ 3396272 h 4798670"/>
                  <a:gd name="connsiteX8" fmla="*/ 1036236 w 7527297"/>
                  <a:gd name="connsiteY8" fmla="*/ 2903722 h 4798670"/>
                  <a:gd name="connsiteX9" fmla="*/ 208 w 7527297"/>
                  <a:gd name="connsiteY9" fmla="*/ 2490644 h 4798670"/>
                  <a:gd name="connsiteX10" fmla="*/ 1300804 w 7527297"/>
                  <a:gd name="connsiteY10" fmla="*/ 1016036 h 4798670"/>
                  <a:gd name="connsiteX11" fmla="*/ 3484093 w 7527297"/>
                  <a:gd name="connsiteY11" fmla="*/ 575337 h 4798670"/>
                  <a:gd name="connsiteX12" fmla="*/ 5852883 w 7527297"/>
                  <a:gd name="connsiteY12" fmla="*/ 753010 h 4798670"/>
                  <a:gd name="connsiteX13" fmla="*/ 7526967 w 7527297"/>
                  <a:gd name="connsiteY13" fmla="*/ 3003102 h 4798670"/>
                  <a:gd name="connsiteX14" fmla="*/ 5724517 w 7527297"/>
                  <a:gd name="connsiteY14" fmla="*/ 4746658 h 4798670"/>
                  <a:gd name="connsiteX15" fmla="*/ 2718145 w 7527297"/>
                  <a:gd name="connsiteY15" fmla="*/ 4214407 h 4798670"/>
                  <a:gd name="connsiteX16" fmla="*/ 1917340 w 7527297"/>
                  <a:gd name="connsiteY16" fmla="*/ 2408742 h 4798670"/>
                  <a:gd name="connsiteX17" fmla="*/ 6111439 w 7527297"/>
                  <a:gd name="connsiteY17" fmla="*/ 0 h 4798670"/>
                  <a:gd name="connsiteX0" fmla="*/ 889325 w 7527297"/>
                  <a:gd name="connsiteY0" fmla="*/ 3080727 h 4827038"/>
                  <a:gd name="connsiteX1" fmla="*/ 1688075 w 7527297"/>
                  <a:gd name="connsiteY1" fmla="*/ 3902348 h 4827038"/>
                  <a:gd name="connsiteX2" fmla="*/ 1355449 w 7527297"/>
                  <a:gd name="connsiteY2" fmla="*/ 4470692 h 4827038"/>
                  <a:gd name="connsiteX3" fmla="*/ 705532 w 7527297"/>
                  <a:gd name="connsiteY3" fmla="*/ 4083348 h 4827038"/>
                  <a:gd name="connsiteX4" fmla="*/ 704048 w 7527297"/>
                  <a:gd name="connsiteY4" fmla="*/ 3205866 h 4827038"/>
                  <a:gd name="connsiteX5" fmla="*/ 1164036 w 7527297"/>
                  <a:gd name="connsiteY5" fmla="*/ 3364703 h 4827038"/>
                  <a:gd name="connsiteX6" fmla="*/ 1096545 w 7527297"/>
                  <a:gd name="connsiteY6" fmla="*/ 3510572 h 4827038"/>
                  <a:gd name="connsiteX7" fmla="*/ 981156 w 7527297"/>
                  <a:gd name="connsiteY7" fmla="*/ 3396272 h 4827038"/>
                  <a:gd name="connsiteX8" fmla="*/ 1036236 w 7527297"/>
                  <a:gd name="connsiteY8" fmla="*/ 2903722 h 4827038"/>
                  <a:gd name="connsiteX9" fmla="*/ 208 w 7527297"/>
                  <a:gd name="connsiteY9" fmla="*/ 2490644 h 4827038"/>
                  <a:gd name="connsiteX10" fmla="*/ 1300804 w 7527297"/>
                  <a:gd name="connsiteY10" fmla="*/ 1016036 h 4827038"/>
                  <a:gd name="connsiteX11" fmla="*/ 3484093 w 7527297"/>
                  <a:gd name="connsiteY11" fmla="*/ 575337 h 4827038"/>
                  <a:gd name="connsiteX12" fmla="*/ 5852883 w 7527297"/>
                  <a:gd name="connsiteY12" fmla="*/ 753010 h 4827038"/>
                  <a:gd name="connsiteX13" fmla="*/ 7526967 w 7527297"/>
                  <a:gd name="connsiteY13" fmla="*/ 3003102 h 4827038"/>
                  <a:gd name="connsiteX14" fmla="*/ 5724517 w 7527297"/>
                  <a:gd name="connsiteY14" fmla="*/ 4746658 h 4827038"/>
                  <a:gd name="connsiteX15" fmla="*/ 2718145 w 7527297"/>
                  <a:gd name="connsiteY15" fmla="*/ 4214407 h 4827038"/>
                  <a:gd name="connsiteX16" fmla="*/ 1917340 w 7527297"/>
                  <a:gd name="connsiteY16" fmla="*/ 2408742 h 4827038"/>
                  <a:gd name="connsiteX17" fmla="*/ 6111439 w 7527297"/>
                  <a:gd name="connsiteY17" fmla="*/ 0 h 4827038"/>
                  <a:gd name="connsiteX0" fmla="*/ 889325 w 7512322"/>
                  <a:gd name="connsiteY0" fmla="*/ 3080727 h 4842130"/>
                  <a:gd name="connsiteX1" fmla="*/ 1688075 w 7512322"/>
                  <a:gd name="connsiteY1" fmla="*/ 3902348 h 4842130"/>
                  <a:gd name="connsiteX2" fmla="*/ 1355449 w 7512322"/>
                  <a:gd name="connsiteY2" fmla="*/ 4470692 h 4842130"/>
                  <a:gd name="connsiteX3" fmla="*/ 705532 w 7512322"/>
                  <a:gd name="connsiteY3" fmla="*/ 4083348 h 4842130"/>
                  <a:gd name="connsiteX4" fmla="*/ 704048 w 7512322"/>
                  <a:gd name="connsiteY4" fmla="*/ 3205866 h 4842130"/>
                  <a:gd name="connsiteX5" fmla="*/ 1164036 w 7512322"/>
                  <a:gd name="connsiteY5" fmla="*/ 3364703 h 4842130"/>
                  <a:gd name="connsiteX6" fmla="*/ 1096545 w 7512322"/>
                  <a:gd name="connsiteY6" fmla="*/ 3510572 h 4842130"/>
                  <a:gd name="connsiteX7" fmla="*/ 981156 w 7512322"/>
                  <a:gd name="connsiteY7" fmla="*/ 3396272 h 4842130"/>
                  <a:gd name="connsiteX8" fmla="*/ 1036236 w 7512322"/>
                  <a:gd name="connsiteY8" fmla="*/ 2903722 h 4842130"/>
                  <a:gd name="connsiteX9" fmla="*/ 208 w 7512322"/>
                  <a:gd name="connsiteY9" fmla="*/ 2490644 h 4842130"/>
                  <a:gd name="connsiteX10" fmla="*/ 1300804 w 7512322"/>
                  <a:gd name="connsiteY10" fmla="*/ 1016036 h 4842130"/>
                  <a:gd name="connsiteX11" fmla="*/ 3484093 w 7512322"/>
                  <a:gd name="connsiteY11" fmla="*/ 575337 h 4842130"/>
                  <a:gd name="connsiteX12" fmla="*/ 5852883 w 7512322"/>
                  <a:gd name="connsiteY12" fmla="*/ 753010 h 4842130"/>
                  <a:gd name="connsiteX13" fmla="*/ 7511988 w 7512322"/>
                  <a:gd name="connsiteY13" fmla="*/ 2463671 h 4842130"/>
                  <a:gd name="connsiteX14" fmla="*/ 5724517 w 7512322"/>
                  <a:gd name="connsiteY14" fmla="*/ 4746658 h 4842130"/>
                  <a:gd name="connsiteX15" fmla="*/ 2718145 w 7512322"/>
                  <a:gd name="connsiteY15" fmla="*/ 4214407 h 4842130"/>
                  <a:gd name="connsiteX16" fmla="*/ 1917340 w 7512322"/>
                  <a:gd name="connsiteY16" fmla="*/ 2408742 h 4842130"/>
                  <a:gd name="connsiteX17" fmla="*/ 6111439 w 7512322"/>
                  <a:gd name="connsiteY17" fmla="*/ 0 h 4842130"/>
                  <a:gd name="connsiteX0" fmla="*/ 889325 w 7515153"/>
                  <a:gd name="connsiteY0" fmla="*/ 3080727 h 4842130"/>
                  <a:gd name="connsiteX1" fmla="*/ 1688075 w 7515153"/>
                  <a:gd name="connsiteY1" fmla="*/ 3902348 h 4842130"/>
                  <a:gd name="connsiteX2" fmla="*/ 1355449 w 7515153"/>
                  <a:gd name="connsiteY2" fmla="*/ 4470692 h 4842130"/>
                  <a:gd name="connsiteX3" fmla="*/ 705532 w 7515153"/>
                  <a:gd name="connsiteY3" fmla="*/ 4083348 h 4842130"/>
                  <a:gd name="connsiteX4" fmla="*/ 704048 w 7515153"/>
                  <a:gd name="connsiteY4" fmla="*/ 3205866 h 4842130"/>
                  <a:gd name="connsiteX5" fmla="*/ 1164036 w 7515153"/>
                  <a:gd name="connsiteY5" fmla="*/ 3364703 h 4842130"/>
                  <a:gd name="connsiteX6" fmla="*/ 1096545 w 7515153"/>
                  <a:gd name="connsiteY6" fmla="*/ 3510572 h 4842130"/>
                  <a:gd name="connsiteX7" fmla="*/ 981156 w 7515153"/>
                  <a:gd name="connsiteY7" fmla="*/ 3396272 h 4842130"/>
                  <a:gd name="connsiteX8" fmla="*/ 1036236 w 7515153"/>
                  <a:gd name="connsiteY8" fmla="*/ 2903722 h 4842130"/>
                  <a:gd name="connsiteX9" fmla="*/ 208 w 7515153"/>
                  <a:gd name="connsiteY9" fmla="*/ 2490644 h 4842130"/>
                  <a:gd name="connsiteX10" fmla="*/ 1300804 w 7515153"/>
                  <a:gd name="connsiteY10" fmla="*/ 1016036 h 4842130"/>
                  <a:gd name="connsiteX11" fmla="*/ 3484093 w 7515153"/>
                  <a:gd name="connsiteY11" fmla="*/ 575337 h 4842130"/>
                  <a:gd name="connsiteX12" fmla="*/ 5852883 w 7515153"/>
                  <a:gd name="connsiteY12" fmla="*/ 753010 h 4842130"/>
                  <a:gd name="connsiteX13" fmla="*/ 7511988 w 7515153"/>
                  <a:gd name="connsiteY13" fmla="*/ 2463671 h 4842130"/>
                  <a:gd name="connsiteX14" fmla="*/ 5724517 w 7515153"/>
                  <a:gd name="connsiteY14" fmla="*/ 4746658 h 4842130"/>
                  <a:gd name="connsiteX15" fmla="*/ 2718145 w 7515153"/>
                  <a:gd name="connsiteY15" fmla="*/ 4214407 h 4842130"/>
                  <a:gd name="connsiteX16" fmla="*/ 1917340 w 7515153"/>
                  <a:gd name="connsiteY16" fmla="*/ 2408742 h 4842130"/>
                  <a:gd name="connsiteX17" fmla="*/ 6111439 w 7515153"/>
                  <a:gd name="connsiteY17" fmla="*/ 0 h 4842130"/>
                  <a:gd name="connsiteX0" fmla="*/ 889325 w 7520087"/>
                  <a:gd name="connsiteY0" fmla="*/ 3080727 h 4842130"/>
                  <a:gd name="connsiteX1" fmla="*/ 1688075 w 7520087"/>
                  <a:gd name="connsiteY1" fmla="*/ 3902348 h 4842130"/>
                  <a:gd name="connsiteX2" fmla="*/ 1355449 w 7520087"/>
                  <a:gd name="connsiteY2" fmla="*/ 4470692 h 4842130"/>
                  <a:gd name="connsiteX3" fmla="*/ 705532 w 7520087"/>
                  <a:gd name="connsiteY3" fmla="*/ 4083348 h 4842130"/>
                  <a:gd name="connsiteX4" fmla="*/ 704048 w 7520087"/>
                  <a:gd name="connsiteY4" fmla="*/ 3205866 h 4842130"/>
                  <a:gd name="connsiteX5" fmla="*/ 1164036 w 7520087"/>
                  <a:gd name="connsiteY5" fmla="*/ 3364703 h 4842130"/>
                  <a:gd name="connsiteX6" fmla="*/ 1096545 w 7520087"/>
                  <a:gd name="connsiteY6" fmla="*/ 3510572 h 4842130"/>
                  <a:gd name="connsiteX7" fmla="*/ 981156 w 7520087"/>
                  <a:gd name="connsiteY7" fmla="*/ 3396272 h 4842130"/>
                  <a:gd name="connsiteX8" fmla="*/ 1036236 w 7520087"/>
                  <a:gd name="connsiteY8" fmla="*/ 2903722 h 4842130"/>
                  <a:gd name="connsiteX9" fmla="*/ 208 w 7520087"/>
                  <a:gd name="connsiteY9" fmla="*/ 2490644 h 4842130"/>
                  <a:gd name="connsiteX10" fmla="*/ 1300804 w 7520087"/>
                  <a:gd name="connsiteY10" fmla="*/ 1016036 h 4842130"/>
                  <a:gd name="connsiteX11" fmla="*/ 3484093 w 7520087"/>
                  <a:gd name="connsiteY11" fmla="*/ 575337 h 4842130"/>
                  <a:gd name="connsiteX12" fmla="*/ 5852883 w 7520087"/>
                  <a:gd name="connsiteY12" fmla="*/ 753010 h 4842130"/>
                  <a:gd name="connsiteX13" fmla="*/ 7511988 w 7520087"/>
                  <a:gd name="connsiteY13" fmla="*/ 2463671 h 4842130"/>
                  <a:gd name="connsiteX14" fmla="*/ 5724517 w 7520087"/>
                  <a:gd name="connsiteY14" fmla="*/ 4746658 h 4842130"/>
                  <a:gd name="connsiteX15" fmla="*/ 2718145 w 7520087"/>
                  <a:gd name="connsiteY15" fmla="*/ 4214407 h 4842130"/>
                  <a:gd name="connsiteX16" fmla="*/ 1917340 w 7520087"/>
                  <a:gd name="connsiteY16" fmla="*/ 2408742 h 4842130"/>
                  <a:gd name="connsiteX17" fmla="*/ 6111439 w 7520087"/>
                  <a:gd name="connsiteY17" fmla="*/ 0 h 4842130"/>
                  <a:gd name="connsiteX0" fmla="*/ 889325 w 7525563"/>
                  <a:gd name="connsiteY0" fmla="*/ 3080727 h 4842130"/>
                  <a:gd name="connsiteX1" fmla="*/ 1688075 w 7525563"/>
                  <a:gd name="connsiteY1" fmla="*/ 3902348 h 4842130"/>
                  <a:gd name="connsiteX2" fmla="*/ 1355449 w 7525563"/>
                  <a:gd name="connsiteY2" fmla="*/ 4470692 h 4842130"/>
                  <a:gd name="connsiteX3" fmla="*/ 705532 w 7525563"/>
                  <a:gd name="connsiteY3" fmla="*/ 4083348 h 4842130"/>
                  <a:gd name="connsiteX4" fmla="*/ 704048 w 7525563"/>
                  <a:gd name="connsiteY4" fmla="*/ 3205866 h 4842130"/>
                  <a:gd name="connsiteX5" fmla="*/ 1164036 w 7525563"/>
                  <a:gd name="connsiteY5" fmla="*/ 3364703 h 4842130"/>
                  <a:gd name="connsiteX6" fmla="*/ 1096545 w 7525563"/>
                  <a:gd name="connsiteY6" fmla="*/ 3510572 h 4842130"/>
                  <a:gd name="connsiteX7" fmla="*/ 981156 w 7525563"/>
                  <a:gd name="connsiteY7" fmla="*/ 3396272 h 4842130"/>
                  <a:gd name="connsiteX8" fmla="*/ 1036236 w 7525563"/>
                  <a:gd name="connsiteY8" fmla="*/ 2903722 h 4842130"/>
                  <a:gd name="connsiteX9" fmla="*/ 208 w 7525563"/>
                  <a:gd name="connsiteY9" fmla="*/ 2490644 h 4842130"/>
                  <a:gd name="connsiteX10" fmla="*/ 1300804 w 7525563"/>
                  <a:gd name="connsiteY10" fmla="*/ 1016036 h 4842130"/>
                  <a:gd name="connsiteX11" fmla="*/ 3484093 w 7525563"/>
                  <a:gd name="connsiteY11" fmla="*/ 575337 h 4842130"/>
                  <a:gd name="connsiteX12" fmla="*/ 5852883 w 7525563"/>
                  <a:gd name="connsiteY12" fmla="*/ 753010 h 4842130"/>
                  <a:gd name="connsiteX13" fmla="*/ 7511988 w 7525563"/>
                  <a:gd name="connsiteY13" fmla="*/ 2463671 h 4842130"/>
                  <a:gd name="connsiteX14" fmla="*/ 5724517 w 7525563"/>
                  <a:gd name="connsiteY14" fmla="*/ 4746658 h 4842130"/>
                  <a:gd name="connsiteX15" fmla="*/ 2718145 w 7525563"/>
                  <a:gd name="connsiteY15" fmla="*/ 4214407 h 4842130"/>
                  <a:gd name="connsiteX16" fmla="*/ 1917340 w 7525563"/>
                  <a:gd name="connsiteY16" fmla="*/ 2408742 h 4842130"/>
                  <a:gd name="connsiteX17" fmla="*/ 6111439 w 7525563"/>
                  <a:gd name="connsiteY17" fmla="*/ 0 h 4842130"/>
                  <a:gd name="connsiteX0" fmla="*/ 889325 w 7540411"/>
                  <a:gd name="connsiteY0" fmla="*/ 3080727 h 4836330"/>
                  <a:gd name="connsiteX1" fmla="*/ 1688075 w 7540411"/>
                  <a:gd name="connsiteY1" fmla="*/ 3902348 h 4836330"/>
                  <a:gd name="connsiteX2" fmla="*/ 1355449 w 7540411"/>
                  <a:gd name="connsiteY2" fmla="*/ 4470692 h 4836330"/>
                  <a:gd name="connsiteX3" fmla="*/ 705532 w 7540411"/>
                  <a:gd name="connsiteY3" fmla="*/ 4083348 h 4836330"/>
                  <a:gd name="connsiteX4" fmla="*/ 704048 w 7540411"/>
                  <a:gd name="connsiteY4" fmla="*/ 3205866 h 4836330"/>
                  <a:gd name="connsiteX5" fmla="*/ 1164036 w 7540411"/>
                  <a:gd name="connsiteY5" fmla="*/ 3364703 h 4836330"/>
                  <a:gd name="connsiteX6" fmla="*/ 1096545 w 7540411"/>
                  <a:gd name="connsiteY6" fmla="*/ 3510572 h 4836330"/>
                  <a:gd name="connsiteX7" fmla="*/ 981156 w 7540411"/>
                  <a:gd name="connsiteY7" fmla="*/ 3396272 h 4836330"/>
                  <a:gd name="connsiteX8" fmla="*/ 1036236 w 7540411"/>
                  <a:gd name="connsiteY8" fmla="*/ 2903722 h 4836330"/>
                  <a:gd name="connsiteX9" fmla="*/ 208 w 7540411"/>
                  <a:gd name="connsiteY9" fmla="*/ 2490644 h 4836330"/>
                  <a:gd name="connsiteX10" fmla="*/ 1300804 w 7540411"/>
                  <a:gd name="connsiteY10" fmla="*/ 1016036 h 4836330"/>
                  <a:gd name="connsiteX11" fmla="*/ 3484093 w 7540411"/>
                  <a:gd name="connsiteY11" fmla="*/ 575337 h 4836330"/>
                  <a:gd name="connsiteX12" fmla="*/ 5852883 w 7540411"/>
                  <a:gd name="connsiteY12" fmla="*/ 753010 h 4836330"/>
                  <a:gd name="connsiteX13" fmla="*/ 7526968 w 7540411"/>
                  <a:gd name="connsiteY13" fmla="*/ 2549191 h 4836330"/>
                  <a:gd name="connsiteX14" fmla="*/ 5724517 w 7540411"/>
                  <a:gd name="connsiteY14" fmla="*/ 4746658 h 4836330"/>
                  <a:gd name="connsiteX15" fmla="*/ 2718145 w 7540411"/>
                  <a:gd name="connsiteY15" fmla="*/ 4214407 h 4836330"/>
                  <a:gd name="connsiteX16" fmla="*/ 1917340 w 7540411"/>
                  <a:gd name="connsiteY16" fmla="*/ 2408742 h 4836330"/>
                  <a:gd name="connsiteX17" fmla="*/ 6111439 w 7540411"/>
                  <a:gd name="connsiteY17" fmla="*/ 0 h 4836330"/>
                  <a:gd name="connsiteX0" fmla="*/ 889325 w 7549723"/>
                  <a:gd name="connsiteY0" fmla="*/ 3080727 h 4836330"/>
                  <a:gd name="connsiteX1" fmla="*/ 1688075 w 7549723"/>
                  <a:gd name="connsiteY1" fmla="*/ 3902348 h 4836330"/>
                  <a:gd name="connsiteX2" fmla="*/ 1355449 w 7549723"/>
                  <a:gd name="connsiteY2" fmla="*/ 4470692 h 4836330"/>
                  <a:gd name="connsiteX3" fmla="*/ 705532 w 7549723"/>
                  <a:gd name="connsiteY3" fmla="*/ 4083348 h 4836330"/>
                  <a:gd name="connsiteX4" fmla="*/ 704048 w 7549723"/>
                  <a:gd name="connsiteY4" fmla="*/ 3205866 h 4836330"/>
                  <a:gd name="connsiteX5" fmla="*/ 1164036 w 7549723"/>
                  <a:gd name="connsiteY5" fmla="*/ 3364703 h 4836330"/>
                  <a:gd name="connsiteX6" fmla="*/ 1096545 w 7549723"/>
                  <a:gd name="connsiteY6" fmla="*/ 3510572 h 4836330"/>
                  <a:gd name="connsiteX7" fmla="*/ 981156 w 7549723"/>
                  <a:gd name="connsiteY7" fmla="*/ 3396272 h 4836330"/>
                  <a:gd name="connsiteX8" fmla="*/ 1036236 w 7549723"/>
                  <a:gd name="connsiteY8" fmla="*/ 2903722 h 4836330"/>
                  <a:gd name="connsiteX9" fmla="*/ 208 w 7549723"/>
                  <a:gd name="connsiteY9" fmla="*/ 2490644 h 4836330"/>
                  <a:gd name="connsiteX10" fmla="*/ 1300804 w 7549723"/>
                  <a:gd name="connsiteY10" fmla="*/ 1016036 h 4836330"/>
                  <a:gd name="connsiteX11" fmla="*/ 3484093 w 7549723"/>
                  <a:gd name="connsiteY11" fmla="*/ 575337 h 4836330"/>
                  <a:gd name="connsiteX12" fmla="*/ 5852883 w 7549723"/>
                  <a:gd name="connsiteY12" fmla="*/ 753010 h 4836330"/>
                  <a:gd name="connsiteX13" fmla="*/ 7526968 w 7549723"/>
                  <a:gd name="connsiteY13" fmla="*/ 2549191 h 4836330"/>
                  <a:gd name="connsiteX14" fmla="*/ 5724517 w 7549723"/>
                  <a:gd name="connsiteY14" fmla="*/ 4746658 h 4836330"/>
                  <a:gd name="connsiteX15" fmla="*/ 2718145 w 7549723"/>
                  <a:gd name="connsiteY15" fmla="*/ 4214407 h 4836330"/>
                  <a:gd name="connsiteX16" fmla="*/ 1917340 w 7549723"/>
                  <a:gd name="connsiteY16" fmla="*/ 2408742 h 4836330"/>
                  <a:gd name="connsiteX17" fmla="*/ 6111439 w 7549723"/>
                  <a:gd name="connsiteY17" fmla="*/ 0 h 4836330"/>
                  <a:gd name="connsiteX0" fmla="*/ 889325 w 7527340"/>
                  <a:gd name="connsiteY0" fmla="*/ 3080727 h 4836330"/>
                  <a:gd name="connsiteX1" fmla="*/ 1688075 w 7527340"/>
                  <a:gd name="connsiteY1" fmla="*/ 3902348 h 4836330"/>
                  <a:gd name="connsiteX2" fmla="*/ 1355449 w 7527340"/>
                  <a:gd name="connsiteY2" fmla="*/ 4470692 h 4836330"/>
                  <a:gd name="connsiteX3" fmla="*/ 705532 w 7527340"/>
                  <a:gd name="connsiteY3" fmla="*/ 4083348 h 4836330"/>
                  <a:gd name="connsiteX4" fmla="*/ 704048 w 7527340"/>
                  <a:gd name="connsiteY4" fmla="*/ 3205866 h 4836330"/>
                  <a:gd name="connsiteX5" fmla="*/ 1164036 w 7527340"/>
                  <a:gd name="connsiteY5" fmla="*/ 3364703 h 4836330"/>
                  <a:gd name="connsiteX6" fmla="*/ 1096545 w 7527340"/>
                  <a:gd name="connsiteY6" fmla="*/ 3510572 h 4836330"/>
                  <a:gd name="connsiteX7" fmla="*/ 981156 w 7527340"/>
                  <a:gd name="connsiteY7" fmla="*/ 3396272 h 4836330"/>
                  <a:gd name="connsiteX8" fmla="*/ 1036236 w 7527340"/>
                  <a:gd name="connsiteY8" fmla="*/ 2903722 h 4836330"/>
                  <a:gd name="connsiteX9" fmla="*/ 208 w 7527340"/>
                  <a:gd name="connsiteY9" fmla="*/ 2490644 h 4836330"/>
                  <a:gd name="connsiteX10" fmla="*/ 1300804 w 7527340"/>
                  <a:gd name="connsiteY10" fmla="*/ 1016036 h 4836330"/>
                  <a:gd name="connsiteX11" fmla="*/ 3484093 w 7527340"/>
                  <a:gd name="connsiteY11" fmla="*/ 575337 h 4836330"/>
                  <a:gd name="connsiteX12" fmla="*/ 5860373 w 7527340"/>
                  <a:gd name="connsiteY12" fmla="*/ 726697 h 4836330"/>
                  <a:gd name="connsiteX13" fmla="*/ 7526968 w 7527340"/>
                  <a:gd name="connsiteY13" fmla="*/ 2549191 h 4836330"/>
                  <a:gd name="connsiteX14" fmla="*/ 5724517 w 7527340"/>
                  <a:gd name="connsiteY14" fmla="*/ 4746658 h 4836330"/>
                  <a:gd name="connsiteX15" fmla="*/ 2718145 w 7527340"/>
                  <a:gd name="connsiteY15" fmla="*/ 4214407 h 4836330"/>
                  <a:gd name="connsiteX16" fmla="*/ 1917340 w 7527340"/>
                  <a:gd name="connsiteY16" fmla="*/ 2408742 h 4836330"/>
                  <a:gd name="connsiteX17" fmla="*/ 6111439 w 7527340"/>
                  <a:gd name="connsiteY17" fmla="*/ 0 h 4836330"/>
                  <a:gd name="connsiteX0" fmla="*/ 889325 w 7527395"/>
                  <a:gd name="connsiteY0" fmla="*/ 3080727 h 4836330"/>
                  <a:gd name="connsiteX1" fmla="*/ 1688075 w 7527395"/>
                  <a:gd name="connsiteY1" fmla="*/ 3902348 h 4836330"/>
                  <a:gd name="connsiteX2" fmla="*/ 1355449 w 7527395"/>
                  <a:gd name="connsiteY2" fmla="*/ 4470692 h 4836330"/>
                  <a:gd name="connsiteX3" fmla="*/ 705532 w 7527395"/>
                  <a:gd name="connsiteY3" fmla="*/ 4083348 h 4836330"/>
                  <a:gd name="connsiteX4" fmla="*/ 704048 w 7527395"/>
                  <a:gd name="connsiteY4" fmla="*/ 3205866 h 4836330"/>
                  <a:gd name="connsiteX5" fmla="*/ 1164036 w 7527395"/>
                  <a:gd name="connsiteY5" fmla="*/ 3364703 h 4836330"/>
                  <a:gd name="connsiteX6" fmla="*/ 1096545 w 7527395"/>
                  <a:gd name="connsiteY6" fmla="*/ 3510572 h 4836330"/>
                  <a:gd name="connsiteX7" fmla="*/ 981156 w 7527395"/>
                  <a:gd name="connsiteY7" fmla="*/ 3396272 h 4836330"/>
                  <a:gd name="connsiteX8" fmla="*/ 1036236 w 7527395"/>
                  <a:gd name="connsiteY8" fmla="*/ 2903722 h 4836330"/>
                  <a:gd name="connsiteX9" fmla="*/ 208 w 7527395"/>
                  <a:gd name="connsiteY9" fmla="*/ 2490644 h 4836330"/>
                  <a:gd name="connsiteX10" fmla="*/ 1300804 w 7527395"/>
                  <a:gd name="connsiteY10" fmla="*/ 1016036 h 4836330"/>
                  <a:gd name="connsiteX11" fmla="*/ 3484093 w 7527395"/>
                  <a:gd name="connsiteY11" fmla="*/ 575337 h 4836330"/>
                  <a:gd name="connsiteX12" fmla="*/ 5860373 w 7527395"/>
                  <a:gd name="connsiteY12" fmla="*/ 726697 h 4836330"/>
                  <a:gd name="connsiteX13" fmla="*/ 7526968 w 7527395"/>
                  <a:gd name="connsiteY13" fmla="*/ 2549191 h 4836330"/>
                  <a:gd name="connsiteX14" fmla="*/ 5724517 w 7527395"/>
                  <a:gd name="connsiteY14" fmla="*/ 4746658 h 4836330"/>
                  <a:gd name="connsiteX15" fmla="*/ 2718145 w 7527395"/>
                  <a:gd name="connsiteY15" fmla="*/ 4214407 h 4836330"/>
                  <a:gd name="connsiteX16" fmla="*/ 1917340 w 7527395"/>
                  <a:gd name="connsiteY16" fmla="*/ 2408742 h 4836330"/>
                  <a:gd name="connsiteX17" fmla="*/ 6111439 w 7527395"/>
                  <a:gd name="connsiteY17" fmla="*/ 0 h 4836330"/>
                  <a:gd name="connsiteX0" fmla="*/ 889325 w 7529383"/>
                  <a:gd name="connsiteY0" fmla="*/ 3080727 h 4836330"/>
                  <a:gd name="connsiteX1" fmla="*/ 1688075 w 7529383"/>
                  <a:gd name="connsiteY1" fmla="*/ 3902348 h 4836330"/>
                  <a:gd name="connsiteX2" fmla="*/ 1355449 w 7529383"/>
                  <a:gd name="connsiteY2" fmla="*/ 4470692 h 4836330"/>
                  <a:gd name="connsiteX3" fmla="*/ 705532 w 7529383"/>
                  <a:gd name="connsiteY3" fmla="*/ 4083348 h 4836330"/>
                  <a:gd name="connsiteX4" fmla="*/ 704048 w 7529383"/>
                  <a:gd name="connsiteY4" fmla="*/ 3205866 h 4836330"/>
                  <a:gd name="connsiteX5" fmla="*/ 1164036 w 7529383"/>
                  <a:gd name="connsiteY5" fmla="*/ 3364703 h 4836330"/>
                  <a:gd name="connsiteX6" fmla="*/ 1096545 w 7529383"/>
                  <a:gd name="connsiteY6" fmla="*/ 3510572 h 4836330"/>
                  <a:gd name="connsiteX7" fmla="*/ 981156 w 7529383"/>
                  <a:gd name="connsiteY7" fmla="*/ 3396272 h 4836330"/>
                  <a:gd name="connsiteX8" fmla="*/ 1036236 w 7529383"/>
                  <a:gd name="connsiteY8" fmla="*/ 2903722 h 4836330"/>
                  <a:gd name="connsiteX9" fmla="*/ 208 w 7529383"/>
                  <a:gd name="connsiteY9" fmla="*/ 2490644 h 4836330"/>
                  <a:gd name="connsiteX10" fmla="*/ 1300804 w 7529383"/>
                  <a:gd name="connsiteY10" fmla="*/ 1016036 h 4836330"/>
                  <a:gd name="connsiteX11" fmla="*/ 3484093 w 7529383"/>
                  <a:gd name="connsiteY11" fmla="*/ 575337 h 4836330"/>
                  <a:gd name="connsiteX12" fmla="*/ 5860373 w 7529383"/>
                  <a:gd name="connsiteY12" fmla="*/ 726697 h 4836330"/>
                  <a:gd name="connsiteX13" fmla="*/ 7526968 w 7529383"/>
                  <a:gd name="connsiteY13" fmla="*/ 2549191 h 4836330"/>
                  <a:gd name="connsiteX14" fmla="*/ 5724517 w 7529383"/>
                  <a:gd name="connsiteY14" fmla="*/ 4746658 h 4836330"/>
                  <a:gd name="connsiteX15" fmla="*/ 2718145 w 7529383"/>
                  <a:gd name="connsiteY15" fmla="*/ 4214407 h 4836330"/>
                  <a:gd name="connsiteX16" fmla="*/ 1917340 w 7529383"/>
                  <a:gd name="connsiteY16" fmla="*/ 2408742 h 4836330"/>
                  <a:gd name="connsiteX17" fmla="*/ 6111439 w 7529383"/>
                  <a:gd name="connsiteY17" fmla="*/ 0 h 4836330"/>
                  <a:gd name="connsiteX0" fmla="*/ 889325 w 7529753"/>
                  <a:gd name="connsiteY0" fmla="*/ 3080727 h 4823088"/>
                  <a:gd name="connsiteX1" fmla="*/ 1688075 w 7529753"/>
                  <a:gd name="connsiteY1" fmla="*/ 3902348 h 4823088"/>
                  <a:gd name="connsiteX2" fmla="*/ 1355449 w 7529753"/>
                  <a:gd name="connsiteY2" fmla="*/ 4470692 h 4823088"/>
                  <a:gd name="connsiteX3" fmla="*/ 705532 w 7529753"/>
                  <a:gd name="connsiteY3" fmla="*/ 4083348 h 4823088"/>
                  <a:gd name="connsiteX4" fmla="*/ 704048 w 7529753"/>
                  <a:gd name="connsiteY4" fmla="*/ 3205866 h 4823088"/>
                  <a:gd name="connsiteX5" fmla="*/ 1164036 w 7529753"/>
                  <a:gd name="connsiteY5" fmla="*/ 3364703 h 4823088"/>
                  <a:gd name="connsiteX6" fmla="*/ 1096545 w 7529753"/>
                  <a:gd name="connsiteY6" fmla="*/ 3510572 h 4823088"/>
                  <a:gd name="connsiteX7" fmla="*/ 981156 w 7529753"/>
                  <a:gd name="connsiteY7" fmla="*/ 3396272 h 4823088"/>
                  <a:gd name="connsiteX8" fmla="*/ 1036236 w 7529753"/>
                  <a:gd name="connsiteY8" fmla="*/ 2903722 h 4823088"/>
                  <a:gd name="connsiteX9" fmla="*/ 208 w 7529753"/>
                  <a:gd name="connsiteY9" fmla="*/ 2490644 h 4823088"/>
                  <a:gd name="connsiteX10" fmla="*/ 1300804 w 7529753"/>
                  <a:gd name="connsiteY10" fmla="*/ 1016036 h 4823088"/>
                  <a:gd name="connsiteX11" fmla="*/ 3484093 w 7529753"/>
                  <a:gd name="connsiteY11" fmla="*/ 575337 h 4823088"/>
                  <a:gd name="connsiteX12" fmla="*/ 5860373 w 7529753"/>
                  <a:gd name="connsiteY12" fmla="*/ 726697 h 4823088"/>
                  <a:gd name="connsiteX13" fmla="*/ 7526968 w 7529753"/>
                  <a:gd name="connsiteY13" fmla="*/ 2549191 h 4823088"/>
                  <a:gd name="connsiteX14" fmla="*/ 5724517 w 7529753"/>
                  <a:gd name="connsiteY14" fmla="*/ 4746658 h 4823088"/>
                  <a:gd name="connsiteX15" fmla="*/ 2718145 w 7529753"/>
                  <a:gd name="connsiteY15" fmla="*/ 4214407 h 4823088"/>
                  <a:gd name="connsiteX16" fmla="*/ 1917340 w 7529753"/>
                  <a:gd name="connsiteY16" fmla="*/ 2408742 h 4823088"/>
                  <a:gd name="connsiteX17" fmla="*/ 6111439 w 7529753"/>
                  <a:gd name="connsiteY17" fmla="*/ 0 h 4823088"/>
                  <a:gd name="connsiteX0" fmla="*/ 889325 w 7529753"/>
                  <a:gd name="connsiteY0" fmla="*/ 3080727 h 4839159"/>
                  <a:gd name="connsiteX1" fmla="*/ 1688075 w 7529753"/>
                  <a:gd name="connsiteY1" fmla="*/ 3902348 h 4839159"/>
                  <a:gd name="connsiteX2" fmla="*/ 1355449 w 7529753"/>
                  <a:gd name="connsiteY2" fmla="*/ 4470692 h 4839159"/>
                  <a:gd name="connsiteX3" fmla="*/ 705532 w 7529753"/>
                  <a:gd name="connsiteY3" fmla="*/ 4083348 h 4839159"/>
                  <a:gd name="connsiteX4" fmla="*/ 704048 w 7529753"/>
                  <a:gd name="connsiteY4" fmla="*/ 3205866 h 4839159"/>
                  <a:gd name="connsiteX5" fmla="*/ 1164036 w 7529753"/>
                  <a:gd name="connsiteY5" fmla="*/ 3364703 h 4839159"/>
                  <a:gd name="connsiteX6" fmla="*/ 1096545 w 7529753"/>
                  <a:gd name="connsiteY6" fmla="*/ 3510572 h 4839159"/>
                  <a:gd name="connsiteX7" fmla="*/ 981156 w 7529753"/>
                  <a:gd name="connsiteY7" fmla="*/ 3396272 h 4839159"/>
                  <a:gd name="connsiteX8" fmla="*/ 1036236 w 7529753"/>
                  <a:gd name="connsiteY8" fmla="*/ 2903722 h 4839159"/>
                  <a:gd name="connsiteX9" fmla="*/ 208 w 7529753"/>
                  <a:gd name="connsiteY9" fmla="*/ 2490644 h 4839159"/>
                  <a:gd name="connsiteX10" fmla="*/ 1300804 w 7529753"/>
                  <a:gd name="connsiteY10" fmla="*/ 1016036 h 4839159"/>
                  <a:gd name="connsiteX11" fmla="*/ 3484093 w 7529753"/>
                  <a:gd name="connsiteY11" fmla="*/ 575337 h 4839159"/>
                  <a:gd name="connsiteX12" fmla="*/ 5860373 w 7529753"/>
                  <a:gd name="connsiteY12" fmla="*/ 726697 h 4839159"/>
                  <a:gd name="connsiteX13" fmla="*/ 7526968 w 7529753"/>
                  <a:gd name="connsiteY13" fmla="*/ 2549191 h 4839159"/>
                  <a:gd name="connsiteX14" fmla="*/ 5724517 w 7529753"/>
                  <a:gd name="connsiteY14" fmla="*/ 4746658 h 4839159"/>
                  <a:gd name="connsiteX15" fmla="*/ 2718145 w 7529753"/>
                  <a:gd name="connsiteY15" fmla="*/ 4214407 h 4839159"/>
                  <a:gd name="connsiteX16" fmla="*/ 1917340 w 7529753"/>
                  <a:gd name="connsiteY16" fmla="*/ 2408742 h 4839159"/>
                  <a:gd name="connsiteX17" fmla="*/ 6111439 w 7529753"/>
                  <a:gd name="connsiteY17" fmla="*/ 0 h 4839159"/>
                  <a:gd name="connsiteX0" fmla="*/ 889325 w 7529753"/>
                  <a:gd name="connsiteY0" fmla="*/ 3080727 h 4847444"/>
                  <a:gd name="connsiteX1" fmla="*/ 1688075 w 7529753"/>
                  <a:gd name="connsiteY1" fmla="*/ 3902348 h 4847444"/>
                  <a:gd name="connsiteX2" fmla="*/ 1355449 w 7529753"/>
                  <a:gd name="connsiteY2" fmla="*/ 4470692 h 4847444"/>
                  <a:gd name="connsiteX3" fmla="*/ 705532 w 7529753"/>
                  <a:gd name="connsiteY3" fmla="*/ 4083348 h 4847444"/>
                  <a:gd name="connsiteX4" fmla="*/ 704048 w 7529753"/>
                  <a:gd name="connsiteY4" fmla="*/ 3205866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889325 w 7529753"/>
                  <a:gd name="connsiteY0" fmla="*/ 3080727 h 4847444"/>
                  <a:gd name="connsiteX1" fmla="*/ 1688075 w 7529753"/>
                  <a:gd name="connsiteY1" fmla="*/ 3902348 h 4847444"/>
                  <a:gd name="connsiteX2" fmla="*/ 1355449 w 7529753"/>
                  <a:gd name="connsiteY2" fmla="*/ 4470692 h 4847444"/>
                  <a:gd name="connsiteX3" fmla="*/ 705532 w 7529753"/>
                  <a:gd name="connsiteY3" fmla="*/ 4083348 h 4847444"/>
                  <a:gd name="connsiteX4" fmla="*/ 704048 w 7529753"/>
                  <a:gd name="connsiteY4" fmla="*/ 3205866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889325 w 7529753"/>
                  <a:gd name="connsiteY0" fmla="*/ 3080727 h 4847444"/>
                  <a:gd name="connsiteX1" fmla="*/ 1688075 w 7529753"/>
                  <a:gd name="connsiteY1" fmla="*/ 3902348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688075 w 7529753"/>
                  <a:gd name="connsiteY1" fmla="*/ 3902348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688075 w 7529753"/>
                  <a:gd name="connsiteY1" fmla="*/ 3902348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96545 w 7529753"/>
                  <a:gd name="connsiteY6" fmla="*/ 3510572 h 4847444"/>
                  <a:gd name="connsiteX7" fmla="*/ 898771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96545 w 7529753"/>
                  <a:gd name="connsiteY6" fmla="*/ 3510572 h 4847444"/>
                  <a:gd name="connsiteX7" fmla="*/ 876303 w 7529753"/>
                  <a:gd name="connsiteY7" fmla="*/ 3389693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59096 w 7529753"/>
                  <a:gd name="connsiteY6" fmla="*/ 3543464 h 4847444"/>
                  <a:gd name="connsiteX7" fmla="*/ 876303 w 7529753"/>
                  <a:gd name="connsiteY7" fmla="*/ 3389693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59096 w 7529753"/>
                  <a:gd name="connsiteY6" fmla="*/ 3543464 h 4847444"/>
                  <a:gd name="connsiteX7" fmla="*/ 876303 w 7529753"/>
                  <a:gd name="connsiteY7" fmla="*/ 3389693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59096 w 7529753"/>
                  <a:gd name="connsiteY6" fmla="*/ 3543464 h 4847444"/>
                  <a:gd name="connsiteX7" fmla="*/ 876303 w 7529753"/>
                  <a:gd name="connsiteY7" fmla="*/ 3389693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59096 w 7529753"/>
                  <a:gd name="connsiteY6" fmla="*/ 3543464 h 4847444"/>
                  <a:gd name="connsiteX7" fmla="*/ 876303 w 7529753"/>
                  <a:gd name="connsiteY7" fmla="*/ 3389693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59096 w 7529753"/>
                  <a:gd name="connsiteY6" fmla="*/ 3543464 h 4847444"/>
                  <a:gd name="connsiteX7" fmla="*/ 876303 w 7529753"/>
                  <a:gd name="connsiteY7" fmla="*/ 3389693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59096 w 7529753"/>
                  <a:gd name="connsiteY6" fmla="*/ 3543464 h 4847444"/>
                  <a:gd name="connsiteX7" fmla="*/ 876303 w 7529753"/>
                  <a:gd name="connsiteY7" fmla="*/ 3389693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59096 w 7529753"/>
                  <a:gd name="connsiteY6" fmla="*/ 3543464 h 4847444"/>
                  <a:gd name="connsiteX7" fmla="*/ 876303 w 7529753"/>
                  <a:gd name="connsiteY7" fmla="*/ 3389693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52348 w 7532441"/>
                  <a:gd name="connsiteY0" fmla="*/ 3146511 h 4847444"/>
                  <a:gd name="connsiteX1" fmla="*/ 1720722 w 7532441"/>
                  <a:gd name="connsiteY1" fmla="*/ 3895770 h 4847444"/>
                  <a:gd name="connsiteX2" fmla="*/ 1358137 w 7532441"/>
                  <a:gd name="connsiteY2" fmla="*/ 4470692 h 4847444"/>
                  <a:gd name="connsiteX3" fmla="*/ 708220 w 7532441"/>
                  <a:gd name="connsiteY3" fmla="*/ 4083348 h 4847444"/>
                  <a:gd name="connsiteX4" fmla="*/ 579414 w 7532441"/>
                  <a:gd name="connsiteY4" fmla="*/ 3317699 h 4847444"/>
                  <a:gd name="connsiteX5" fmla="*/ 1069359 w 7532441"/>
                  <a:gd name="connsiteY5" fmla="*/ 3377860 h 4847444"/>
                  <a:gd name="connsiteX6" fmla="*/ 1061784 w 7532441"/>
                  <a:gd name="connsiteY6" fmla="*/ 3543464 h 4847444"/>
                  <a:gd name="connsiteX7" fmla="*/ 878991 w 7532441"/>
                  <a:gd name="connsiteY7" fmla="*/ 3389693 h 4847444"/>
                  <a:gd name="connsiteX8" fmla="*/ 949593 w 7532441"/>
                  <a:gd name="connsiteY8" fmla="*/ 2864491 h 4847444"/>
                  <a:gd name="connsiteX9" fmla="*/ 2896 w 7532441"/>
                  <a:gd name="connsiteY9" fmla="*/ 2490644 h 4847444"/>
                  <a:gd name="connsiteX10" fmla="*/ 1303492 w 7532441"/>
                  <a:gd name="connsiteY10" fmla="*/ 1016036 h 4847444"/>
                  <a:gd name="connsiteX11" fmla="*/ 3486781 w 7532441"/>
                  <a:gd name="connsiteY11" fmla="*/ 575337 h 4847444"/>
                  <a:gd name="connsiteX12" fmla="*/ 5863061 w 7532441"/>
                  <a:gd name="connsiteY12" fmla="*/ 726697 h 4847444"/>
                  <a:gd name="connsiteX13" fmla="*/ 7529656 w 7532441"/>
                  <a:gd name="connsiteY13" fmla="*/ 2549191 h 4847444"/>
                  <a:gd name="connsiteX14" fmla="*/ 5727205 w 7532441"/>
                  <a:gd name="connsiteY14" fmla="*/ 4746658 h 4847444"/>
                  <a:gd name="connsiteX15" fmla="*/ 2720833 w 7532441"/>
                  <a:gd name="connsiteY15" fmla="*/ 4214407 h 4847444"/>
                  <a:gd name="connsiteX16" fmla="*/ 1920028 w 7532441"/>
                  <a:gd name="connsiteY16" fmla="*/ 2408742 h 4847444"/>
                  <a:gd name="connsiteX17" fmla="*/ 6114127 w 7532441"/>
                  <a:gd name="connsiteY17" fmla="*/ 0 h 4847444"/>
                  <a:gd name="connsiteX0" fmla="*/ 652346 w 7532439"/>
                  <a:gd name="connsiteY0" fmla="*/ 3146511 h 4847444"/>
                  <a:gd name="connsiteX1" fmla="*/ 1720720 w 7532439"/>
                  <a:gd name="connsiteY1" fmla="*/ 3895770 h 4847444"/>
                  <a:gd name="connsiteX2" fmla="*/ 1358135 w 7532439"/>
                  <a:gd name="connsiteY2" fmla="*/ 4470692 h 4847444"/>
                  <a:gd name="connsiteX3" fmla="*/ 708218 w 7532439"/>
                  <a:gd name="connsiteY3" fmla="*/ 4083348 h 4847444"/>
                  <a:gd name="connsiteX4" fmla="*/ 579412 w 7532439"/>
                  <a:gd name="connsiteY4" fmla="*/ 3317699 h 4847444"/>
                  <a:gd name="connsiteX5" fmla="*/ 1069357 w 7532439"/>
                  <a:gd name="connsiteY5" fmla="*/ 3377860 h 4847444"/>
                  <a:gd name="connsiteX6" fmla="*/ 1061782 w 7532439"/>
                  <a:gd name="connsiteY6" fmla="*/ 3543464 h 4847444"/>
                  <a:gd name="connsiteX7" fmla="*/ 872117 w 7532439"/>
                  <a:gd name="connsiteY7" fmla="*/ 3299158 h 4847444"/>
                  <a:gd name="connsiteX8" fmla="*/ 949591 w 7532439"/>
                  <a:gd name="connsiteY8" fmla="*/ 2864491 h 4847444"/>
                  <a:gd name="connsiteX9" fmla="*/ 2894 w 7532439"/>
                  <a:gd name="connsiteY9" fmla="*/ 2490644 h 4847444"/>
                  <a:gd name="connsiteX10" fmla="*/ 1303490 w 7532439"/>
                  <a:gd name="connsiteY10" fmla="*/ 1016036 h 4847444"/>
                  <a:gd name="connsiteX11" fmla="*/ 3486779 w 7532439"/>
                  <a:gd name="connsiteY11" fmla="*/ 575337 h 4847444"/>
                  <a:gd name="connsiteX12" fmla="*/ 5863059 w 7532439"/>
                  <a:gd name="connsiteY12" fmla="*/ 726697 h 4847444"/>
                  <a:gd name="connsiteX13" fmla="*/ 7529654 w 7532439"/>
                  <a:gd name="connsiteY13" fmla="*/ 2549191 h 4847444"/>
                  <a:gd name="connsiteX14" fmla="*/ 5727203 w 7532439"/>
                  <a:gd name="connsiteY14" fmla="*/ 4746658 h 4847444"/>
                  <a:gd name="connsiteX15" fmla="*/ 2720831 w 7532439"/>
                  <a:gd name="connsiteY15" fmla="*/ 4214407 h 4847444"/>
                  <a:gd name="connsiteX16" fmla="*/ 1920026 w 7532439"/>
                  <a:gd name="connsiteY16" fmla="*/ 2408742 h 4847444"/>
                  <a:gd name="connsiteX17" fmla="*/ 6114125 w 7532439"/>
                  <a:gd name="connsiteY17" fmla="*/ 0 h 4847444"/>
                  <a:gd name="connsiteX0" fmla="*/ 652346 w 7532439"/>
                  <a:gd name="connsiteY0" fmla="*/ 3146511 h 4847444"/>
                  <a:gd name="connsiteX1" fmla="*/ 1720720 w 7532439"/>
                  <a:gd name="connsiteY1" fmla="*/ 3895770 h 4847444"/>
                  <a:gd name="connsiteX2" fmla="*/ 1358135 w 7532439"/>
                  <a:gd name="connsiteY2" fmla="*/ 4470692 h 4847444"/>
                  <a:gd name="connsiteX3" fmla="*/ 708218 w 7532439"/>
                  <a:gd name="connsiteY3" fmla="*/ 4083348 h 4847444"/>
                  <a:gd name="connsiteX4" fmla="*/ 579412 w 7532439"/>
                  <a:gd name="connsiteY4" fmla="*/ 3317699 h 4847444"/>
                  <a:gd name="connsiteX5" fmla="*/ 1069357 w 7532439"/>
                  <a:gd name="connsiteY5" fmla="*/ 3377860 h 4847444"/>
                  <a:gd name="connsiteX6" fmla="*/ 1061782 w 7532439"/>
                  <a:gd name="connsiteY6" fmla="*/ 3543464 h 4847444"/>
                  <a:gd name="connsiteX7" fmla="*/ 872117 w 7532439"/>
                  <a:gd name="connsiteY7" fmla="*/ 3299158 h 4847444"/>
                  <a:gd name="connsiteX8" fmla="*/ 949591 w 7532439"/>
                  <a:gd name="connsiteY8" fmla="*/ 2864491 h 4847444"/>
                  <a:gd name="connsiteX9" fmla="*/ 2894 w 7532439"/>
                  <a:gd name="connsiteY9" fmla="*/ 2490644 h 4847444"/>
                  <a:gd name="connsiteX10" fmla="*/ 1303490 w 7532439"/>
                  <a:gd name="connsiteY10" fmla="*/ 1016036 h 4847444"/>
                  <a:gd name="connsiteX11" fmla="*/ 3486779 w 7532439"/>
                  <a:gd name="connsiteY11" fmla="*/ 575337 h 4847444"/>
                  <a:gd name="connsiteX12" fmla="*/ 5863059 w 7532439"/>
                  <a:gd name="connsiteY12" fmla="*/ 726697 h 4847444"/>
                  <a:gd name="connsiteX13" fmla="*/ 7529654 w 7532439"/>
                  <a:gd name="connsiteY13" fmla="*/ 2549191 h 4847444"/>
                  <a:gd name="connsiteX14" fmla="*/ 5727203 w 7532439"/>
                  <a:gd name="connsiteY14" fmla="*/ 4746658 h 4847444"/>
                  <a:gd name="connsiteX15" fmla="*/ 2720831 w 7532439"/>
                  <a:gd name="connsiteY15" fmla="*/ 4214407 h 4847444"/>
                  <a:gd name="connsiteX16" fmla="*/ 1920026 w 7532439"/>
                  <a:gd name="connsiteY16" fmla="*/ 2408742 h 4847444"/>
                  <a:gd name="connsiteX17" fmla="*/ 6114125 w 7532439"/>
                  <a:gd name="connsiteY17" fmla="*/ 0 h 4847444"/>
                  <a:gd name="connsiteX0" fmla="*/ 652346 w 7532439"/>
                  <a:gd name="connsiteY0" fmla="*/ 3146511 h 4847444"/>
                  <a:gd name="connsiteX1" fmla="*/ 1720720 w 7532439"/>
                  <a:gd name="connsiteY1" fmla="*/ 3895770 h 4847444"/>
                  <a:gd name="connsiteX2" fmla="*/ 1358135 w 7532439"/>
                  <a:gd name="connsiteY2" fmla="*/ 4470692 h 4847444"/>
                  <a:gd name="connsiteX3" fmla="*/ 708218 w 7532439"/>
                  <a:gd name="connsiteY3" fmla="*/ 4083348 h 4847444"/>
                  <a:gd name="connsiteX4" fmla="*/ 579412 w 7532439"/>
                  <a:gd name="connsiteY4" fmla="*/ 3317699 h 4847444"/>
                  <a:gd name="connsiteX5" fmla="*/ 1069357 w 7532439"/>
                  <a:gd name="connsiteY5" fmla="*/ 3377860 h 4847444"/>
                  <a:gd name="connsiteX6" fmla="*/ 1061782 w 7532439"/>
                  <a:gd name="connsiteY6" fmla="*/ 3543464 h 4847444"/>
                  <a:gd name="connsiteX7" fmla="*/ 872117 w 7532439"/>
                  <a:gd name="connsiteY7" fmla="*/ 3299158 h 4847444"/>
                  <a:gd name="connsiteX8" fmla="*/ 949591 w 7532439"/>
                  <a:gd name="connsiteY8" fmla="*/ 2864491 h 4847444"/>
                  <a:gd name="connsiteX9" fmla="*/ 2894 w 7532439"/>
                  <a:gd name="connsiteY9" fmla="*/ 2490644 h 4847444"/>
                  <a:gd name="connsiteX10" fmla="*/ 1303490 w 7532439"/>
                  <a:gd name="connsiteY10" fmla="*/ 1016036 h 4847444"/>
                  <a:gd name="connsiteX11" fmla="*/ 3486779 w 7532439"/>
                  <a:gd name="connsiteY11" fmla="*/ 575337 h 4847444"/>
                  <a:gd name="connsiteX12" fmla="*/ 5863059 w 7532439"/>
                  <a:gd name="connsiteY12" fmla="*/ 726697 h 4847444"/>
                  <a:gd name="connsiteX13" fmla="*/ 7529654 w 7532439"/>
                  <a:gd name="connsiteY13" fmla="*/ 2549191 h 4847444"/>
                  <a:gd name="connsiteX14" fmla="*/ 5727203 w 7532439"/>
                  <a:gd name="connsiteY14" fmla="*/ 4746658 h 4847444"/>
                  <a:gd name="connsiteX15" fmla="*/ 2720831 w 7532439"/>
                  <a:gd name="connsiteY15" fmla="*/ 4214407 h 4847444"/>
                  <a:gd name="connsiteX16" fmla="*/ 1920026 w 7532439"/>
                  <a:gd name="connsiteY16" fmla="*/ 2408742 h 4847444"/>
                  <a:gd name="connsiteX17" fmla="*/ 6114125 w 7532439"/>
                  <a:gd name="connsiteY17" fmla="*/ 0 h 4847444"/>
                  <a:gd name="connsiteX0" fmla="*/ 652346 w 7532439"/>
                  <a:gd name="connsiteY0" fmla="*/ 3146511 h 4847444"/>
                  <a:gd name="connsiteX1" fmla="*/ 1720720 w 7532439"/>
                  <a:gd name="connsiteY1" fmla="*/ 3895770 h 4847444"/>
                  <a:gd name="connsiteX2" fmla="*/ 1358135 w 7532439"/>
                  <a:gd name="connsiteY2" fmla="*/ 4470692 h 4847444"/>
                  <a:gd name="connsiteX3" fmla="*/ 708218 w 7532439"/>
                  <a:gd name="connsiteY3" fmla="*/ 4083348 h 4847444"/>
                  <a:gd name="connsiteX4" fmla="*/ 579412 w 7532439"/>
                  <a:gd name="connsiteY4" fmla="*/ 3317699 h 4847444"/>
                  <a:gd name="connsiteX5" fmla="*/ 1069357 w 7532439"/>
                  <a:gd name="connsiteY5" fmla="*/ 3377860 h 4847444"/>
                  <a:gd name="connsiteX6" fmla="*/ 1061782 w 7532439"/>
                  <a:gd name="connsiteY6" fmla="*/ 3543464 h 4847444"/>
                  <a:gd name="connsiteX7" fmla="*/ 872117 w 7532439"/>
                  <a:gd name="connsiteY7" fmla="*/ 3299158 h 4847444"/>
                  <a:gd name="connsiteX8" fmla="*/ 949591 w 7532439"/>
                  <a:gd name="connsiteY8" fmla="*/ 2864491 h 4847444"/>
                  <a:gd name="connsiteX9" fmla="*/ 2894 w 7532439"/>
                  <a:gd name="connsiteY9" fmla="*/ 2490644 h 4847444"/>
                  <a:gd name="connsiteX10" fmla="*/ 1303490 w 7532439"/>
                  <a:gd name="connsiteY10" fmla="*/ 1016036 h 4847444"/>
                  <a:gd name="connsiteX11" fmla="*/ 3486779 w 7532439"/>
                  <a:gd name="connsiteY11" fmla="*/ 575337 h 4847444"/>
                  <a:gd name="connsiteX12" fmla="*/ 5863059 w 7532439"/>
                  <a:gd name="connsiteY12" fmla="*/ 726697 h 4847444"/>
                  <a:gd name="connsiteX13" fmla="*/ 7529654 w 7532439"/>
                  <a:gd name="connsiteY13" fmla="*/ 2549191 h 4847444"/>
                  <a:gd name="connsiteX14" fmla="*/ 5727203 w 7532439"/>
                  <a:gd name="connsiteY14" fmla="*/ 4746658 h 4847444"/>
                  <a:gd name="connsiteX15" fmla="*/ 2720831 w 7532439"/>
                  <a:gd name="connsiteY15" fmla="*/ 4214407 h 4847444"/>
                  <a:gd name="connsiteX16" fmla="*/ 1920026 w 7532439"/>
                  <a:gd name="connsiteY16" fmla="*/ 2408742 h 4847444"/>
                  <a:gd name="connsiteX17" fmla="*/ 6114125 w 7532439"/>
                  <a:gd name="connsiteY17" fmla="*/ 0 h 4847444"/>
                  <a:gd name="connsiteX0" fmla="*/ 652346 w 7532439"/>
                  <a:gd name="connsiteY0" fmla="*/ 3146511 h 4847444"/>
                  <a:gd name="connsiteX1" fmla="*/ 1720720 w 7532439"/>
                  <a:gd name="connsiteY1" fmla="*/ 3895770 h 4847444"/>
                  <a:gd name="connsiteX2" fmla="*/ 1358135 w 7532439"/>
                  <a:gd name="connsiteY2" fmla="*/ 4470692 h 4847444"/>
                  <a:gd name="connsiteX3" fmla="*/ 708218 w 7532439"/>
                  <a:gd name="connsiteY3" fmla="*/ 4083348 h 4847444"/>
                  <a:gd name="connsiteX4" fmla="*/ 579412 w 7532439"/>
                  <a:gd name="connsiteY4" fmla="*/ 3317699 h 4847444"/>
                  <a:gd name="connsiteX5" fmla="*/ 1069357 w 7532439"/>
                  <a:gd name="connsiteY5" fmla="*/ 3377860 h 4847444"/>
                  <a:gd name="connsiteX6" fmla="*/ 1061782 w 7532439"/>
                  <a:gd name="connsiteY6" fmla="*/ 3543464 h 4847444"/>
                  <a:gd name="connsiteX7" fmla="*/ 872117 w 7532439"/>
                  <a:gd name="connsiteY7" fmla="*/ 3299158 h 4847444"/>
                  <a:gd name="connsiteX8" fmla="*/ 949591 w 7532439"/>
                  <a:gd name="connsiteY8" fmla="*/ 2864491 h 4847444"/>
                  <a:gd name="connsiteX9" fmla="*/ 2894 w 7532439"/>
                  <a:gd name="connsiteY9" fmla="*/ 2490644 h 4847444"/>
                  <a:gd name="connsiteX10" fmla="*/ 1303490 w 7532439"/>
                  <a:gd name="connsiteY10" fmla="*/ 1016036 h 4847444"/>
                  <a:gd name="connsiteX11" fmla="*/ 3486779 w 7532439"/>
                  <a:gd name="connsiteY11" fmla="*/ 575337 h 4847444"/>
                  <a:gd name="connsiteX12" fmla="*/ 5863059 w 7532439"/>
                  <a:gd name="connsiteY12" fmla="*/ 726697 h 4847444"/>
                  <a:gd name="connsiteX13" fmla="*/ 7529654 w 7532439"/>
                  <a:gd name="connsiteY13" fmla="*/ 2549191 h 4847444"/>
                  <a:gd name="connsiteX14" fmla="*/ 5727203 w 7532439"/>
                  <a:gd name="connsiteY14" fmla="*/ 4746658 h 4847444"/>
                  <a:gd name="connsiteX15" fmla="*/ 2720831 w 7532439"/>
                  <a:gd name="connsiteY15" fmla="*/ 4214407 h 4847444"/>
                  <a:gd name="connsiteX16" fmla="*/ 1920026 w 7532439"/>
                  <a:gd name="connsiteY16" fmla="*/ 2408742 h 4847444"/>
                  <a:gd name="connsiteX17" fmla="*/ 6114125 w 7532439"/>
                  <a:gd name="connsiteY17" fmla="*/ 0 h 4847444"/>
                  <a:gd name="connsiteX0" fmla="*/ 652181 w 7532274"/>
                  <a:gd name="connsiteY0" fmla="*/ 3146511 h 4847444"/>
                  <a:gd name="connsiteX1" fmla="*/ 1720555 w 7532274"/>
                  <a:gd name="connsiteY1" fmla="*/ 3895770 h 4847444"/>
                  <a:gd name="connsiteX2" fmla="*/ 1357970 w 7532274"/>
                  <a:gd name="connsiteY2" fmla="*/ 4470692 h 4847444"/>
                  <a:gd name="connsiteX3" fmla="*/ 708053 w 7532274"/>
                  <a:gd name="connsiteY3" fmla="*/ 4083348 h 4847444"/>
                  <a:gd name="connsiteX4" fmla="*/ 579247 w 7532274"/>
                  <a:gd name="connsiteY4" fmla="*/ 3317699 h 4847444"/>
                  <a:gd name="connsiteX5" fmla="*/ 1069192 w 7532274"/>
                  <a:gd name="connsiteY5" fmla="*/ 3377860 h 4847444"/>
                  <a:gd name="connsiteX6" fmla="*/ 1061617 w 7532274"/>
                  <a:gd name="connsiteY6" fmla="*/ 3543464 h 4847444"/>
                  <a:gd name="connsiteX7" fmla="*/ 871952 w 7532274"/>
                  <a:gd name="connsiteY7" fmla="*/ 3299158 h 4847444"/>
                  <a:gd name="connsiteX8" fmla="*/ 949426 w 7532274"/>
                  <a:gd name="connsiteY8" fmla="*/ 2864491 h 4847444"/>
                  <a:gd name="connsiteX9" fmla="*/ 2729 w 7532274"/>
                  <a:gd name="connsiteY9" fmla="*/ 2490644 h 4847444"/>
                  <a:gd name="connsiteX10" fmla="*/ 1303325 w 7532274"/>
                  <a:gd name="connsiteY10" fmla="*/ 1016036 h 4847444"/>
                  <a:gd name="connsiteX11" fmla="*/ 3486614 w 7532274"/>
                  <a:gd name="connsiteY11" fmla="*/ 575337 h 4847444"/>
                  <a:gd name="connsiteX12" fmla="*/ 5862894 w 7532274"/>
                  <a:gd name="connsiteY12" fmla="*/ 726697 h 4847444"/>
                  <a:gd name="connsiteX13" fmla="*/ 7529489 w 7532274"/>
                  <a:gd name="connsiteY13" fmla="*/ 2549191 h 4847444"/>
                  <a:gd name="connsiteX14" fmla="*/ 5727038 w 7532274"/>
                  <a:gd name="connsiteY14" fmla="*/ 4746658 h 4847444"/>
                  <a:gd name="connsiteX15" fmla="*/ 2720666 w 7532274"/>
                  <a:gd name="connsiteY15" fmla="*/ 4214407 h 4847444"/>
                  <a:gd name="connsiteX16" fmla="*/ 1919861 w 7532274"/>
                  <a:gd name="connsiteY16" fmla="*/ 2408742 h 4847444"/>
                  <a:gd name="connsiteX17" fmla="*/ 6113960 w 7532274"/>
                  <a:gd name="connsiteY17" fmla="*/ 0 h 4847444"/>
                  <a:gd name="connsiteX0" fmla="*/ 658343 w 7538436"/>
                  <a:gd name="connsiteY0" fmla="*/ 3146511 h 4847444"/>
                  <a:gd name="connsiteX1" fmla="*/ 1726717 w 7538436"/>
                  <a:gd name="connsiteY1" fmla="*/ 3895770 h 4847444"/>
                  <a:gd name="connsiteX2" fmla="*/ 1364132 w 7538436"/>
                  <a:gd name="connsiteY2" fmla="*/ 4470692 h 4847444"/>
                  <a:gd name="connsiteX3" fmla="*/ 714215 w 7538436"/>
                  <a:gd name="connsiteY3" fmla="*/ 4083348 h 4847444"/>
                  <a:gd name="connsiteX4" fmla="*/ 585409 w 7538436"/>
                  <a:gd name="connsiteY4" fmla="*/ 3317699 h 4847444"/>
                  <a:gd name="connsiteX5" fmla="*/ 1075354 w 7538436"/>
                  <a:gd name="connsiteY5" fmla="*/ 3377860 h 4847444"/>
                  <a:gd name="connsiteX6" fmla="*/ 1067779 w 7538436"/>
                  <a:gd name="connsiteY6" fmla="*/ 3543464 h 4847444"/>
                  <a:gd name="connsiteX7" fmla="*/ 878114 w 7538436"/>
                  <a:gd name="connsiteY7" fmla="*/ 3299158 h 4847444"/>
                  <a:gd name="connsiteX8" fmla="*/ 955588 w 7538436"/>
                  <a:gd name="connsiteY8" fmla="*/ 2864491 h 4847444"/>
                  <a:gd name="connsiteX9" fmla="*/ 8891 w 7538436"/>
                  <a:gd name="connsiteY9" fmla="*/ 2490644 h 4847444"/>
                  <a:gd name="connsiteX10" fmla="*/ 1309487 w 7538436"/>
                  <a:gd name="connsiteY10" fmla="*/ 1016036 h 4847444"/>
                  <a:gd name="connsiteX11" fmla="*/ 3492776 w 7538436"/>
                  <a:gd name="connsiteY11" fmla="*/ 575337 h 4847444"/>
                  <a:gd name="connsiteX12" fmla="*/ 5869056 w 7538436"/>
                  <a:gd name="connsiteY12" fmla="*/ 726697 h 4847444"/>
                  <a:gd name="connsiteX13" fmla="*/ 7535651 w 7538436"/>
                  <a:gd name="connsiteY13" fmla="*/ 2549191 h 4847444"/>
                  <a:gd name="connsiteX14" fmla="*/ 5733200 w 7538436"/>
                  <a:gd name="connsiteY14" fmla="*/ 4746658 h 4847444"/>
                  <a:gd name="connsiteX15" fmla="*/ 2726828 w 7538436"/>
                  <a:gd name="connsiteY15" fmla="*/ 4214407 h 4847444"/>
                  <a:gd name="connsiteX16" fmla="*/ 1926023 w 7538436"/>
                  <a:gd name="connsiteY16" fmla="*/ 2408742 h 4847444"/>
                  <a:gd name="connsiteX17" fmla="*/ 6120122 w 7538436"/>
                  <a:gd name="connsiteY17" fmla="*/ 0 h 4847444"/>
                  <a:gd name="connsiteX0" fmla="*/ 666877 w 7546970"/>
                  <a:gd name="connsiteY0" fmla="*/ 3146511 h 4847444"/>
                  <a:gd name="connsiteX1" fmla="*/ 1735251 w 7546970"/>
                  <a:gd name="connsiteY1" fmla="*/ 3895770 h 4847444"/>
                  <a:gd name="connsiteX2" fmla="*/ 1372666 w 7546970"/>
                  <a:gd name="connsiteY2" fmla="*/ 4470692 h 4847444"/>
                  <a:gd name="connsiteX3" fmla="*/ 722749 w 7546970"/>
                  <a:gd name="connsiteY3" fmla="*/ 4083348 h 4847444"/>
                  <a:gd name="connsiteX4" fmla="*/ 593943 w 7546970"/>
                  <a:gd name="connsiteY4" fmla="*/ 3317699 h 4847444"/>
                  <a:gd name="connsiteX5" fmla="*/ 1083888 w 7546970"/>
                  <a:gd name="connsiteY5" fmla="*/ 3377860 h 4847444"/>
                  <a:gd name="connsiteX6" fmla="*/ 1076313 w 7546970"/>
                  <a:gd name="connsiteY6" fmla="*/ 3543464 h 4847444"/>
                  <a:gd name="connsiteX7" fmla="*/ 886648 w 7546970"/>
                  <a:gd name="connsiteY7" fmla="*/ 3299158 h 4847444"/>
                  <a:gd name="connsiteX8" fmla="*/ 964122 w 7546970"/>
                  <a:gd name="connsiteY8" fmla="*/ 2864491 h 4847444"/>
                  <a:gd name="connsiteX9" fmla="*/ 17425 w 7546970"/>
                  <a:gd name="connsiteY9" fmla="*/ 2490644 h 4847444"/>
                  <a:gd name="connsiteX10" fmla="*/ 1318021 w 7546970"/>
                  <a:gd name="connsiteY10" fmla="*/ 1016036 h 4847444"/>
                  <a:gd name="connsiteX11" fmla="*/ 3501310 w 7546970"/>
                  <a:gd name="connsiteY11" fmla="*/ 575337 h 4847444"/>
                  <a:gd name="connsiteX12" fmla="*/ 5877590 w 7546970"/>
                  <a:gd name="connsiteY12" fmla="*/ 726697 h 4847444"/>
                  <a:gd name="connsiteX13" fmla="*/ 7544185 w 7546970"/>
                  <a:gd name="connsiteY13" fmla="*/ 2549191 h 4847444"/>
                  <a:gd name="connsiteX14" fmla="*/ 5741734 w 7546970"/>
                  <a:gd name="connsiteY14" fmla="*/ 4746658 h 4847444"/>
                  <a:gd name="connsiteX15" fmla="*/ 2735362 w 7546970"/>
                  <a:gd name="connsiteY15" fmla="*/ 4214407 h 4847444"/>
                  <a:gd name="connsiteX16" fmla="*/ 1934557 w 7546970"/>
                  <a:gd name="connsiteY16" fmla="*/ 2408742 h 4847444"/>
                  <a:gd name="connsiteX17" fmla="*/ 6128656 w 7546970"/>
                  <a:gd name="connsiteY17" fmla="*/ 0 h 4847444"/>
                  <a:gd name="connsiteX0" fmla="*/ 659351 w 7539444"/>
                  <a:gd name="connsiteY0" fmla="*/ 3146511 h 4847444"/>
                  <a:gd name="connsiteX1" fmla="*/ 1727725 w 7539444"/>
                  <a:gd name="connsiteY1" fmla="*/ 3895770 h 4847444"/>
                  <a:gd name="connsiteX2" fmla="*/ 1365140 w 7539444"/>
                  <a:gd name="connsiteY2" fmla="*/ 4470692 h 4847444"/>
                  <a:gd name="connsiteX3" fmla="*/ 715223 w 7539444"/>
                  <a:gd name="connsiteY3" fmla="*/ 4083348 h 4847444"/>
                  <a:gd name="connsiteX4" fmla="*/ 586417 w 7539444"/>
                  <a:gd name="connsiteY4" fmla="*/ 3317699 h 4847444"/>
                  <a:gd name="connsiteX5" fmla="*/ 1076362 w 7539444"/>
                  <a:gd name="connsiteY5" fmla="*/ 3377860 h 4847444"/>
                  <a:gd name="connsiteX6" fmla="*/ 1068787 w 7539444"/>
                  <a:gd name="connsiteY6" fmla="*/ 3543464 h 4847444"/>
                  <a:gd name="connsiteX7" fmla="*/ 879122 w 7539444"/>
                  <a:gd name="connsiteY7" fmla="*/ 3299158 h 4847444"/>
                  <a:gd name="connsiteX8" fmla="*/ 956596 w 7539444"/>
                  <a:gd name="connsiteY8" fmla="*/ 2864491 h 4847444"/>
                  <a:gd name="connsiteX9" fmla="*/ 9899 w 7539444"/>
                  <a:gd name="connsiteY9" fmla="*/ 2490644 h 4847444"/>
                  <a:gd name="connsiteX10" fmla="*/ 1310495 w 7539444"/>
                  <a:gd name="connsiteY10" fmla="*/ 1016036 h 4847444"/>
                  <a:gd name="connsiteX11" fmla="*/ 3493784 w 7539444"/>
                  <a:gd name="connsiteY11" fmla="*/ 575337 h 4847444"/>
                  <a:gd name="connsiteX12" fmla="*/ 5870064 w 7539444"/>
                  <a:gd name="connsiteY12" fmla="*/ 726697 h 4847444"/>
                  <a:gd name="connsiteX13" fmla="*/ 7536659 w 7539444"/>
                  <a:gd name="connsiteY13" fmla="*/ 2549191 h 4847444"/>
                  <a:gd name="connsiteX14" fmla="*/ 5734208 w 7539444"/>
                  <a:gd name="connsiteY14" fmla="*/ 4746658 h 4847444"/>
                  <a:gd name="connsiteX15" fmla="*/ 2727836 w 7539444"/>
                  <a:gd name="connsiteY15" fmla="*/ 4214407 h 4847444"/>
                  <a:gd name="connsiteX16" fmla="*/ 1927031 w 7539444"/>
                  <a:gd name="connsiteY16" fmla="*/ 2408742 h 4847444"/>
                  <a:gd name="connsiteX17" fmla="*/ 6121130 w 7539444"/>
                  <a:gd name="connsiteY17" fmla="*/ 0 h 4847444"/>
                  <a:gd name="connsiteX0" fmla="*/ 659351 w 7539444"/>
                  <a:gd name="connsiteY0" fmla="*/ 3146511 h 4847444"/>
                  <a:gd name="connsiteX1" fmla="*/ 1727725 w 7539444"/>
                  <a:gd name="connsiteY1" fmla="*/ 3895770 h 4847444"/>
                  <a:gd name="connsiteX2" fmla="*/ 1365140 w 7539444"/>
                  <a:gd name="connsiteY2" fmla="*/ 4470692 h 4847444"/>
                  <a:gd name="connsiteX3" fmla="*/ 715223 w 7539444"/>
                  <a:gd name="connsiteY3" fmla="*/ 4083348 h 4847444"/>
                  <a:gd name="connsiteX4" fmla="*/ 586417 w 7539444"/>
                  <a:gd name="connsiteY4" fmla="*/ 3317699 h 4847444"/>
                  <a:gd name="connsiteX5" fmla="*/ 1076362 w 7539444"/>
                  <a:gd name="connsiteY5" fmla="*/ 3377860 h 4847444"/>
                  <a:gd name="connsiteX6" fmla="*/ 1068787 w 7539444"/>
                  <a:gd name="connsiteY6" fmla="*/ 3543464 h 4847444"/>
                  <a:gd name="connsiteX7" fmla="*/ 879122 w 7539444"/>
                  <a:gd name="connsiteY7" fmla="*/ 3299158 h 4847444"/>
                  <a:gd name="connsiteX8" fmla="*/ 956596 w 7539444"/>
                  <a:gd name="connsiteY8" fmla="*/ 2864491 h 4847444"/>
                  <a:gd name="connsiteX9" fmla="*/ 9899 w 7539444"/>
                  <a:gd name="connsiteY9" fmla="*/ 2490644 h 4847444"/>
                  <a:gd name="connsiteX10" fmla="*/ 1310495 w 7539444"/>
                  <a:gd name="connsiteY10" fmla="*/ 1016036 h 4847444"/>
                  <a:gd name="connsiteX11" fmla="*/ 3493784 w 7539444"/>
                  <a:gd name="connsiteY11" fmla="*/ 575337 h 4847444"/>
                  <a:gd name="connsiteX12" fmla="*/ 5870064 w 7539444"/>
                  <a:gd name="connsiteY12" fmla="*/ 726697 h 4847444"/>
                  <a:gd name="connsiteX13" fmla="*/ 7536659 w 7539444"/>
                  <a:gd name="connsiteY13" fmla="*/ 2549191 h 4847444"/>
                  <a:gd name="connsiteX14" fmla="*/ 5734208 w 7539444"/>
                  <a:gd name="connsiteY14" fmla="*/ 4746658 h 4847444"/>
                  <a:gd name="connsiteX15" fmla="*/ 2727836 w 7539444"/>
                  <a:gd name="connsiteY15" fmla="*/ 4214407 h 4847444"/>
                  <a:gd name="connsiteX16" fmla="*/ 1927031 w 7539444"/>
                  <a:gd name="connsiteY16" fmla="*/ 2408742 h 4847444"/>
                  <a:gd name="connsiteX17" fmla="*/ 6121130 w 7539444"/>
                  <a:gd name="connsiteY17" fmla="*/ 0 h 4847444"/>
                  <a:gd name="connsiteX0" fmla="*/ 658886 w 7538979"/>
                  <a:gd name="connsiteY0" fmla="*/ 3146511 h 4847444"/>
                  <a:gd name="connsiteX1" fmla="*/ 1727260 w 7538979"/>
                  <a:gd name="connsiteY1" fmla="*/ 3895770 h 4847444"/>
                  <a:gd name="connsiteX2" fmla="*/ 1364675 w 7538979"/>
                  <a:gd name="connsiteY2" fmla="*/ 4470692 h 4847444"/>
                  <a:gd name="connsiteX3" fmla="*/ 714758 w 7538979"/>
                  <a:gd name="connsiteY3" fmla="*/ 4083348 h 4847444"/>
                  <a:gd name="connsiteX4" fmla="*/ 585952 w 7538979"/>
                  <a:gd name="connsiteY4" fmla="*/ 3317699 h 4847444"/>
                  <a:gd name="connsiteX5" fmla="*/ 1075897 w 7538979"/>
                  <a:gd name="connsiteY5" fmla="*/ 3377860 h 4847444"/>
                  <a:gd name="connsiteX6" fmla="*/ 1068322 w 7538979"/>
                  <a:gd name="connsiteY6" fmla="*/ 3543464 h 4847444"/>
                  <a:gd name="connsiteX7" fmla="*/ 878657 w 7538979"/>
                  <a:gd name="connsiteY7" fmla="*/ 3299158 h 4847444"/>
                  <a:gd name="connsiteX8" fmla="*/ 956131 w 7538979"/>
                  <a:gd name="connsiteY8" fmla="*/ 2864491 h 4847444"/>
                  <a:gd name="connsiteX9" fmla="*/ 9434 w 7538979"/>
                  <a:gd name="connsiteY9" fmla="*/ 2490644 h 4847444"/>
                  <a:gd name="connsiteX10" fmla="*/ 1310030 w 7538979"/>
                  <a:gd name="connsiteY10" fmla="*/ 1016036 h 4847444"/>
                  <a:gd name="connsiteX11" fmla="*/ 3493319 w 7538979"/>
                  <a:gd name="connsiteY11" fmla="*/ 575337 h 4847444"/>
                  <a:gd name="connsiteX12" fmla="*/ 5869599 w 7538979"/>
                  <a:gd name="connsiteY12" fmla="*/ 726697 h 4847444"/>
                  <a:gd name="connsiteX13" fmla="*/ 7536194 w 7538979"/>
                  <a:gd name="connsiteY13" fmla="*/ 2549191 h 4847444"/>
                  <a:gd name="connsiteX14" fmla="*/ 5733743 w 7538979"/>
                  <a:gd name="connsiteY14" fmla="*/ 4746658 h 4847444"/>
                  <a:gd name="connsiteX15" fmla="*/ 2727371 w 7538979"/>
                  <a:gd name="connsiteY15" fmla="*/ 4214407 h 4847444"/>
                  <a:gd name="connsiteX16" fmla="*/ 1926566 w 7538979"/>
                  <a:gd name="connsiteY16" fmla="*/ 2408742 h 4847444"/>
                  <a:gd name="connsiteX17" fmla="*/ 6120665 w 7538979"/>
                  <a:gd name="connsiteY17" fmla="*/ 0 h 4847444"/>
                  <a:gd name="connsiteX0" fmla="*/ 659473 w 7539566"/>
                  <a:gd name="connsiteY0" fmla="*/ 3146511 h 4847444"/>
                  <a:gd name="connsiteX1" fmla="*/ 1727847 w 7539566"/>
                  <a:gd name="connsiteY1" fmla="*/ 3895770 h 4847444"/>
                  <a:gd name="connsiteX2" fmla="*/ 1365262 w 7539566"/>
                  <a:gd name="connsiteY2" fmla="*/ 4470692 h 4847444"/>
                  <a:gd name="connsiteX3" fmla="*/ 715345 w 7539566"/>
                  <a:gd name="connsiteY3" fmla="*/ 4083348 h 4847444"/>
                  <a:gd name="connsiteX4" fmla="*/ 586539 w 7539566"/>
                  <a:gd name="connsiteY4" fmla="*/ 3317699 h 4847444"/>
                  <a:gd name="connsiteX5" fmla="*/ 1076484 w 7539566"/>
                  <a:gd name="connsiteY5" fmla="*/ 3377860 h 4847444"/>
                  <a:gd name="connsiteX6" fmla="*/ 1068909 w 7539566"/>
                  <a:gd name="connsiteY6" fmla="*/ 3543464 h 4847444"/>
                  <a:gd name="connsiteX7" fmla="*/ 879244 w 7539566"/>
                  <a:gd name="connsiteY7" fmla="*/ 3299158 h 4847444"/>
                  <a:gd name="connsiteX8" fmla="*/ 956718 w 7539566"/>
                  <a:gd name="connsiteY8" fmla="*/ 2864491 h 4847444"/>
                  <a:gd name="connsiteX9" fmla="*/ 10021 w 7539566"/>
                  <a:gd name="connsiteY9" fmla="*/ 2490644 h 4847444"/>
                  <a:gd name="connsiteX10" fmla="*/ 1310617 w 7539566"/>
                  <a:gd name="connsiteY10" fmla="*/ 1016036 h 4847444"/>
                  <a:gd name="connsiteX11" fmla="*/ 3493906 w 7539566"/>
                  <a:gd name="connsiteY11" fmla="*/ 575337 h 4847444"/>
                  <a:gd name="connsiteX12" fmla="*/ 5870186 w 7539566"/>
                  <a:gd name="connsiteY12" fmla="*/ 726697 h 4847444"/>
                  <a:gd name="connsiteX13" fmla="*/ 7536781 w 7539566"/>
                  <a:gd name="connsiteY13" fmla="*/ 2549191 h 4847444"/>
                  <a:gd name="connsiteX14" fmla="*/ 5734330 w 7539566"/>
                  <a:gd name="connsiteY14" fmla="*/ 4746658 h 4847444"/>
                  <a:gd name="connsiteX15" fmla="*/ 2727958 w 7539566"/>
                  <a:gd name="connsiteY15" fmla="*/ 4214407 h 4847444"/>
                  <a:gd name="connsiteX16" fmla="*/ 1927153 w 7539566"/>
                  <a:gd name="connsiteY16" fmla="*/ 2408742 h 4847444"/>
                  <a:gd name="connsiteX17" fmla="*/ 6121252 w 7539566"/>
                  <a:gd name="connsiteY17" fmla="*/ 0 h 4847444"/>
                  <a:gd name="connsiteX0" fmla="*/ 659473 w 7539566"/>
                  <a:gd name="connsiteY0" fmla="*/ 3146511 h 4847444"/>
                  <a:gd name="connsiteX1" fmla="*/ 1727847 w 7539566"/>
                  <a:gd name="connsiteY1" fmla="*/ 3895770 h 4847444"/>
                  <a:gd name="connsiteX2" fmla="*/ 1365262 w 7539566"/>
                  <a:gd name="connsiteY2" fmla="*/ 4470692 h 4847444"/>
                  <a:gd name="connsiteX3" fmla="*/ 715345 w 7539566"/>
                  <a:gd name="connsiteY3" fmla="*/ 4083348 h 4847444"/>
                  <a:gd name="connsiteX4" fmla="*/ 586539 w 7539566"/>
                  <a:gd name="connsiteY4" fmla="*/ 3317699 h 4847444"/>
                  <a:gd name="connsiteX5" fmla="*/ 1076484 w 7539566"/>
                  <a:gd name="connsiteY5" fmla="*/ 3377860 h 4847444"/>
                  <a:gd name="connsiteX6" fmla="*/ 1068909 w 7539566"/>
                  <a:gd name="connsiteY6" fmla="*/ 3543464 h 4847444"/>
                  <a:gd name="connsiteX7" fmla="*/ 879244 w 7539566"/>
                  <a:gd name="connsiteY7" fmla="*/ 3299158 h 4847444"/>
                  <a:gd name="connsiteX8" fmla="*/ 956718 w 7539566"/>
                  <a:gd name="connsiteY8" fmla="*/ 2864491 h 4847444"/>
                  <a:gd name="connsiteX9" fmla="*/ 10021 w 7539566"/>
                  <a:gd name="connsiteY9" fmla="*/ 2490644 h 4847444"/>
                  <a:gd name="connsiteX10" fmla="*/ 1310617 w 7539566"/>
                  <a:gd name="connsiteY10" fmla="*/ 1016036 h 4847444"/>
                  <a:gd name="connsiteX11" fmla="*/ 3493906 w 7539566"/>
                  <a:gd name="connsiteY11" fmla="*/ 575337 h 4847444"/>
                  <a:gd name="connsiteX12" fmla="*/ 5870186 w 7539566"/>
                  <a:gd name="connsiteY12" fmla="*/ 726697 h 4847444"/>
                  <a:gd name="connsiteX13" fmla="*/ 7536781 w 7539566"/>
                  <a:gd name="connsiteY13" fmla="*/ 2549191 h 4847444"/>
                  <a:gd name="connsiteX14" fmla="*/ 5734330 w 7539566"/>
                  <a:gd name="connsiteY14" fmla="*/ 4746658 h 4847444"/>
                  <a:gd name="connsiteX15" fmla="*/ 2727958 w 7539566"/>
                  <a:gd name="connsiteY15" fmla="*/ 4214407 h 4847444"/>
                  <a:gd name="connsiteX16" fmla="*/ 1927153 w 7539566"/>
                  <a:gd name="connsiteY16" fmla="*/ 2408742 h 4847444"/>
                  <a:gd name="connsiteX17" fmla="*/ 6121252 w 7539566"/>
                  <a:gd name="connsiteY17" fmla="*/ 0 h 4847444"/>
                  <a:gd name="connsiteX0" fmla="*/ 659473 w 7539566"/>
                  <a:gd name="connsiteY0" fmla="*/ 3146511 h 4847444"/>
                  <a:gd name="connsiteX1" fmla="*/ 1727847 w 7539566"/>
                  <a:gd name="connsiteY1" fmla="*/ 3895770 h 4847444"/>
                  <a:gd name="connsiteX2" fmla="*/ 1365262 w 7539566"/>
                  <a:gd name="connsiteY2" fmla="*/ 4470692 h 4847444"/>
                  <a:gd name="connsiteX3" fmla="*/ 715345 w 7539566"/>
                  <a:gd name="connsiteY3" fmla="*/ 4083348 h 4847444"/>
                  <a:gd name="connsiteX4" fmla="*/ 586539 w 7539566"/>
                  <a:gd name="connsiteY4" fmla="*/ 3317699 h 4847444"/>
                  <a:gd name="connsiteX5" fmla="*/ 1076484 w 7539566"/>
                  <a:gd name="connsiteY5" fmla="*/ 3377860 h 4847444"/>
                  <a:gd name="connsiteX6" fmla="*/ 1068909 w 7539566"/>
                  <a:gd name="connsiteY6" fmla="*/ 3543464 h 4847444"/>
                  <a:gd name="connsiteX7" fmla="*/ 879244 w 7539566"/>
                  <a:gd name="connsiteY7" fmla="*/ 3299158 h 4847444"/>
                  <a:gd name="connsiteX8" fmla="*/ 956718 w 7539566"/>
                  <a:gd name="connsiteY8" fmla="*/ 2864491 h 4847444"/>
                  <a:gd name="connsiteX9" fmla="*/ 10021 w 7539566"/>
                  <a:gd name="connsiteY9" fmla="*/ 2490644 h 4847444"/>
                  <a:gd name="connsiteX10" fmla="*/ 1310617 w 7539566"/>
                  <a:gd name="connsiteY10" fmla="*/ 1016036 h 4847444"/>
                  <a:gd name="connsiteX11" fmla="*/ 3493906 w 7539566"/>
                  <a:gd name="connsiteY11" fmla="*/ 575337 h 4847444"/>
                  <a:gd name="connsiteX12" fmla="*/ 5870186 w 7539566"/>
                  <a:gd name="connsiteY12" fmla="*/ 726697 h 4847444"/>
                  <a:gd name="connsiteX13" fmla="*/ 7536781 w 7539566"/>
                  <a:gd name="connsiteY13" fmla="*/ 2549191 h 4847444"/>
                  <a:gd name="connsiteX14" fmla="*/ 5734330 w 7539566"/>
                  <a:gd name="connsiteY14" fmla="*/ 4746658 h 4847444"/>
                  <a:gd name="connsiteX15" fmla="*/ 2727958 w 7539566"/>
                  <a:gd name="connsiteY15" fmla="*/ 4214407 h 4847444"/>
                  <a:gd name="connsiteX16" fmla="*/ 1927153 w 7539566"/>
                  <a:gd name="connsiteY16" fmla="*/ 2408742 h 4847444"/>
                  <a:gd name="connsiteX17" fmla="*/ 6121252 w 7539566"/>
                  <a:gd name="connsiteY17" fmla="*/ 0 h 4847444"/>
                  <a:gd name="connsiteX0" fmla="*/ 659473 w 7539566"/>
                  <a:gd name="connsiteY0" fmla="*/ 3146511 h 4847444"/>
                  <a:gd name="connsiteX1" fmla="*/ 1727847 w 7539566"/>
                  <a:gd name="connsiteY1" fmla="*/ 3895770 h 4847444"/>
                  <a:gd name="connsiteX2" fmla="*/ 1365262 w 7539566"/>
                  <a:gd name="connsiteY2" fmla="*/ 4470692 h 4847444"/>
                  <a:gd name="connsiteX3" fmla="*/ 715345 w 7539566"/>
                  <a:gd name="connsiteY3" fmla="*/ 4083348 h 4847444"/>
                  <a:gd name="connsiteX4" fmla="*/ 586539 w 7539566"/>
                  <a:gd name="connsiteY4" fmla="*/ 3317699 h 4847444"/>
                  <a:gd name="connsiteX5" fmla="*/ 1076484 w 7539566"/>
                  <a:gd name="connsiteY5" fmla="*/ 3377860 h 4847444"/>
                  <a:gd name="connsiteX6" fmla="*/ 1068909 w 7539566"/>
                  <a:gd name="connsiteY6" fmla="*/ 3543464 h 4847444"/>
                  <a:gd name="connsiteX7" fmla="*/ 879244 w 7539566"/>
                  <a:gd name="connsiteY7" fmla="*/ 3299158 h 4847444"/>
                  <a:gd name="connsiteX8" fmla="*/ 956718 w 7539566"/>
                  <a:gd name="connsiteY8" fmla="*/ 2864491 h 4847444"/>
                  <a:gd name="connsiteX9" fmla="*/ 10021 w 7539566"/>
                  <a:gd name="connsiteY9" fmla="*/ 2490644 h 4847444"/>
                  <a:gd name="connsiteX10" fmla="*/ 1310617 w 7539566"/>
                  <a:gd name="connsiteY10" fmla="*/ 1016036 h 4847444"/>
                  <a:gd name="connsiteX11" fmla="*/ 3493906 w 7539566"/>
                  <a:gd name="connsiteY11" fmla="*/ 575337 h 4847444"/>
                  <a:gd name="connsiteX12" fmla="*/ 5870186 w 7539566"/>
                  <a:gd name="connsiteY12" fmla="*/ 726697 h 4847444"/>
                  <a:gd name="connsiteX13" fmla="*/ 7536781 w 7539566"/>
                  <a:gd name="connsiteY13" fmla="*/ 2549191 h 4847444"/>
                  <a:gd name="connsiteX14" fmla="*/ 5734330 w 7539566"/>
                  <a:gd name="connsiteY14" fmla="*/ 4746658 h 4847444"/>
                  <a:gd name="connsiteX15" fmla="*/ 2727958 w 7539566"/>
                  <a:gd name="connsiteY15" fmla="*/ 4214407 h 4847444"/>
                  <a:gd name="connsiteX16" fmla="*/ 1927153 w 7539566"/>
                  <a:gd name="connsiteY16" fmla="*/ 2408742 h 4847444"/>
                  <a:gd name="connsiteX17" fmla="*/ 6121252 w 7539566"/>
                  <a:gd name="connsiteY17" fmla="*/ 0 h 4847444"/>
                  <a:gd name="connsiteX0" fmla="*/ 659473 w 7539566"/>
                  <a:gd name="connsiteY0" fmla="*/ 3146511 h 4847444"/>
                  <a:gd name="connsiteX1" fmla="*/ 1727847 w 7539566"/>
                  <a:gd name="connsiteY1" fmla="*/ 3895770 h 4847444"/>
                  <a:gd name="connsiteX2" fmla="*/ 1365262 w 7539566"/>
                  <a:gd name="connsiteY2" fmla="*/ 4470692 h 4847444"/>
                  <a:gd name="connsiteX3" fmla="*/ 715345 w 7539566"/>
                  <a:gd name="connsiteY3" fmla="*/ 4083348 h 4847444"/>
                  <a:gd name="connsiteX4" fmla="*/ 586539 w 7539566"/>
                  <a:gd name="connsiteY4" fmla="*/ 3317699 h 4847444"/>
                  <a:gd name="connsiteX5" fmla="*/ 1076484 w 7539566"/>
                  <a:gd name="connsiteY5" fmla="*/ 3377860 h 4847444"/>
                  <a:gd name="connsiteX6" fmla="*/ 1068909 w 7539566"/>
                  <a:gd name="connsiteY6" fmla="*/ 3543464 h 4847444"/>
                  <a:gd name="connsiteX7" fmla="*/ 879244 w 7539566"/>
                  <a:gd name="connsiteY7" fmla="*/ 3299158 h 4847444"/>
                  <a:gd name="connsiteX8" fmla="*/ 956718 w 7539566"/>
                  <a:gd name="connsiteY8" fmla="*/ 2864491 h 4847444"/>
                  <a:gd name="connsiteX9" fmla="*/ 10021 w 7539566"/>
                  <a:gd name="connsiteY9" fmla="*/ 2490644 h 4847444"/>
                  <a:gd name="connsiteX10" fmla="*/ 1310617 w 7539566"/>
                  <a:gd name="connsiteY10" fmla="*/ 1016036 h 4847444"/>
                  <a:gd name="connsiteX11" fmla="*/ 3493906 w 7539566"/>
                  <a:gd name="connsiteY11" fmla="*/ 575337 h 4847444"/>
                  <a:gd name="connsiteX12" fmla="*/ 5870186 w 7539566"/>
                  <a:gd name="connsiteY12" fmla="*/ 726697 h 4847444"/>
                  <a:gd name="connsiteX13" fmla="*/ 7536781 w 7539566"/>
                  <a:gd name="connsiteY13" fmla="*/ 2549191 h 4847444"/>
                  <a:gd name="connsiteX14" fmla="*/ 5734330 w 7539566"/>
                  <a:gd name="connsiteY14" fmla="*/ 4746658 h 4847444"/>
                  <a:gd name="connsiteX15" fmla="*/ 2727958 w 7539566"/>
                  <a:gd name="connsiteY15" fmla="*/ 4214407 h 4847444"/>
                  <a:gd name="connsiteX16" fmla="*/ 1927153 w 7539566"/>
                  <a:gd name="connsiteY16" fmla="*/ 2408742 h 4847444"/>
                  <a:gd name="connsiteX17" fmla="*/ 6121252 w 7539566"/>
                  <a:gd name="connsiteY17" fmla="*/ 0 h 4847444"/>
                  <a:gd name="connsiteX0" fmla="*/ 659473 w 7539566"/>
                  <a:gd name="connsiteY0" fmla="*/ 3146511 h 4847444"/>
                  <a:gd name="connsiteX1" fmla="*/ 1727847 w 7539566"/>
                  <a:gd name="connsiteY1" fmla="*/ 3895770 h 4847444"/>
                  <a:gd name="connsiteX2" fmla="*/ 1365262 w 7539566"/>
                  <a:gd name="connsiteY2" fmla="*/ 4470692 h 4847444"/>
                  <a:gd name="connsiteX3" fmla="*/ 715345 w 7539566"/>
                  <a:gd name="connsiteY3" fmla="*/ 4083348 h 4847444"/>
                  <a:gd name="connsiteX4" fmla="*/ 586539 w 7539566"/>
                  <a:gd name="connsiteY4" fmla="*/ 3317699 h 4847444"/>
                  <a:gd name="connsiteX5" fmla="*/ 1076484 w 7539566"/>
                  <a:gd name="connsiteY5" fmla="*/ 3377860 h 4847444"/>
                  <a:gd name="connsiteX6" fmla="*/ 1068909 w 7539566"/>
                  <a:gd name="connsiteY6" fmla="*/ 3543464 h 4847444"/>
                  <a:gd name="connsiteX7" fmla="*/ 879244 w 7539566"/>
                  <a:gd name="connsiteY7" fmla="*/ 3299158 h 4847444"/>
                  <a:gd name="connsiteX8" fmla="*/ 956718 w 7539566"/>
                  <a:gd name="connsiteY8" fmla="*/ 2864491 h 4847444"/>
                  <a:gd name="connsiteX9" fmla="*/ 10021 w 7539566"/>
                  <a:gd name="connsiteY9" fmla="*/ 2490644 h 4847444"/>
                  <a:gd name="connsiteX10" fmla="*/ 1310617 w 7539566"/>
                  <a:gd name="connsiteY10" fmla="*/ 1016036 h 4847444"/>
                  <a:gd name="connsiteX11" fmla="*/ 3493906 w 7539566"/>
                  <a:gd name="connsiteY11" fmla="*/ 575337 h 4847444"/>
                  <a:gd name="connsiteX12" fmla="*/ 5870186 w 7539566"/>
                  <a:gd name="connsiteY12" fmla="*/ 726697 h 4847444"/>
                  <a:gd name="connsiteX13" fmla="*/ 7536781 w 7539566"/>
                  <a:gd name="connsiteY13" fmla="*/ 2549191 h 4847444"/>
                  <a:gd name="connsiteX14" fmla="*/ 5734330 w 7539566"/>
                  <a:gd name="connsiteY14" fmla="*/ 4746658 h 4847444"/>
                  <a:gd name="connsiteX15" fmla="*/ 2727958 w 7539566"/>
                  <a:gd name="connsiteY15" fmla="*/ 4214407 h 4847444"/>
                  <a:gd name="connsiteX16" fmla="*/ 1927153 w 7539566"/>
                  <a:gd name="connsiteY16" fmla="*/ 2408742 h 4847444"/>
                  <a:gd name="connsiteX17" fmla="*/ 6121252 w 7539566"/>
                  <a:gd name="connsiteY17" fmla="*/ 0 h 4847444"/>
                  <a:gd name="connsiteX0" fmla="*/ 659473 w 7539566"/>
                  <a:gd name="connsiteY0" fmla="*/ 3146511 h 4847444"/>
                  <a:gd name="connsiteX1" fmla="*/ 1727847 w 7539566"/>
                  <a:gd name="connsiteY1" fmla="*/ 3895770 h 4847444"/>
                  <a:gd name="connsiteX2" fmla="*/ 1365262 w 7539566"/>
                  <a:gd name="connsiteY2" fmla="*/ 4470692 h 4847444"/>
                  <a:gd name="connsiteX3" fmla="*/ 715345 w 7539566"/>
                  <a:gd name="connsiteY3" fmla="*/ 4083348 h 4847444"/>
                  <a:gd name="connsiteX4" fmla="*/ 586539 w 7539566"/>
                  <a:gd name="connsiteY4" fmla="*/ 3317699 h 4847444"/>
                  <a:gd name="connsiteX5" fmla="*/ 1076484 w 7539566"/>
                  <a:gd name="connsiteY5" fmla="*/ 3377860 h 4847444"/>
                  <a:gd name="connsiteX6" fmla="*/ 1068909 w 7539566"/>
                  <a:gd name="connsiteY6" fmla="*/ 3543464 h 4847444"/>
                  <a:gd name="connsiteX7" fmla="*/ 879244 w 7539566"/>
                  <a:gd name="connsiteY7" fmla="*/ 3299158 h 4847444"/>
                  <a:gd name="connsiteX8" fmla="*/ 956718 w 7539566"/>
                  <a:gd name="connsiteY8" fmla="*/ 2864491 h 4847444"/>
                  <a:gd name="connsiteX9" fmla="*/ 10021 w 7539566"/>
                  <a:gd name="connsiteY9" fmla="*/ 2490644 h 4847444"/>
                  <a:gd name="connsiteX10" fmla="*/ 1310617 w 7539566"/>
                  <a:gd name="connsiteY10" fmla="*/ 1016036 h 4847444"/>
                  <a:gd name="connsiteX11" fmla="*/ 3493906 w 7539566"/>
                  <a:gd name="connsiteY11" fmla="*/ 575337 h 4847444"/>
                  <a:gd name="connsiteX12" fmla="*/ 5870186 w 7539566"/>
                  <a:gd name="connsiteY12" fmla="*/ 726697 h 4847444"/>
                  <a:gd name="connsiteX13" fmla="*/ 7536781 w 7539566"/>
                  <a:gd name="connsiteY13" fmla="*/ 2549191 h 4847444"/>
                  <a:gd name="connsiteX14" fmla="*/ 5734330 w 7539566"/>
                  <a:gd name="connsiteY14" fmla="*/ 4746658 h 4847444"/>
                  <a:gd name="connsiteX15" fmla="*/ 2727958 w 7539566"/>
                  <a:gd name="connsiteY15" fmla="*/ 4214407 h 4847444"/>
                  <a:gd name="connsiteX16" fmla="*/ 1927153 w 7539566"/>
                  <a:gd name="connsiteY16" fmla="*/ 2408742 h 4847444"/>
                  <a:gd name="connsiteX17" fmla="*/ 6121252 w 7539566"/>
                  <a:gd name="connsiteY17" fmla="*/ 0 h 4847444"/>
                  <a:gd name="connsiteX0" fmla="*/ 660067 w 7540160"/>
                  <a:gd name="connsiteY0" fmla="*/ 3146511 h 4847444"/>
                  <a:gd name="connsiteX1" fmla="*/ 1728441 w 7540160"/>
                  <a:gd name="connsiteY1" fmla="*/ 3895770 h 4847444"/>
                  <a:gd name="connsiteX2" fmla="*/ 1365856 w 7540160"/>
                  <a:gd name="connsiteY2" fmla="*/ 4470692 h 4847444"/>
                  <a:gd name="connsiteX3" fmla="*/ 715939 w 7540160"/>
                  <a:gd name="connsiteY3" fmla="*/ 4083348 h 4847444"/>
                  <a:gd name="connsiteX4" fmla="*/ 587133 w 7540160"/>
                  <a:gd name="connsiteY4" fmla="*/ 3317699 h 4847444"/>
                  <a:gd name="connsiteX5" fmla="*/ 1077078 w 7540160"/>
                  <a:gd name="connsiteY5" fmla="*/ 3377860 h 4847444"/>
                  <a:gd name="connsiteX6" fmla="*/ 1069503 w 7540160"/>
                  <a:gd name="connsiteY6" fmla="*/ 3543464 h 4847444"/>
                  <a:gd name="connsiteX7" fmla="*/ 879838 w 7540160"/>
                  <a:gd name="connsiteY7" fmla="*/ 3299158 h 4847444"/>
                  <a:gd name="connsiteX8" fmla="*/ 957312 w 7540160"/>
                  <a:gd name="connsiteY8" fmla="*/ 2864491 h 4847444"/>
                  <a:gd name="connsiteX9" fmla="*/ 10615 w 7540160"/>
                  <a:gd name="connsiteY9" fmla="*/ 2490644 h 4847444"/>
                  <a:gd name="connsiteX10" fmla="*/ 1311211 w 7540160"/>
                  <a:gd name="connsiteY10" fmla="*/ 1016036 h 4847444"/>
                  <a:gd name="connsiteX11" fmla="*/ 3494500 w 7540160"/>
                  <a:gd name="connsiteY11" fmla="*/ 575337 h 4847444"/>
                  <a:gd name="connsiteX12" fmla="*/ 5870780 w 7540160"/>
                  <a:gd name="connsiteY12" fmla="*/ 726697 h 4847444"/>
                  <a:gd name="connsiteX13" fmla="*/ 7537375 w 7540160"/>
                  <a:gd name="connsiteY13" fmla="*/ 2549191 h 4847444"/>
                  <a:gd name="connsiteX14" fmla="*/ 5734924 w 7540160"/>
                  <a:gd name="connsiteY14" fmla="*/ 4746658 h 4847444"/>
                  <a:gd name="connsiteX15" fmla="*/ 2728552 w 7540160"/>
                  <a:gd name="connsiteY15" fmla="*/ 4214407 h 4847444"/>
                  <a:gd name="connsiteX16" fmla="*/ 1927747 w 7540160"/>
                  <a:gd name="connsiteY16" fmla="*/ 2408742 h 4847444"/>
                  <a:gd name="connsiteX17" fmla="*/ 6121846 w 7540160"/>
                  <a:gd name="connsiteY17" fmla="*/ 0 h 4847444"/>
                  <a:gd name="connsiteX0" fmla="*/ 658026 w 7538119"/>
                  <a:gd name="connsiteY0" fmla="*/ 3146511 h 4847444"/>
                  <a:gd name="connsiteX1" fmla="*/ 1726400 w 7538119"/>
                  <a:gd name="connsiteY1" fmla="*/ 3895770 h 4847444"/>
                  <a:gd name="connsiteX2" fmla="*/ 1363815 w 7538119"/>
                  <a:gd name="connsiteY2" fmla="*/ 4470692 h 4847444"/>
                  <a:gd name="connsiteX3" fmla="*/ 713898 w 7538119"/>
                  <a:gd name="connsiteY3" fmla="*/ 4083348 h 4847444"/>
                  <a:gd name="connsiteX4" fmla="*/ 585092 w 7538119"/>
                  <a:gd name="connsiteY4" fmla="*/ 3317699 h 4847444"/>
                  <a:gd name="connsiteX5" fmla="*/ 1075037 w 7538119"/>
                  <a:gd name="connsiteY5" fmla="*/ 3377860 h 4847444"/>
                  <a:gd name="connsiteX6" fmla="*/ 1067462 w 7538119"/>
                  <a:gd name="connsiteY6" fmla="*/ 3543464 h 4847444"/>
                  <a:gd name="connsiteX7" fmla="*/ 877797 w 7538119"/>
                  <a:gd name="connsiteY7" fmla="*/ 3299158 h 4847444"/>
                  <a:gd name="connsiteX8" fmla="*/ 955271 w 7538119"/>
                  <a:gd name="connsiteY8" fmla="*/ 2864491 h 4847444"/>
                  <a:gd name="connsiteX9" fmla="*/ 8574 w 7538119"/>
                  <a:gd name="connsiteY9" fmla="*/ 2490644 h 4847444"/>
                  <a:gd name="connsiteX10" fmla="*/ 1309170 w 7538119"/>
                  <a:gd name="connsiteY10" fmla="*/ 1016036 h 4847444"/>
                  <a:gd name="connsiteX11" fmla="*/ 3492459 w 7538119"/>
                  <a:gd name="connsiteY11" fmla="*/ 575337 h 4847444"/>
                  <a:gd name="connsiteX12" fmla="*/ 5868739 w 7538119"/>
                  <a:gd name="connsiteY12" fmla="*/ 726697 h 4847444"/>
                  <a:gd name="connsiteX13" fmla="*/ 7535334 w 7538119"/>
                  <a:gd name="connsiteY13" fmla="*/ 2549191 h 4847444"/>
                  <a:gd name="connsiteX14" fmla="*/ 5732883 w 7538119"/>
                  <a:gd name="connsiteY14" fmla="*/ 4746658 h 4847444"/>
                  <a:gd name="connsiteX15" fmla="*/ 2726511 w 7538119"/>
                  <a:gd name="connsiteY15" fmla="*/ 4214407 h 4847444"/>
                  <a:gd name="connsiteX16" fmla="*/ 1925706 w 7538119"/>
                  <a:gd name="connsiteY16" fmla="*/ 2408742 h 4847444"/>
                  <a:gd name="connsiteX17" fmla="*/ 6119805 w 7538119"/>
                  <a:gd name="connsiteY17" fmla="*/ 0 h 4847444"/>
                  <a:gd name="connsiteX0" fmla="*/ 652440 w 7532533"/>
                  <a:gd name="connsiteY0" fmla="*/ 3146511 h 4847444"/>
                  <a:gd name="connsiteX1" fmla="*/ 1720814 w 7532533"/>
                  <a:gd name="connsiteY1" fmla="*/ 3895770 h 4847444"/>
                  <a:gd name="connsiteX2" fmla="*/ 1358229 w 7532533"/>
                  <a:gd name="connsiteY2" fmla="*/ 4470692 h 4847444"/>
                  <a:gd name="connsiteX3" fmla="*/ 708312 w 7532533"/>
                  <a:gd name="connsiteY3" fmla="*/ 4083348 h 4847444"/>
                  <a:gd name="connsiteX4" fmla="*/ 579506 w 7532533"/>
                  <a:gd name="connsiteY4" fmla="*/ 3317699 h 4847444"/>
                  <a:gd name="connsiteX5" fmla="*/ 1069451 w 7532533"/>
                  <a:gd name="connsiteY5" fmla="*/ 3377860 h 4847444"/>
                  <a:gd name="connsiteX6" fmla="*/ 1061876 w 7532533"/>
                  <a:gd name="connsiteY6" fmla="*/ 3543464 h 4847444"/>
                  <a:gd name="connsiteX7" fmla="*/ 872211 w 7532533"/>
                  <a:gd name="connsiteY7" fmla="*/ 3299158 h 4847444"/>
                  <a:gd name="connsiteX8" fmla="*/ 949685 w 7532533"/>
                  <a:gd name="connsiteY8" fmla="*/ 2864491 h 4847444"/>
                  <a:gd name="connsiteX9" fmla="*/ 2988 w 7532533"/>
                  <a:gd name="connsiteY9" fmla="*/ 2490644 h 4847444"/>
                  <a:gd name="connsiteX10" fmla="*/ 1303584 w 7532533"/>
                  <a:gd name="connsiteY10" fmla="*/ 1016036 h 4847444"/>
                  <a:gd name="connsiteX11" fmla="*/ 3486873 w 7532533"/>
                  <a:gd name="connsiteY11" fmla="*/ 575337 h 4847444"/>
                  <a:gd name="connsiteX12" fmla="*/ 5863153 w 7532533"/>
                  <a:gd name="connsiteY12" fmla="*/ 726697 h 4847444"/>
                  <a:gd name="connsiteX13" fmla="*/ 7529748 w 7532533"/>
                  <a:gd name="connsiteY13" fmla="*/ 2549191 h 4847444"/>
                  <a:gd name="connsiteX14" fmla="*/ 5727297 w 7532533"/>
                  <a:gd name="connsiteY14" fmla="*/ 4746658 h 4847444"/>
                  <a:gd name="connsiteX15" fmla="*/ 2720925 w 7532533"/>
                  <a:gd name="connsiteY15" fmla="*/ 4214407 h 4847444"/>
                  <a:gd name="connsiteX16" fmla="*/ 1920120 w 7532533"/>
                  <a:gd name="connsiteY16" fmla="*/ 2408742 h 4847444"/>
                  <a:gd name="connsiteX17" fmla="*/ 6114219 w 7532533"/>
                  <a:gd name="connsiteY17" fmla="*/ 0 h 4847444"/>
                  <a:gd name="connsiteX0" fmla="*/ 652635 w 7532728"/>
                  <a:gd name="connsiteY0" fmla="*/ 3146511 h 4847444"/>
                  <a:gd name="connsiteX1" fmla="*/ 1721009 w 7532728"/>
                  <a:gd name="connsiteY1" fmla="*/ 3895770 h 4847444"/>
                  <a:gd name="connsiteX2" fmla="*/ 1358424 w 7532728"/>
                  <a:gd name="connsiteY2" fmla="*/ 4470692 h 4847444"/>
                  <a:gd name="connsiteX3" fmla="*/ 708507 w 7532728"/>
                  <a:gd name="connsiteY3" fmla="*/ 4083348 h 4847444"/>
                  <a:gd name="connsiteX4" fmla="*/ 579701 w 7532728"/>
                  <a:gd name="connsiteY4" fmla="*/ 3317699 h 4847444"/>
                  <a:gd name="connsiteX5" fmla="*/ 1069646 w 7532728"/>
                  <a:gd name="connsiteY5" fmla="*/ 3377860 h 4847444"/>
                  <a:gd name="connsiteX6" fmla="*/ 1062071 w 7532728"/>
                  <a:gd name="connsiteY6" fmla="*/ 3543464 h 4847444"/>
                  <a:gd name="connsiteX7" fmla="*/ 872406 w 7532728"/>
                  <a:gd name="connsiteY7" fmla="*/ 3299158 h 4847444"/>
                  <a:gd name="connsiteX8" fmla="*/ 949880 w 7532728"/>
                  <a:gd name="connsiteY8" fmla="*/ 2864491 h 4847444"/>
                  <a:gd name="connsiteX9" fmla="*/ 3183 w 7532728"/>
                  <a:gd name="connsiteY9" fmla="*/ 2490644 h 4847444"/>
                  <a:gd name="connsiteX10" fmla="*/ 1303779 w 7532728"/>
                  <a:gd name="connsiteY10" fmla="*/ 1016036 h 4847444"/>
                  <a:gd name="connsiteX11" fmla="*/ 3487068 w 7532728"/>
                  <a:gd name="connsiteY11" fmla="*/ 575337 h 4847444"/>
                  <a:gd name="connsiteX12" fmla="*/ 5863348 w 7532728"/>
                  <a:gd name="connsiteY12" fmla="*/ 726697 h 4847444"/>
                  <a:gd name="connsiteX13" fmla="*/ 7529943 w 7532728"/>
                  <a:gd name="connsiteY13" fmla="*/ 2549191 h 4847444"/>
                  <a:gd name="connsiteX14" fmla="*/ 5727492 w 7532728"/>
                  <a:gd name="connsiteY14" fmla="*/ 4746658 h 4847444"/>
                  <a:gd name="connsiteX15" fmla="*/ 2721120 w 7532728"/>
                  <a:gd name="connsiteY15" fmla="*/ 4214407 h 4847444"/>
                  <a:gd name="connsiteX16" fmla="*/ 1920315 w 7532728"/>
                  <a:gd name="connsiteY16" fmla="*/ 2408742 h 4847444"/>
                  <a:gd name="connsiteX17" fmla="*/ 6114414 w 7532728"/>
                  <a:gd name="connsiteY17" fmla="*/ 0 h 4847444"/>
                  <a:gd name="connsiteX0" fmla="*/ 652635 w 7532728"/>
                  <a:gd name="connsiteY0" fmla="*/ 3146511 h 4847444"/>
                  <a:gd name="connsiteX1" fmla="*/ 1721009 w 7532728"/>
                  <a:gd name="connsiteY1" fmla="*/ 3895770 h 4847444"/>
                  <a:gd name="connsiteX2" fmla="*/ 1358424 w 7532728"/>
                  <a:gd name="connsiteY2" fmla="*/ 4470692 h 4847444"/>
                  <a:gd name="connsiteX3" fmla="*/ 708507 w 7532728"/>
                  <a:gd name="connsiteY3" fmla="*/ 4083348 h 4847444"/>
                  <a:gd name="connsiteX4" fmla="*/ 579701 w 7532728"/>
                  <a:gd name="connsiteY4" fmla="*/ 3317699 h 4847444"/>
                  <a:gd name="connsiteX5" fmla="*/ 1069646 w 7532728"/>
                  <a:gd name="connsiteY5" fmla="*/ 3377860 h 4847444"/>
                  <a:gd name="connsiteX6" fmla="*/ 1062071 w 7532728"/>
                  <a:gd name="connsiteY6" fmla="*/ 3543464 h 4847444"/>
                  <a:gd name="connsiteX7" fmla="*/ 872406 w 7532728"/>
                  <a:gd name="connsiteY7" fmla="*/ 3299158 h 4847444"/>
                  <a:gd name="connsiteX8" fmla="*/ 949880 w 7532728"/>
                  <a:gd name="connsiteY8" fmla="*/ 2864491 h 4847444"/>
                  <a:gd name="connsiteX9" fmla="*/ 3183 w 7532728"/>
                  <a:gd name="connsiteY9" fmla="*/ 2490644 h 4847444"/>
                  <a:gd name="connsiteX10" fmla="*/ 1303779 w 7532728"/>
                  <a:gd name="connsiteY10" fmla="*/ 1016036 h 4847444"/>
                  <a:gd name="connsiteX11" fmla="*/ 3487068 w 7532728"/>
                  <a:gd name="connsiteY11" fmla="*/ 575337 h 4847444"/>
                  <a:gd name="connsiteX12" fmla="*/ 5863348 w 7532728"/>
                  <a:gd name="connsiteY12" fmla="*/ 726697 h 4847444"/>
                  <a:gd name="connsiteX13" fmla="*/ 7529943 w 7532728"/>
                  <a:gd name="connsiteY13" fmla="*/ 2549191 h 4847444"/>
                  <a:gd name="connsiteX14" fmla="*/ 5727492 w 7532728"/>
                  <a:gd name="connsiteY14" fmla="*/ 4746658 h 4847444"/>
                  <a:gd name="connsiteX15" fmla="*/ 2721120 w 7532728"/>
                  <a:gd name="connsiteY15" fmla="*/ 4214407 h 4847444"/>
                  <a:gd name="connsiteX16" fmla="*/ 1920315 w 7532728"/>
                  <a:gd name="connsiteY16" fmla="*/ 2408742 h 4847444"/>
                  <a:gd name="connsiteX17" fmla="*/ 6114414 w 7532728"/>
                  <a:gd name="connsiteY17" fmla="*/ 0 h 4847444"/>
                  <a:gd name="connsiteX0" fmla="*/ 654683 w 7534776"/>
                  <a:gd name="connsiteY0" fmla="*/ 3146511 h 4847444"/>
                  <a:gd name="connsiteX1" fmla="*/ 1723057 w 7534776"/>
                  <a:gd name="connsiteY1" fmla="*/ 3895770 h 4847444"/>
                  <a:gd name="connsiteX2" fmla="*/ 1360472 w 7534776"/>
                  <a:gd name="connsiteY2" fmla="*/ 4470692 h 4847444"/>
                  <a:gd name="connsiteX3" fmla="*/ 710555 w 7534776"/>
                  <a:gd name="connsiteY3" fmla="*/ 4083348 h 4847444"/>
                  <a:gd name="connsiteX4" fmla="*/ 581749 w 7534776"/>
                  <a:gd name="connsiteY4" fmla="*/ 3317699 h 4847444"/>
                  <a:gd name="connsiteX5" fmla="*/ 1071694 w 7534776"/>
                  <a:gd name="connsiteY5" fmla="*/ 3377860 h 4847444"/>
                  <a:gd name="connsiteX6" fmla="*/ 1064119 w 7534776"/>
                  <a:gd name="connsiteY6" fmla="*/ 3543464 h 4847444"/>
                  <a:gd name="connsiteX7" fmla="*/ 874454 w 7534776"/>
                  <a:gd name="connsiteY7" fmla="*/ 3299158 h 4847444"/>
                  <a:gd name="connsiteX8" fmla="*/ 951928 w 7534776"/>
                  <a:gd name="connsiteY8" fmla="*/ 2864491 h 4847444"/>
                  <a:gd name="connsiteX9" fmla="*/ 5231 w 7534776"/>
                  <a:gd name="connsiteY9" fmla="*/ 2490644 h 4847444"/>
                  <a:gd name="connsiteX10" fmla="*/ 1305827 w 7534776"/>
                  <a:gd name="connsiteY10" fmla="*/ 1016036 h 4847444"/>
                  <a:gd name="connsiteX11" fmla="*/ 3489116 w 7534776"/>
                  <a:gd name="connsiteY11" fmla="*/ 575337 h 4847444"/>
                  <a:gd name="connsiteX12" fmla="*/ 5865396 w 7534776"/>
                  <a:gd name="connsiteY12" fmla="*/ 726697 h 4847444"/>
                  <a:gd name="connsiteX13" fmla="*/ 7531991 w 7534776"/>
                  <a:gd name="connsiteY13" fmla="*/ 2549191 h 4847444"/>
                  <a:gd name="connsiteX14" fmla="*/ 5729540 w 7534776"/>
                  <a:gd name="connsiteY14" fmla="*/ 4746658 h 4847444"/>
                  <a:gd name="connsiteX15" fmla="*/ 2723168 w 7534776"/>
                  <a:gd name="connsiteY15" fmla="*/ 4214407 h 4847444"/>
                  <a:gd name="connsiteX16" fmla="*/ 1922363 w 7534776"/>
                  <a:gd name="connsiteY16" fmla="*/ 2408742 h 4847444"/>
                  <a:gd name="connsiteX17" fmla="*/ 6116462 w 7534776"/>
                  <a:gd name="connsiteY17" fmla="*/ 0 h 4847444"/>
                  <a:gd name="connsiteX0" fmla="*/ 654683 w 7534776"/>
                  <a:gd name="connsiteY0" fmla="*/ 2605203 h 4306136"/>
                  <a:gd name="connsiteX1" fmla="*/ 1723057 w 7534776"/>
                  <a:gd name="connsiteY1" fmla="*/ 3354462 h 4306136"/>
                  <a:gd name="connsiteX2" fmla="*/ 1360472 w 7534776"/>
                  <a:gd name="connsiteY2" fmla="*/ 3929384 h 4306136"/>
                  <a:gd name="connsiteX3" fmla="*/ 710555 w 7534776"/>
                  <a:gd name="connsiteY3" fmla="*/ 3542040 h 4306136"/>
                  <a:gd name="connsiteX4" fmla="*/ 581749 w 7534776"/>
                  <a:gd name="connsiteY4" fmla="*/ 2776391 h 4306136"/>
                  <a:gd name="connsiteX5" fmla="*/ 1071694 w 7534776"/>
                  <a:gd name="connsiteY5" fmla="*/ 2836552 h 4306136"/>
                  <a:gd name="connsiteX6" fmla="*/ 1064119 w 7534776"/>
                  <a:gd name="connsiteY6" fmla="*/ 3002156 h 4306136"/>
                  <a:gd name="connsiteX7" fmla="*/ 874454 w 7534776"/>
                  <a:gd name="connsiteY7" fmla="*/ 2757850 h 4306136"/>
                  <a:gd name="connsiteX8" fmla="*/ 951928 w 7534776"/>
                  <a:gd name="connsiteY8" fmla="*/ 2323183 h 4306136"/>
                  <a:gd name="connsiteX9" fmla="*/ 5231 w 7534776"/>
                  <a:gd name="connsiteY9" fmla="*/ 1949336 h 4306136"/>
                  <a:gd name="connsiteX10" fmla="*/ 1305827 w 7534776"/>
                  <a:gd name="connsiteY10" fmla="*/ 474728 h 4306136"/>
                  <a:gd name="connsiteX11" fmla="*/ 3489116 w 7534776"/>
                  <a:gd name="connsiteY11" fmla="*/ 34029 h 4306136"/>
                  <a:gd name="connsiteX12" fmla="*/ 5865396 w 7534776"/>
                  <a:gd name="connsiteY12" fmla="*/ 185389 h 4306136"/>
                  <a:gd name="connsiteX13" fmla="*/ 7531991 w 7534776"/>
                  <a:gd name="connsiteY13" fmla="*/ 2007883 h 4306136"/>
                  <a:gd name="connsiteX14" fmla="*/ 5729540 w 7534776"/>
                  <a:gd name="connsiteY14" fmla="*/ 4205350 h 4306136"/>
                  <a:gd name="connsiteX15" fmla="*/ 2723168 w 7534776"/>
                  <a:gd name="connsiteY15" fmla="*/ 3673099 h 4306136"/>
                  <a:gd name="connsiteX16" fmla="*/ 1922363 w 7534776"/>
                  <a:gd name="connsiteY16" fmla="*/ 1867434 h 4306136"/>
                  <a:gd name="connsiteX0" fmla="*/ 654683 w 7600771"/>
                  <a:gd name="connsiteY0" fmla="*/ 2637938 h 4338871"/>
                  <a:gd name="connsiteX1" fmla="*/ 1723057 w 7600771"/>
                  <a:gd name="connsiteY1" fmla="*/ 3387197 h 4338871"/>
                  <a:gd name="connsiteX2" fmla="*/ 1360472 w 7600771"/>
                  <a:gd name="connsiteY2" fmla="*/ 3962119 h 4338871"/>
                  <a:gd name="connsiteX3" fmla="*/ 710555 w 7600771"/>
                  <a:gd name="connsiteY3" fmla="*/ 3574775 h 4338871"/>
                  <a:gd name="connsiteX4" fmla="*/ 581749 w 7600771"/>
                  <a:gd name="connsiteY4" fmla="*/ 2809126 h 4338871"/>
                  <a:gd name="connsiteX5" fmla="*/ 1071694 w 7600771"/>
                  <a:gd name="connsiteY5" fmla="*/ 2869287 h 4338871"/>
                  <a:gd name="connsiteX6" fmla="*/ 1064119 w 7600771"/>
                  <a:gd name="connsiteY6" fmla="*/ 3034891 h 4338871"/>
                  <a:gd name="connsiteX7" fmla="*/ 874454 w 7600771"/>
                  <a:gd name="connsiteY7" fmla="*/ 2790585 h 4338871"/>
                  <a:gd name="connsiteX8" fmla="*/ 951928 w 7600771"/>
                  <a:gd name="connsiteY8" fmla="*/ 2355918 h 4338871"/>
                  <a:gd name="connsiteX9" fmla="*/ 5231 w 7600771"/>
                  <a:gd name="connsiteY9" fmla="*/ 1982071 h 4338871"/>
                  <a:gd name="connsiteX10" fmla="*/ 1305827 w 7600771"/>
                  <a:gd name="connsiteY10" fmla="*/ 507463 h 4338871"/>
                  <a:gd name="connsiteX11" fmla="*/ 3489116 w 7600771"/>
                  <a:gd name="connsiteY11" fmla="*/ 66764 h 4338871"/>
                  <a:gd name="connsiteX12" fmla="*/ 7531991 w 7600771"/>
                  <a:gd name="connsiteY12" fmla="*/ 2040618 h 4338871"/>
                  <a:gd name="connsiteX13" fmla="*/ 5729540 w 7600771"/>
                  <a:gd name="connsiteY13" fmla="*/ 4238085 h 4338871"/>
                  <a:gd name="connsiteX14" fmla="*/ 2723168 w 7600771"/>
                  <a:gd name="connsiteY14" fmla="*/ 3705834 h 4338871"/>
                  <a:gd name="connsiteX15" fmla="*/ 1922363 w 7600771"/>
                  <a:gd name="connsiteY15" fmla="*/ 1900169 h 4338871"/>
                  <a:gd name="connsiteX0" fmla="*/ 654683 w 5736622"/>
                  <a:gd name="connsiteY0" fmla="*/ 2785187 h 4486120"/>
                  <a:gd name="connsiteX1" fmla="*/ 1723057 w 5736622"/>
                  <a:gd name="connsiteY1" fmla="*/ 3534446 h 4486120"/>
                  <a:gd name="connsiteX2" fmla="*/ 1360472 w 5736622"/>
                  <a:gd name="connsiteY2" fmla="*/ 4109368 h 4486120"/>
                  <a:gd name="connsiteX3" fmla="*/ 710555 w 5736622"/>
                  <a:gd name="connsiteY3" fmla="*/ 3722024 h 4486120"/>
                  <a:gd name="connsiteX4" fmla="*/ 581749 w 5736622"/>
                  <a:gd name="connsiteY4" fmla="*/ 2956375 h 4486120"/>
                  <a:gd name="connsiteX5" fmla="*/ 1071694 w 5736622"/>
                  <a:gd name="connsiteY5" fmla="*/ 3016536 h 4486120"/>
                  <a:gd name="connsiteX6" fmla="*/ 1064119 w 5736622"/>
                  <a:gd name="connsiteY6" fmla="*/ 3182140 h 4486120"/>
                  <a:gd name="connsiteX7" fmla="*/ 874454 w 5736622"/>
                  <a:gd name="connsiteY7" fmla="*/ 2937834 h 4486120"/>
                  <a:gd name="connsiteX8" fmla="*/ 951928 w 5736622"/>
                  <a:gd name="connsiteY8" fmla="*/ 2503167 h 4486120"/>
                  <a:gd name="connsiteX9" fmla="*/ 5231 w 5736622"/>
                  <a:gd name="connsiteY9" fmla="*/ 2129320 h 4486120"/>
                  <a:gd name="connsiteX10" fmla="*/ 1305827 w 5736622"/>
                  <a:gd name="connsiteY10" fmla="*/ 654712 h 4486120"/>
                  <a:gd name="connsiteX11" fmla="*/ 3489116 w 5736622"/>
                  <a:gd name="connsiteY11" fmla="*/ 214013 h 4486120"/>
                  <a:gd name="connsiteX12" fmla="*/ 5729540 w 5736622"/>
                  <a:gd name="connsiteY12" fmla="*/ 4385334 h 4486120"/>
                  <a:gd name="connsiteX13" fmla="*/ 2723168 w 5736622"/>
                  <a:gd name="connsiteY13" fmla="*/ 3853083 h 4486120"/>
                  <a:gd name="connsiteX14" fmla="*/ 1922363 w 5736622"/>
                  <a:gd name="connsiteY14" fmla="*/ 2047418 h 4486120"/>
                  <a:gd name="connsiteX0" fmla="*/ 654683 w 3534940"/>
                  <a:gd name="connsiteY0" fmla="*/ 2748095 h 4075544"/>
                  <a:gd name="connsiteX1" fmla="*/ 1723057 w 3534940"/>
                  <a:gd name="connsiteY1" fmla="*/ 3497354 h 4075544"/>
                  <a:gd name="connsiteX2" fmla="*/ 1360472 w 3534940"/>
                  <a:gd name="connsiteY2" fmla="*/ 4072276 h 4075544"/>
                  <a:gd name="connsiteX3" fmla="*/ 710555 w 3534940"/>
                  <a:gd name="connsiteY3" fmla="*/ 3684932 h 4075544"/>
                  <a:gd name="connsiteX4" fmla="*/ 581749 w 3534940"/>
                  <a:gd name="connsiteY4" fmla="*/ 2919283 h 4075544"/>
                  <a:gd name="connsiteX5" fmla="*/ 1071694 w 3534940"/>
                  <a:gd name="connsiteY5" fmla="*/ 2979444 h 4075544"/>
                  <a:gd name="connsiteX6" fmla="*/ 1064119 w 3534940"/>
                  <a:gd name="connsiteY6" fmla="*/ 3145048 h 4075544"/>
                  <a:gd name="connsiteX7" fmla="*/ 874454 w 3534940"/>
                  <a:gd name="connsiteY7" fmla="*/ 2900742 h 4075544"/>
                  <a:gd name="connsiteX8" fmla="*/ 951928 w 3534940"/>
                  <a:gd name="connsiteY8" fmla="*/ 2466075 h 4075544"/>
                  <a:gd name="connsiteX9" fmla="*/ 5231 w 3534940"/>
                  <a:gd name="connsiteY9" fmla="*/ 2092228 h 4075544"/>
                  <a:gd name="connsiteX10" fmla="*/ 1305827 w 3534940"/>
                  <a:gd name="connsiteY10" fmla="*/ 617620 h 4075544"/>
                  <a:gd name="connsiteX11" fmla="*/ 3489116 w 3534940"/>
                  <a:gd name="connsiteY11" fmla="*/ 176921 h 4075544"/>
                  <a:gd name="connsiteX12" fmla="*/ 2723168 w 3534940"/>
                  <a:gd name="connsiteY12" fmla="*/ 3815991 h 4075544"/>
                  <a:gd name="connsiteX13" fmla="*/ 1922363 w 3534940"/>
                  <a:gd name="connsiteY13" fmla="*/ 2010326 h 4075544"/>
                  <a:gd name="connsiteX0" fmla="*/ 654683 w 3494708"/>
                  <a:gd name="connsiteY0" fmla="*/ 2629434 h 3956883"/>
                  <a:gd name="connsiteX1" fmla="*/ 1723057 w 3494708"/>
                  <a:gd name="connsiteY1" fmla="*/ 3378693 h 3956883"/>
                  <a:gd name="connsiteX2" fmla="*/ 1360472 w 3494708"/>
                  <a:gd name="connsiteY2" fmla="*/ 3953615 h 3956883"/>
                  <a:gd name="connsiteX3" fmla="*/ 710555 w 3494708"/>
                  <a:gd name="connsiteY3" fmla="*/ 3566271 h 3956883"/>
                  <a:gd name="connsiteX4" fmla="*/ 581749 w 3494708"/>
                  <a:gd name="connsiteY4" fmla="*/ 2800622 h 3956883"/>
                  <a:gd name="connsiteX5" fmla="*/ 1071694 w 3494708"/>
                  <a:gd name="connsiteY5" fmla="*/ 2860783 h 3956883"/>
                  <a:gd name="connsiteX6" fmla="*/ 1064119 w 3494708"/>
                  <a:gd name="connsiteY6" fmla="*/ 3026387 h 3956883"/>
                  <a:gd name="connsiteX7" fmla="*/ 874454 w 3494708"/>
                  <a:gd name="connsiteY7" fmla="*/ 2782081 h 3956883"/>
                  <a:gd name="connsiteX8" fmla="*/ 951928 w 3494708"/>
                  <a:gd name="connsiteY8" fmla="*/ 2347414 h 3956883"/>
                  <a:gd name="connsiteX9" fmla="*/ 5231 w 3494708"/>
                  <a:gd name="connsiteY9" fmla="*/ 1973567 h 3956883"/>
                  <a:gd name="connsiteX10" fmla="*/ 1305827 w 3494708"/>
                  <a:gd name="connsiteY10" fmla="*/ 498959 h 3956883"/>
                  <a:gd name="connsiteX11" fmla="*/ 3489116 w 3494708"/>
                  <a:gd name="connsiteY11" fmla="*/ 58260 h 3956883"/>
                  <a:gd name="connsiteX12" fmla="*/ 1922363 w 3494708"/>
                  <a:gd name="connsiteY12" fmla="*/ 1891665 h 3956883"/>
                  <a:gd name="connsiteX0" fmla="*/ 654683 w 3489116"/>
                  <a:gd name="connsiteY0" fmla="*/ 2629434 h 3956883"/>
                  <a:gd name="connsiteX1" fmla="*/ 1723057 w 3489116"/>
                  <a:gd name="connsiteY1" fmla="*/ 3378693 h 3956883"/>
                  <a:gd name="connsiteX2" fmla="*/ 1360472 w 3489116"/>
                  <a:gd name="connsiteY2" fmla="*/ 3953615 h 3956883"/>
                  <a:gd name="connsiteX3" fmla="*/ 710555 w 3489116"/>
                  <a:gd name="connsiteY3" fmla="*/ 3566271 h 3956883"/>
                  <a:gd name="connsiteX4" fmla="*/ 581749 w 3489116"/>
                  <a:gd name="connsiteY4" fmla="*/ 2800622 h 3956883"/>
                  <a:gd name="connsiteX5" fmla="*/ 1071694 w 3489116"/>
                  <a:gd name="connsiteY5" fmla="*/ 2860783 h 3956883"/>
                  <a:gd name="connsiteX6" fmla="*/ 1064119 w 3489116"/>
                  <a:gd name="connsiteY6" fmla="*/ 3026387 h 3956883"/>
                  <a:gd name="connsiteX7" fmla="*/ 874454 w 3489116"/>
                  <a:gd name="connsiteY7" fmla="*/ 2782081 h 3956883"/>
                  <a:gd name="connsiteX8" fmla="*/ 951928 w 3489116"/>
                  <a:gd name="connsiteY8" fmla="*/ 2347414 h 3956883"/>
                  <a:gd name="connsiteX9" fmla="*/ 5231 w 3489116"/>
                  <a:gd name="connsiteY9" fmla="*/ 1973567 h 3956883"/>
                  <a:gd name="connsiteX10" fmla="*/ 1305827 w 3489116"/>
                  <a:gd name="connsiteY10" fmla="*/ 498959 h 3956883"/>
                  <a:gd name="connsiteX11" fmla="*/ 3489116 w 3489116"/>
                  <a:gd name="connsiteY11" fmla="*/ 58260 h 3956883"/>
                  <a:gd name="connsiteX0" fmla="*/ 654683 w 1739403"/>
                  <a:gd name="connsiteY0" fmla="*/ 2130475 h 3457924"/>
                  <a:gd name="connsiteX1" fmla="*/ 1723057 w 1739403"/>
                  <a:gd name="connsiteY1" fmla="*/ 2879734 h 3457924"/>
                  <a:gd name="connsiteX2" fmla="*/ 1360472 w 1739403"/>
                  <a:gd name="connsiteY2" fmla="*/ 3454656 h 3457924"/>
                  <a:gd name="connsiteX3" fmla="*/ 710555 w 1739403"/>
                  <a:gd name="connsiteY3" fmla="*/ 3067312 h 3457924"/>
                  <a:gd name="connsiteX4" fmla="*/ 581749 w 1739403"/>
                  <a:gd name="connsiteY4" fmla="*/ 2301663 h 3457924"/>
                  <a:gd name="connsiteX5" fmla="*/ 1071694 w 1739403"/>
                  <a:gd name="connsiteY5" fmla="*/ 2361824 h 3457924"/>
                  <a:gd name="connsiteX6" fmla="*/ 1064119 w 1739403"/>
                  <a:gd name="connsiteY6" fmla="*/ 2527428 h 3457924"/>
                  <a:gd name="connsiteX7" fmla="*/ 874454 w 1739403"/>
                  <a:gd name="connsiteY7" fmla="*/ 2283122 h 3457924"/>
                  <a:gd name="connsiteX8" fmla="*/ 951928 w 1739403"/>
                  <a:gd name="connsiteY8" fmla="*/ 1848455 h 3457924"/>
                  <a:gd name="connsiteX9" fmla="*/ 5231 w 1739403"/>
                  <a:gd name="connsiteY9" fmla="*/ 1474608 h 3457924"/>
                  <a:gd name="connsiteX10" fmla="*/ 1305827 w 1739403"/>
                  <a:gd name="connsiteY10" fmla="*/ 0 h 3457924"/>
                  <a:gd name="connsiteX0" fmla="*/ 672991 w 2108472"/>
                  <a:gd name="connsiteY0" fmla="*/ 2263813 h 3591262"/>
                  <a:gd name="connsiteX1" fmla="*/ 1741365 w 2108472"/>
                  <a:gd name="connsiteY1" fmla="*/ 3013072 h 3591262"/>
                  <a:gd name="connsiteX2" fmla="*/ 1378780 w 2108472"/>
                  <a:gd name="connsiteY2" fmla="*/ 3587994 h 3591262"/>
                  <a:gd name="connsiteX3" fmla="*/ 728863 w 2108472"/>
                  <a:gd name="connsiteY3" fmla="*/ 3200650 h 3591262"/>
                  <a:gd name="connsiteX4" fmla="*/ 600057 w 2108472"/>
                  <a:gd name="connsiteY4" fmla="*/ 2435001 h 3591262"/>
                  <a:gd name="connsiteX5" fmla="*/ 1090002 w 2108472"/>
                  <a:gd name="connsiteY5" fmla="*/ 2495162 h 3591262"/>
                  <a:gd name="connsiteX6" fmla="*/ 1082427 w 2108472"/>
                  <a:gd name="connsiteY6" fmla="*/ 2660766 h 3591262"/>
                  <a:gd name="connsiteX7" fmla="*/ 892762 w 2108472"/>
                  <a:gd name="connsiteY7" fmla="*/ 2416460 h 3591262"/>
                  <a:gd name="connsiteX8" fmla="*/ 970236 w 2108472"/>
                  <a:gd name="connsiteY8" fmla="*/ 1981793 h 3591262"/>
                  <a:gd name="connsiteX9" fmla="*/ 23539 w 2108472"/>
                  <a:gd name="connsiteY9" fmla="*/ 1607946 h 3591262"/>
                  <a:gd name="connsiteX10" fmla="*/ 2108472 w 2108472"/>
                  <a:gd name="connsiteY10" fmla="*/ 0 h 3591262"/>
                  <a:gd name="connsiteX0" fmla="*/ 672991 w 2108472"/>
                  <a:gd name="connsiteY0" fmla="*/ 2263813 h 3591262"/>
                  <a:gd name="connsiteX1" fmla="*/ 1741365 w 2108472"/>
                  <a:gd name="connsiteY1" fmla="*/ 3013072 h 3591262"/>
                  <a:gd name="connsiteX2" fmla="*/ 1378780 w 2108472"/>
                  <a:gd name="connsiteY2" fmla="*/ 3587994 h 3591262"/>
                  <a:gd name="connsiteX3" fmla="*/ 728863 w 2108472"/>
                  <a:gd name="connsiteY3" fmla="*/ 3200650 h 3591262"/>
                  <a:gd name="connsiteX4" fmla="*/ 600057 w 2108472"/>
                  <a:gd name="connsiteY4" fmla="*/ 2435001 h 3591262"/>
                  <a:gd name="connsiteX5" fmla="*/ 1090002 w 2108472"/>
                  <a:gd name="connsiteY5" fmla="*/ 2495162 h 3591262"/>
                  <a:gd name="connsiteX6" fmla="*/ 1082427 w 2108472"/>
                  <a:gd name="connsiteY6" fmla="*/ 2660766 h 3591262"/>
                  <a:gd name="connsiteX7" fmla="*/ 892762 w 2108472"/>
                  <a:gd name="connsiteY7" fmla="*/ 2416460 h 3591262"/>
                  <a:gd name="connsiteX8" fmla="*/ 970236 w 2108472"/>
                  <a:gd name="connsiteY8" fmla="*/ 1981793 h 3591262"/>
                  <a:gd name="connsiteX9" fmla="*/ 23539 w 2108472"/>
                  <a:gd name="connsiteY9" fmla="*/ 1607946 h 3591262"/>
                  <a:gd name="connsiteX10" fmla="*/ 2108472 w 2108472"/>
                  <a:gd name="connsiteY10" fmla="*/ 0 h 3591262"/>
                  <a:gd name="connsiteX0" fmla="*/ 652960 w 2088441"/>
                  <a:gd name="connsiteY0" fmla="*/ 2263813 h 3591262"/>
                  <a:gd name="connsiteX1" fmla="*/ 1721334 w 2088441"/>
                  <a:gd name="connsiteY1" fmla="*/ 3013072 h 3591262"/>
                  <a:gd name="connsiteX2" fmla="*/ 1358749 w 2088441"/>
                  <a:gd name="connsiteY2" fmla="*/ 3587994 h 3591262"/>
                  <a:gd name="connsiteX3" fmla="*/ 708832 w 2088441"/>
                  <a:gd name="connsiteY3" fmla="*/ 3200650 h 3591262"/>
                  <a:gd name="connsiteX4" fmla="*/ 580026 w 2088441"/>
                  <a:gd name="connsiteY4" fmla="*/ 2435001 h 3591262"/>
                  <a:gd name="connsiteX5" fmla="*/ 1069971 w 2088441"/>
                  <a:gd name="connsiteY5" fmla="*/ 2495162 h 3591262"/>
                  <a:gd name="connsiteX6" fmla="*/ 1062396 w 2088441"/>
                  <a:gd name="connsiteY6" fmla="*/ 2660766 h 3591262"/>
                  <a:gd name="connsiteX7" fmla="*/ 872731 w 2088441"/>
                  <a:gd name="connsiteY7" fmla="*/ 2416460 h 3591262"/>
                  <a:gd name="connsiteX8" fmla="*/ 950205 w 2088441"/>
                  <a:gd name="connsiteY8" fmla="*/ 1981793 h 3591262"/>
                  <a:gd name="connsiteX9" fmla="*/ 3508 w 2088441"/>
                  <a:gd name="connsiteY9" fmla="*/ 1607946 h 3591262"/>
                  <a:gd name="connsiteX10" fmla="*/ 2088441 w 2088441"/>
                  <a:gd name="connsiteY10" fmla="*/ 0 h 3591262"/>
                  <a:gd name="connsiteX0" fmla="*/ 650230 w 2085711"/>
                  <a:gd name="connsiteY0" fmla="*/ 2263813 h 3591262"/>
                  <a:gd name="connsiteX1" fmla="*/ 1718604 w 2085711"/>
                  <a:gd name="connsiteY1" fmla="*/ 3013072 h 3591262"/>
                  <a:gd name="connsiteX2" fmla="*/ 1356019 w 2085711"/>
                  <a:gd name="connsiteY2" fmla="*/ 3587994 h 3591262"/>
                  <a:gd name="connsiteX3" fmla="*/ 706102 w 2085711"/>
                  <a:gd name="connsiteY3" fmla="*/ 3200650 h 3591262"/>
                  <a:gd name="connsiteX4" fmla="*/ 577296 w 2085711"/>
                  <a:gd name="connsiteY4" fmla="*/ 2435001 h 3591262"/>
                  <a:gd name="connsiteX5" fmla="*/ 1067241 w 2085711"/>
                  <a:gd name="connsiteY5" fmla="*/ 2495162 h 3591262"/>
                  <a:gd name="connsiteX6" fmla="*/ 1059666 w 2085711"/>
                  <a:gd name="connsiteY6" fmla="*/ 2660766 h 3591262"/>
                  <a:gd name="connsiteX7" fmla="*/ 870001 w 2085711"/>
                  <a:gd name="connsiteY7" fmla="*/ 2416460 h 3591262"/>
                  <a:gd name="connsiteX8" fmla="*/ 947475 w 2085711"/>
                  <a:gd name="connsiteY8" fmla="*/ 1981793 h 3591262"/>
                  <a:gd name="connsiteX9" fmla="*/ 778 w 2085711"/>
                  <a:gd name="connsiteY9" fmla="*/ 1607946 h 3591262"/>
                  <a:gd name="connsiteX10" fmla="*/ 2085711 w 2085711"/>
                  <a:gd name="connsiteY10" fmla="*/ 0 h 3591262"/>
                  <a:gd name="connsiteX0" fmla="*/ 637593 w 2073074"/>
                  <a:gd name="connsiteY0" fmla="*/ 2263813 h 3591262"/>
                  <a:gd name="connsiteX1" fmla="*/ 1705967 w 2073074"/>
                  <a:gd name="connsiteY1" fmla="*/ 3013072 h 3591262"/>
                  <a:gd name="connsiteX2" fmla="*/ 1343382 w 2073074"/>
                  <a:gd name="connsiteY2" fmla="*/ 3587994 h 3591262"/>
                  <a:gd name="connsiteX3" fmla="*/ 693465 w 2073074"/>
                  <a:gd name="connsiteY3" fmla="*/ 3200650 h 3591262"/>
                  <a:gd name="connsiteX4" fmla="*/ 564659 w 2073074"/>
                  <a:gd name="connsiteY4" fmla="*/ 2435001 h 3591262"/>
                  <a:gd name="connsiteX5" fmla="*/ 1054604 w 2073074"/>
                  <a:gd name="connsiteY5" fmla="*/ 2495162 h 3591262"/>
                  <a:gd name="connsiteX6" fmla="*/ 1047029 w 2073074"/>
                  <a:gd name="connsiteY6" fmla="*/ 2660766 h 3591262"/>
                  <a:gd name="connsiteX7" fmla="*/ 857364 w 2073074"/>
                  <a:gd name="connsiteY7" fmla="*/ 2416460 h 3591262"/>
                  <a:gd name="connsiteX8" fmla="*/ 934838 w 2073074"/>
                  <a:gd name="connsiteY8" fmla="*/ 1981793 h 3591262"/>
                  <a:gd name="connsiteX9" fmla="*/ 790 w 2073074"/>
                  <a:gd name="connsiteY9" fmla="*/ 1657948 h 3591262"/>
                  <a:gd name="connsiteX10" fmla="*/ 2073074 w 2073074"/>
                  <a:gd name="connsiteY10" fmla="*/ 0 h 3591262"/>
                  <a:gd name="connsiteX0" fmla="*/ 637593 w 2073074"/>
                  <a:gd name="connsiteY0" fmla="*/ 2263813 h 3591262"/>
                  <a:gd name="connsiteX1" fmla="*/ 1705967 w 2073074"/>
                  <a:gd name="connsiteY1" fmla="*/ 3013072 h 3591262"/>
                  <a:gd name="connsiteX2" fmla="*/ 1343382 w 2073074"/>
                  <a:gd name="connsiteY2" fmla="*/ 3587994 h 3591262"/>
                  <a:gd name="connsiteX3" fmla="*/ 693465 w 2073074"/>
                  <a:gd name="connsiteY3" fmla="*/ 3200650 h 3591262"/>
                  <a:gd name="connsiteX4" fmla="*/ 564659 w 2073074"/>
                  <a:gd name="connsiteY4" fmla="*/ 2435001 h 3591262"/>
                  <a:gd name="connsiteX5" fmla="*/ 1054604 w 2073074"/>
                  <a:gd name="connsiteY5" fmla="*/ 2495162 h 3591262"/>
                  <a:gd name="connsiteX6" fmla="*/ 1047029 w 2073074"/>
                  <a:gd name="connsiteY6" fmla="*/ 2660766 h 3591262"/>
                  <a:gd name="connsiteX7" fmla="*/ 857364 w 2073074"/>
                  <a:gd name="connsiteY7" fmla="*/ 2416460 h 3591262"/>
                  <a:gd name="connsiteX8" fmla="*/ 934838 w 2073074"/>
                  <a:gd name="connsiteY8" fmla="*/ 1981793 h 3591262"/>
                  <a:gd name="connsiteX9" fmla="*/ 790 w 2073074"/>
                  <a:gd name="connsiteY9" fmla="*/ 1657948 h 3591262"/>
                  <a:gd name="connsiteX10" fmla="*/ 2073074 w 2073074"/>
                  <a:gd name="connsiteY10" fmla="*/ 0 h 3591262"/>
                  <a:gd name="connsiteX0" fmla="*/ 663397 w 2098878"/>
                  <a:gd name="connsiteY0" fmla="*/ 2263813 h 3591262"/>
                  <a:gd name="connsiteX1" fmla="*/ 1731771 w 2098878"/>
                  <a:gd name="connsiteY1" fmla="*/ 3013072 h 3591262"/>
                  <a:gd name="connsiteX2" fmla="*/ 1369186 w 2098878"/>
                  <a:gd name="connsiteY2" fmla="*/ 3587994 h 3591262"/>
                  <a:gd name="connsiteX3" fmla="*/ 719269 w 2098878"/>
                  <a:gd name="connsiteY3" fmla="*/ 3200650 h 3591262"/>
                  <a:gd name="connsiteX4" fmla="*/ 590463 w 2098878"/>
                  <a:gd name="connsiteY4" fmla="*/ 2435001 h 3591262"/>
                  <a:gd name="connsiteX5" fmla="*/ 1080408 w 2098878"/>
                  <a:gd name="connsiteY5" fmla="*/ 2495162 h 3591262"/>
                  <a:gd name="connsiteX6" fmla="*/ 1072833 w 2098878"/>
                  <a:gd name="connsiteY6" fmla="*/ 2660766 h 3591262"/>
                  <a:gd name="connsiteX7" fmla="*/ 883168 w 2098878"/>
                  <a:gd name="connsiteY7" fmla="*/ 2416460 h 3591262"/>
                  <a:gd name="connsiteX8" fmla="*/ 929016 w 2098878"/>
                  <a:gd name="connsiteY8" fmla="*/ 1959571 h 3591262"/>
                  <a:gd name="connsiteX9" fmla="*/ 26594 w 2098878"/>
                  <a:gd name="connsiteY9" fmla="*/ 1657948 h 3591262"/>
                  <a:gd name="connsiteX10" fmla="*/ 2098878 w 2098878"/>
                  <a:gd name="connsiteY10" fmla="*/ 0 h 3591262"/>
                  <a:gd name="connsiteX0" fmla="*/ 647601 w 2083082"/>
                  <a:gd name="connsiteY0" fmla="*/ 2263813 h 3591262"/>
                  <a:gd name="connsiteX1" fmla="*/ 1715975 w 2083082"/>
                  <a:gd name="connsiteY1" fmla="*/ 3013072 h 3591262"/>
                  <a:gd name="connsiteX2" fmla="*/ 1353390 w 2083082"/>
                  <a:gd name="connsiteY2" fmla="*/ 3587994 h 3591262"/>
                  <a:gd name="connsiteX3" fmla="*/ 703473 w 2083082"/>
                  <a:gd name="connsiteY3" fmla="*/ 3200650 h 3591262"/>
                  <a:gd name="connsiteX4" fmla="*/ 574667 w 2083082"/>
                  <a:gd name="connsiteY4" fmla="*/ 2435001 h 3591262"/>
                  <a:gd name="connsiteX5" fmla="*/ 1064612 w 2083082"/>
                  <a:gd name="connsiteY5" fmla="*/ 2495162 h 3591262"/>
                  <a:gd name="connsiteX6" fmla="*/ 1057037 w 2083082"/>
                  <a:gd name="connsiteY6" fmla="*/ 2660766 h 3591262"/>
                  <a:gd name="connsiteX7" fmla="*/ 867372 w 2083082"/>
                  <a:gd name="connsiteY7" fmla="*/ 2416460 h 3591262"/>
                  <a:gd name="connsiteX8" fmla="*/ 913220 w 2083082"/>
                  <a:gd name="connsiteY8" fmla="*/ 1959571 h 3591262"/>
                  <a:gd name="connsiteX9" fmla="*/ 10798 w 2083082"/>
                  <a:gd name="connsiteY9" fmla="*/ 1657948 h 3591262"/>
                  <a:gd name="connsiteX10" fmla="*/ 2083082 w 2083082"/>
                  <a:gd name="connsiteY10" fmla="*/ 0 h 3591262"/>
                  <a:gd name="connsiteX0" fmla="*/ 666423 w 2179184"/>
                  <a:gd name="connsiteY0" fmla="*/ 2280783 h 3608232"/>
                  <a:gd name="connsiteX1" fmla="*/ 1734797 w 2179184"/>
                  <a:gd name="connsiteY1" fmla="*/ 3030042 h 3608232"/>
                  <a:gd name="connsiteX2" fmla="*/ 1372212 w 2179184"/>
                  <a:gd name="connsiteY2" fmla="*/ 3604964 h 3608232"/>
                  <a:gd name="connsiteX3" fmla="*/ 722295 w 2179184"/>
                  <a:gd name="connsiteY3" fmla="*/ 3217620 h 3608232"/>
                  <a:gd name="connsiteX4" fmla="*/ 593489 w 2179184"/>
                  <a:gd name="connsiteY4" fmla="*/ 2451971 h 3608232"/>
                  <a:gd name="connsiteX5" fmla="*/ 1083434 w 2179184"/>
                  <a:gd name="connsiteY5" fmla="*/ 2512132 h 3608232"/>
                  <a:gd name="connsiteX6" fmla="*/ 1075859 w 2179184"/>
                  <a:gd name="connsiteY6" fmla="*/ 2677736 h 3608232"/>
                  <a:gd name="connsiteX7" fmla="*/ 886194 w 2179184"/>
                  <a:gd name="connsiteY7" fmla="*/ 2433430 h 3608232"/>
                  <a:gd name="connsiteX8" fmla="*/ 932042 w 2179184"/>
                  <a:gd name="connsiteY8" fmla="*/ 1976541 h 3608232"/>
                  <a:gd name="connsiteX9" fmla="*/ 29620 w 2179184"/>
                  <a:gd name="connsiteY9" fmla="*/ 1674918 h 3608232"/>
                  <a:gd name="connsiteX10" fmla="*/ 2179184 w 2179184"/>
                  <a:gd name="connsiteY10" fmla="*/ 0 h 3608232"/>
                  <a:gd name="connsiteX0" fmla="*/ 666423 w 2179184"/>
                  <a:gd name="connsiteY0" fmla="*/ 2280783 h 3608232"/>
                  <a:gd name="connsiteX1" fmla="*/ 1734797 w 2179184"/>
                  <a:gd name="connsiteY1" fmla="*/ 3030042 h 3608232"/>
                  <a:gd name="connsiteX2" fmla="*/ 1372212 w 2179184"/>
                  <a:gd name="connsiteY2" fmla="*/ 3604964 h 3608232"/>
                  <a:gd name="connsiteX3" fmla="*/ 722295 w 2179184"/>
                  <a:gd name="connsiteY3" fmla="*/ 3217620 h 3608232"/>
                  <a:gd name="connsiteX4" fmla="*/ 593489 w 2179184"/>
                  <a:gd name="connsiteY4" fmla="*/ 2451971 h 3608232"/>
                  <a:gd name="connsiteX5" fmla="*/ 1083434 w 2179184"/>
                  <a:gd name="connsiteY5" fmla="*/ 2512132 h 3608232"/>
                  <a:gd name="connsiteX6" fmla="*/ 1075859 w 2179184"/>
                  <a:gd name="connsiteY6" fmla="*/ 2677736 h 3608232"/>
                  <a:gd name="connsiteX7" fmla="*/ 886194 w 2179184"/>
                  <a:gd name="connsiteY7" fmla="*/ 2433430 h 3608232"/>
                  <a:gd name="connsiteX8" fmla="*/ 932042 w 2179184"/>
                  <a:gd name="connsiteY8" fmla="*/ 1976541 h 3608232"/>
                  <a:gd name="connsiteX9" fmla="*/ 29620 w 2179184"/>
                  <a:gd name="connsiteY9" fmla="*/ 1674918 h 3608232"/>
                  <a:gd name="connsiteX10" fmla="*/ 2179184 w 2179184"/>
                  <a:gd name="connsiteY10" fmla="*/ 0 h 3608232"/>
                  <a:gd name="connsiteX0" fmla="*/ 638540 w 2151301"/>
                  <a:gd name="connsiteY0" fmla="*/ 2280783 h 3608232"/>
                  <a:gd name="connsiteX1" fmla="*/ 1706914 w 2151301"/>
                  <a:gd name="connsiteY1" fmla="*/ 3030042 h 3608232"/>
                  <a:gd name="connsiteX2" fmla="*/ 1344329 w 2151301"/>
                  <a:gd name="connsiteY2" fmla="*/ 3604964 h 3608232"/>
                  <a:gd name="connsiteX3" fmla="*/ 694412 w 2151301"/>
                  <a:gd name="connsiteY3" fmla="*/ 3217620 h 3608232"/>
                  <a:gd name="connsiteX4" fmla="*/ 565606 w 2151301"/>
                  <a:gd name="connsiteY4" fmla="*/ 2451971 h 3608232"/>
                  <a:gd name="connsiteX5" fmla="*/ 1055551 w 2151301"/>
                  <a:gd name="connsiteY5" fmla="*/ 2512132 h 3608232"/>
                  <a:gd name="connsiteX6" fmla="*/ 1047976 w 2151301"/>
                  <a:gd name="connsiteY6" fmla="*/ 2677736 h 3608232"/>
                  <a:gd name="connsiteX7" fmla="*/ 858311 w 2151301"/>
                  <a:gd name="connsiteY7" fmla="*/ 2433430 h 3608232"/>
                  <a:gd name="connsiteX8" fmla="*/ 904159 w 2151301"/>
                  <a:gd name="connsiteY8" fmla="*/ 1976541 h 3608232"/>
                  <a:gd name="connsiteX9" fmla="*/ 1737 w 2151301"/>
                  <a:gd name="connsiteY9" fmla="*/ 1674918 h 3608232"/>
                  <a:gd name="connsiteX10" fmla="*/ 2151301 w 2151301"/>
                  <a:gd name="connsiteY10" fmla="*/ 0 h 3608232"/>
                  <a:gd name="connsiteX0" fmla="*/ 619275 w 2132036"/>
                  <a:gd name="connsiteY0" fmla="*/ 2280783 h 3608232"/>
                  <a:gd name="connsiteX1" fmla="*/ 1687649 w 2132036"/>
                  <a:gd name="connsiteY1" fmla="*/ 3030042 h 3608232"/>
                  <a:gd name="connsiteX2" fmla="*/ 1325064 w 2132036"/>
                  <a:gd name="connsiteY2" fmla="*/ 3604964 h 3608232"/>
                  <a:gd name="connsiteX3" fmla="*/ 675147 w 2132036"/>
                  <a:gd name="connsiteY3" fmla="*/ 3217620 h 3608232"/>
                  <a:gd name="connsiteX4" fmla="*/ 546341 w 2132036"/>
                  <a:gd name="connsiteY4" fmla="*/ 2451971 h 3608232"/>
                  <a:gd name="connsiteX5" fmla="*/ 1036286 w 2132036"/>
                  <a:gd name="connsiteY5" fmla="*/ 2512132 h 3608232"/>
                  <a:gd name="connsiteX6" fmla="*/ 1028711 w 2132036"/>
                  <a:gd name="connsiteY6" fmla="*/ 2677736 h 3608232"/>
                  <a:gd name="connsiteX7" fmla="*/ 839046 w 2132036"/>
                  <a:gd name="connsiteY7" fmla="*/ 2433430 h 3608232"/>
                  <a:gd name="connsiteX8" fmla="*/ 884894 w 2132036"/>
                  <a:gd name="connsiteY8" fmla="*/ 1976541 h 3608232"/>
                  <a:gd name="connsiteX9" fmla="*/ 1793 w 2132036"/>
                  <a:gd name="connsiteY9" fmla="*/ 1720170 h 3608232"/>
                  <a:gd name="connsiteX10" fmla="*/ 2132036 w 2132036"/>
                  <a:gd name="connsiteY10" fmla="*/ 0 h 3608232"/>
                  <a:gd name="connsiteX0" fmla="*/ 620599 w 2133360"/>
                  <a:gd name="connsiteY0" fmla="*/ 2280783 h 3608232"/>
                  <a:gd name="connsiteX1" fmla="*/ 1688973 w 2133360"/>
                  <a:gd name="connsiteY1" fmla="*/ 3030042 h 3608232"/>
                  <a:gd name="connsiteX2" fmla="*/ 1326388 w 2133360"/>
                  <a:gd name="connsiteY2" fmla="*/ 3604964 h 3608232"/>
                  <a:gd name="connsiteX3" fmla="*/ 676471 w 2133360"/>
                  <a:gd name="connsiteY3" fmla="*/ 3217620 h 3608232"/>
                  <a:gd name="connsiteX4" fmla="*/ 547665 w 2133360"/>
                  <a:gd name="connsiteY4" fmla="*/ 2451971 h 3608232"/>
                  <a:gd name="connsiteX5" fmla="*/ 1037610 w 2133360"/>
                  <a:gd name="connsiteY5" fmla="*/ 2512132 h 3608232"/>
                  <a:gd name="connsiteX6" fmla="*/ 1030035 w 2133360"/>
                  <a:gd name="connsiteY6" fmla="*/ 2677736 h 3608232"/>
                  <a:gd name="connsiteX7" fmla="*/ 840370 w 2133360"/>
                  <a:gd name="connsiteY7" fmla="*/ 2433430 h 3608232"/>
                  <a:gd name="connsiteX8" fmla="*/ 886218 w 2133360"/>
                  <a:gd name="connsiteY8" fmla="*/ 1976541 h 3608232"/>
                  <a:gd name="connsiteX9" fmla="*/ 3117 w 2133360"/>
                  <a:gd name="connsiteY9" fmla="*/ 1720170 h 3608232"/>
                  <a:gd name="connsiteX10" fmla="*/ 2133360 w 2133360"/>
                  <a:gd name="connsiteY10" fmla="*/ 0 h 3608232"/>
                  <a:gd name="connsiteX0" fmla="*/ 620599 w 2133360"/>
                  <a:gd name="connsiteY0" fmla="*/ 2280783 h 3608232"/>
                  <a:gd name="connsiteX1" fmla="*/ 1688973 w 2133360"/>
                  <a:gd name="connsiteY1" fmla="*/ 3030042 h 3608232"/>
                  <a:gd name="connsiteX2" fmla="*/ 1326388 w 2133360"/>
                  <a:gd name="connsiteY2" fmla="*/ 3604964 h 3608232"/>
                  <a:gd name="connsiteX3" fmla="*/ 676471 w 2133360"/>
                  <a:gd name="connsiteY3" fmla="*/ 3217620 h 3608232"/>
                  <a:gd name="connsiteX4" fmla="*/ 547665 w 2133360"/>
                  <a:gd name="connsiteY4" fmla="*/ 2451971 h 3608232"/>
                  <a:gd name="connsiteX5" fmla="*/ 1037610 w 2133360"/>
                  <a:gd name="connsiteY5" fmla="*/ 2512132 h 3608232"/>
                  <a:gd name="connsiteX6" fmla="*/ 1030035 w 2133360"/>
                  <a:gd name="connsiteY6" fmla="*/ 2677736 h 3608232"/>
                  <a:gd name="connsiteX7" fmla="*/ 840370 w 2133360"/>
                  <a:gd name="connsiteY7" fmla="*/ 2433430 h 3608232"/>
                  <a:gd name="connsiteX8" fmla="*/ 886218 w 2133360"/>
                  <a:gd name="connsiteY8" fmla="*/ 1976541 h 3608232"/>
                  <a:gd name="connsiteX9" fmla="*/ 3117 w 2133360"/>
                  <a:gd name="connsiteY9" fmla="*/ 1720170 h 3608232"/>
                  <a:gd name="connsiteX10" fmla="*/ 2133360 w 2133360"/>
                  <a:gd name="connsiteY10" fmla="*/ 0 h 3608232"/>
                  <a:gd name="connsiteX0" fmla="*/ 646004 w 2158765"/>
                  <a:gd name="connsiteY0" fmla="*/ 2280783 h 3608232"/>
                  <a:gd name="connsiteX1" fmla="*/ 1714378 w 2158765"/>
                  <a:gd name="connsiteY1" fmla="*/ 3030042 h 3608232"/>
                  <a:gd name="connsiteX2" fmla="*/ 1351793 w 2158765"/>
                  <a:gd name="connsiteY2" fmla="*/ 3604964 h 3608232"/>
                  <a:gd name="connsiteX3" fmla="*/ 701876 w 2158765"/>
                  <a:gd name="connsiteY3" fmla="*/ 3217620 h 3608232"/>
                  <a:gd name="connsiteX4" fmla="*/ 573070 w 2158765"/>
                  <a:gd name="connsiteY4" fmla="*/ 2451971 h 3608232"/>
                  <a:gd name="connsiteX5" fmla="*/ 1063015 w 2158765"/>
                  <a:gd name="connsiteY5" fmla="*/ 2512132 h 3608232"/>
                  <a:gd name="connsiteX6" fmla="*/ 1055440 w 2158765"/>
                  <a:gd name="connsiteY6" fmla="*/ 2677736 h 3608232"/>
                  <a:gd name="connsiteX7" fmla="*/ 865775 w 2158765"/>
                  <a:gd name="connsiteY7" fmla="*/ 2433430 h 3608232"/>
                  <a:gd name="connsiteX8" fmla="*/ 937383 w 2158765"/>
                  <a:gd name="connsiteY8" fmla="*/ 2016138 h 3608232"/>
                  <a:gd name="connsiteX9" fmla="*/ 28522 w 2158765"/>
                  <a:gd name="connsiteY9" fmla="*/ 1720170 h 3608232"/>
                  <a:gd name="connsiteX10" fmla="*/ 2158765 w 2158765"/>
                  <a:gd name="connsiteY10" fmla="*/ 0 h 3608232"/>
                  <a:gd name="connsiteX0" fmla="*/ 644914 w 2157675"/>
                  <a:gd name="connsiteY0" fmla="*/ 2280783 h 3608232"/>
                  <a:gd name="connsiteX1" fmla="*/ 1713288 w 2157675"/>
                  <a:gd name="connsiteY1" fmla="*/ 3030042 h 3608232"/>
                  <a:gd name="connsiteX2" fmla="*/ 1350703 w 2157675"/>
                  <a:gd name="connsiteY2" fmla="*/ 3604964 h 3608232"/>
                  <a:gd name="connsiteX3" fmla="*/ 700786 w 2157675"/>
                  <a:gd name="connsiteY3" fmla="*/ 3217620 h 3608232"/>
                  <a:gd name="connsiteX4" fmla="*/ 571980 w 2157675"/>
                  <a:gd name="connsiteY4" fmla="*/ 2451971 h 3608232"/>
                  <a:gd name="connsiteX5" fmla="*/ 1061925 w 2157675"/>
                  <a:gd name="connsiteY5" fmla="*/ 2512132 h 3608232"/>
                  <a:gd name="connsiteX6" fmla="*/ 1054350 w 2157675"/>
                  <a:gd name="connsiteY6" fmla="*/ 2677736 h 3608232"/>
                  <a:gd name="connsiteX7" fmla="*/ 864685 w 2157675"/>
                  <a:gd name="connsiteY7" fmla="*/ 2433430 h 3608232"/>
                  <a:gd name="connsiteX8" fmla="*/ 936293 w 2157675"/>
                  <a:gd name="connsiteY8" fmla="*/ 2016138 h 3608232"/>
                  <a:gd name="connsiteX9" fmla="*/ 27432 w 2157675"/>
                  <a:gd name="connsiteY9" fmla="*/ 1720170 h 3608232"/>
                  <a:gd name="connsiteX10" fmla="*/ 2157675 w 2157675"/>
                  <a:gd name="connsiteY10" fmla="*/ 0 h 3608232"/>
                  <a:gd name="connsiteX0" fmla="*/ 634515 w 2147276"/>
                  <a:gd name="connsiteY0" fmla="*/ 2280783 h 3608232"/>
                  <a:gd name="connsiteX1" fmla="*/ 1702889 w 2147276"/>
                  <a:gd name="connsiteY1" fmla="*/ 3030042 h 3608232"/>
                  <a:gd name="connsiteX2" fmla="*/ 1340304 w 2147276"/>
                  <a:gd name="connsiteY2" fmla="*/ 3604964 h 3608232"/>
                  <a:gd name="connsiteX3" fmla="*/ 690387 w 2147276"/>
                  <a:gd name="connsiteY3" fmla="*/ 3217620 h 3608232"/>
                  <a:gd name="connsiteX4" fmla="*/ 561581 w 2147276"/>
                  <a:gd name="connsiteY4" fmla="*/ 2451971 h 3608232"/>
                  <a:gd name="connsiteX5" fmla="*/ 1051526 w 2147276"/>
                  <a:gd name="connsiteY5" fmla="*/ 2512132 h 3608232"/>
                  <a:gd name="connsiteX6" fmla="*/ 1043951 w 2147276"/>
                  <a:gd name="connsiteY6" fmla="*/ 2677736 h 3608232"/>
                  <a:gd name="connsiteX7" fmla="*/ 854286 w 2147276"/>
                  <a:gd name="connsiteY7" fmla="*/ 2433430 h 3608232"/>
                  <a:gd name="connsiteX8" fmla="*/ 925894 w 2147276"/>
                  <a:gd name="connsiteY8" fmla="*/ 2016138 h 3608232"/>
                  <a:gd name="connsiteX9" fmla="*/ 17033 w 2147276"/>
                  <a:gd name="connsiteY9" fmla="*/ 1720170 h 3608232"/>
                  <a:gd name="connsiteX10" fmla="*/ 2147276 w 2147276"/>
                  <a:gd name="connsiteY10" fmla="*/ 0 h 3608232"/>
                  <a:gd name="connsiteX0" fmla="*/ 653438 w 2166199"/>
                  <a:gd name="connsiteY0" fmla="*/ 2280783 h 3608232"/>
                  <a:gd name="connsiteX1" fmla="*/ 1721812 w 2166199"/>
                  <a:gd name="connsiteY1" fmla="*/ 3030042 h 3608232"/>
                  <a:gd name="connsiteX2" fmla="*/ 1359227 w 2166199"/>
                  <a:gd name="connsiteY2" fmla="*/ 3604964 h 3608232"/>
                  <a:gd name="connsiteX3" fmla="*/ 709310 w 2166199"/>
                  <a:gd name="connsiteY3" fmla="*/ 3217620 h 3608232"/>
                  <a:gd name="connsiteX4" fmla="*/ 580504 w 2166199"/>
                  <a:gd name="connsiteY4" fmla="*/ 2451971 h 3608232"/>
                  <a:gd name="connsiteX5" fmla="*/ 1070449 w 2166199"/>
                  <a:gd name="connsiteY5" fmla="*/ 2512132 h 3608232"/>
                  <a:gd name="connsiteX6" fmla="*/ 1062874 w 2166199"/>
                  <a:gd name="connsiteY6" fmla="*/ 2677736 h 3608232"/>
                  <a:gd name="connsiteX7" fmla="*/ 873209 w 2166199"/>
                  <a:gd name="connsiteY7" fmla="*/ 2433430 h 3608232"/>
                  <a:gd name="connsiteX8" fmla="*/ 944817 w 2166199"/>
                  <a:gd name="connsiteY8" fmla="*/ 2016138 h 3608232"/>
                  <a:gd name="connsiteX9" fmla="*/ 16636 w 2166199"/>
                  <a:gd name="connsiteY9" fmla="*/ 1793704 h 3608232"/>
                  <a:gd name="connsiteX10" fmla="*/ 2166199 w 2166199"/>
                  <a:gd name="connsiteY10" fmla="*/ 0 h 3608232"/>
                  <a:gd name="connsiteX0" fmla="*/ 653438 w 2166199"/>
                  <a:gd name="connsiteY0" fmla="*/ 2280783 h 3608232"/>
                  <a:gd name="connsiteX1" fmla="*/ 1721812 w 2166199"/>
                  <a:gd name="connsiteY1" fmla="*/ 3030042 h 3608232"/>
                  <a:gd name="connsiteX2" fmla="*/ 1359227 w 2166199"/>
                  <a:gd name="connsiteY2" fmla="*/ 3604964 h 3608232"/>
                  <a:gd name="connsiteX3" fmla="*/ 709310 w 2166199"/>
                  <a:gd name="connsiteY3" fmla="*/ 3217620 h 3608232"/>
                  <a:gd name="connsiteX4" fmla="*/ 580504 w 2166199"/>
                  <a:gd name="connsiteY4" fmla="*/ 2451971 h 3608232"/>
                  <a:gd name="connsiteX5" fmla="*/ 1070449 w 2166199"/>
                  <a:gd name="connsiteY5" fmla="*/ 2512132 h 3608232"/>
                  <a:gd name="connsiteX6" fmla="*/ 1062874 w 2166199"/>
                  <a:gd name="connsiteY6" fmla="*/ 2677736 h 3608232"/>
                  <a:gd name="connsiteX7" fmla="*/ 873209 w 2166199"/>
                  <a:gd name="connsiteY7" fmla="*/ 2433430 h 3608232"/>
                  <a:gd name="connsiteX8" fmla="*/ 944817 w 2166199"/>
                  <a:gd name="connsiteY8" fmla="*/ 2016138 h 3608232"/>
                  <a:gd name="connsiteX9" fmla="*/ 16636 w 2166199"/>
                  <a:gd name="connsiteY9" fmla="*/ 1793704 h 3608232"/>
                  <a:gd name="connsiteX10" fmla="*/ 2166199 w 2166199"/>
                  <a:gd name="connsiteY10" fmla="*/ 0 h 3608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199" h="3608232">
                    <a:moveTo>
                      <a:pt x="653438" y="2280783"/>
                    </a:moveTo>
                    <a:cubicBezTo>
                      <a:pt x="1359697" y="1832667"/>
                      <a:pt x="1656609" y="2730403"/>
                      <a:pt x="1721812" y="3030042"/>
                    </a:cubicBezTo>
                    <a:cubicBezTo>
                      <a:pt x="1787015" y="3329681"/>
                      <a:pt x="1655342" y="3565300"/>
                      <a:pt x="1359227" y="3604964"/>
                    </a:cubicBezTo>
                    <a:cubicBezTo>
                      <a:pt x="1110188" y="3638322"/>
                      <a:pt x="839097" y="3409785"/>
                      <a:pt x="709310" y="3217620"/>
                    </a:cubicBezTo>
                    <a:cubicBezTo>
                      <a:pt x="579523" y="3025455"/>
                      <a:pt x="427547" y="2641980"/>
                      <a:pt x="580504" y="2451971"/>
                    </a:cubicBezTo>
                    <a:cubicBezTo>
                      <a:pt x="733461" y="2261962"/>
                      <a:pt x="1020977" y="2441309"/>
                      <a:pt x="1070449" y="2512132"/>
                    </a:cubicBezTo>
                    <a:cubicBezTo>
                      <a:pt x="1119921" y="2582955"/>
                      <a:pt x="1150718" y="2660676"/>
                      <a:pt x="1062874" y="2677736"/>
                    </a:cubicBezTo>
                    <a:cubicBezTo>
                      <a:pt x="975030" y="2694796"/>
                      <a:pt x="892885" y="2543696"/>
                      <a:pt x="873209" y="2433430"/>
                    </a:cubicBezTo>
                    <a:cubicBezTo>
                      <a:pt x="853533" y="2323164"/>
                      <a:pt x="1094019" y="2168013"/>
                      <a:pt x="944817" y="2016138"/>
                    </a:cubicBezTo>
                    <a:cubicBezTo>
                      <a:pt x="795615" y="1864263"/>
                      <a:pt x="147952" y="2197606"/>
                      <a:pt x="16636" y="1793704"/>
                    </a:cubicBezTo>
                    <a:cubicBezTo>
                      <a:pt x="-114680" y="1389802"/>
                      <a:pt x="524877" y="236288"/>
                      <a:pt x="2166199" y="0"/>
                    </a:cubicBezTo>
                  </a:path>
                </a:pathLst>
              </a:cu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15" name="Freeform 2">
                <a:extLst>
                  <a:ext uri="{FF2B5EF4-FFF2-40B4-BE49-F238E27FC236}">
                    <a16:creationId xmlns:a16="http://schemas.microsoft.com/office/drawing/2014/main" id="{810E52B2-F145-46CA-8BEC-6338C94D9A32}"/>
                  </a:ext>
                </a:extLst>
              </p:cNvPr>
              <p:cNvSpPr/>
              <p:nvPr userDrawn="1"/>
            </p:nvSpPr>
            <p:spPr>
              <a:xfrm rot="21269127">
                <a:off x="914738" y="3748869"/>
                <a:ext cx="876299" cy="228600"/>
              </a:xfrm>
              <a:custGeom>
                <a:avLst/>
                <a:gdLst>
                  <a:gd name="connsiteX0" fmla="*/ 0 w 876300"/>
                  <a:gd name="connsiteY0" fmla="*/ 228600 h 228600"/>
                  <a:gd name="connsiteX1" fmla="*/ 876300 w 876300"/>
                  <a:gd name="connsiteY1" fmla="*/ 0 h 228600"/>
                  <a:gd name="connsiteX0" fmla="*/ 0 w 876300"/>
                  <a:gd name="connsiteY0" fmla="*/ 228600 h 228600"/>
                  <a:gd name="connsiteX1" fmla="*/ 876300 w 876300"/>
                  <a:gd name="connsiteY1" fmla="*/ 0 h 228600"/>
                  <a:gd name="connsiteX0" fmla="*/ 0 w 876300"/>
                  <a:gd name="connsiteY0" fmla="*/ 228600 h 228600"/>
                  <a:gd name="connsiteX1" fmla="*/ 876300 w 876300"/>
                  <a:gd name="connsiteY1" fmla="*/ 0 h 228600"/>
                </a:gdLst>
                <a:ahLst/>
                <a:cxnLst>
                  <a:cxn ang="0">
                    <a:pos x="connsiteX0" y="connsiteY0"/>
                  </a:cxn>
                  <a:cxn ang="0">
                    <a:pos x="connsiteX1" y="connsiteY1"/>
                  </a:cxn>
                </a:cxnLst>
                <a:rect l="l" t="t" r="r" b="b"/>
                <a:pathLst>
                  <a:path w="876300" h="228600">
                    <a:moveTo>
                      <a:pt x="0" y="228600"/>
                    </a:moveTo>
                    <a:cubicBezTo>
                      <a:pt x="261620" y="68580"/>
                      <a:pt x="477520" y="0"/>
                      <a:pt x="876300" y="0"/>
                    </a:cubicBezTo>
                  </a:path>
                </a:pathLst>
              </a:cu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gr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1D2A4D0B-DAAD-4F8D-9F54-CF08C7F1A5B4}"/>
              </a:ext>
            </a:extLst>
          </p:cNvPr>
          <p:cNvSpPr/>
          <p:nvPr userDrawn="1"/>
        </p:nvSpPr>
        <p:spPr>
          <a:xfrm>
            <a:off x="0" y="-10666"/>
            <a:ext cx="1543050" cy="51541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1691680" y="123478"/>
            <a:ext cx="745232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691680" y="699542"/>
            <a:ext cx="745232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4" name="그룹 3">
            <a:extLst>
              <a:ext uri="{FF2B5EF4-FFF2-40B4-BE49-F238E27FC236}">
                <a16:creationId xmlns:a16="http://schemas.microsoft.com/office/drawing/2014/main" id="{DED660F5-DA9D-4A31-ABA0-CD905AD1F698}"/>
              </a:ext>
            </a:extLst>
          </p:cNvPr>
          <p:cNvGrpSpPr/>
          <p:nvPr userDrawn="1"/>
        </p:nvGrpSpPr>
        <p:grpSpPr>
          <a:xfrm>
            <a:off x="-9939" y="2277218"/>
            <a:ext cx="1543234" cy="2866280"/>
            <a:chOff x="7766931" y="2277218"/>
            <a:chExt cx="1543234" cy="2866280"/>
          </a:xfrm>
        </p:grpSpPr>
        <p:sp>
          <p:nvSpPr>
            <p:cNvPr id="5" name="자유형: 도형 4">
              <a:extLst>
                <a:ext uri="{FF2B5EF4-FFF2-40B4-BE49-F238E27FC236}">
                  <a16:creationId xmlns:a16="http://schemas.microsoft.com/office/drawing/2014/main" id="{0829FBFB-3275-4414-BB95-7D881CDB4A2A}"/>
                </a:ext>
              </a:extLst>
            </p:cNvPr>
            <p:cNvSpPr/>
            <p:nvPr userDrawn="1"/>
          </p:nvSpPr>
          <p:spPr>
            <a:xfrm flipH="1">
              <a:off x="7766931" y="2277218"/>
              <a:ext cx="656280" cy="2866280"/>
            </a:xfrm>
            <a:custGeom>
              <a:avLst/>
              <a:gdLst>
                <a:gd name="connsiteX0" fmla="*/ 717958 w 1331640"/>
                <a:gd name="connsiteY0" fmla="*/ 0 h 3571216"/>
                <a:gd name="connsiteX1" fmla="*/ 1331640 w 1331640"/>
                <a:gd name="connsiteY1" fmla="*/ 0 h 3571216"/>
                <a:gd name="connsiteX2" fmla="*/ 1331640 w 1331640"/>
                <a:gd name="connsiteY2" fmla="*/ 3571216 h 3571216"/>
                <a:gd name="connsiteX3" fmla="*/ 1213856 w 1331640"/>
                <a:gd name="connsiteY3" fmla="*/ 3518107 h 3571216"/>
                <a:gd name="connsiteX4" fmla="*/ 121 w 1331640"/>
                <a:gd name="connsiteY4" fmla="*/ 1683837 h 3571216"/>
                <a:gd name="connsiteX5" fmla="*/ 717803 w 1331640"/>
                <a:gd name="connsiteY5" fmla="*/ 119 h 3571216"/>
                <a:gd name="connsiteX0" fmla="*/ 717958 w 1331640"/>
                <a:gd name="connsiteY0" fmla="*/ 0 h 3571216"/>
                <a:gd name="connsiteX1" fmla="*/ 1331640 w 1331640"/>
                <a:gd name="connsiteY1" fmla="*/ 0 h 3571216"/>
                <a:gd name="connsiteX2" fmla="*/ 1331640 w 1331640"/>
                <a:gd name="connsiteY2" fmla="*/ 3571216 h 3571216"/>
                <a:gd name="connsiteX3" fmla="*/ 121 w 1331640"/>
                <a:gd name="connsiteY3" fmla="*/ 1683837 h 3571216"/>
                <a:gd name="connsiteX4" fmla="*/ 717803 w 1331640"/>
                <a:gd name="connsiteY4" fmla="*/ 119 h 3571216"/>
                <a:gd name="connsiteX5" fmla="*/ 717958 w 1331640"/>
                <a:gd name="connsiteY5" fmla="*/ 0 h 3571216"/>
                <a:gd name="connsiteX0" fmla="*/ 717958 w 1340694"/>
                <a:gd name="connsiteY0" fmla="*/ 0 h 4168745"/>
                <a:gd name="connsiteX1" fmla="*/ 1331640 w 1340694"/>
                <a:gd name="connsiteY1" fmla="*/ 0 h 4168745"/>
                <a:gd name="connsiteX2" fmla="*/ 1340694 w 1340694"/>
                <a:gd name="connsiteY2" fmla="*/ 4168745 h 4168745"/>
                <a:gd name="connsiteX3" fmla="*/ 121 w 1340694"/>
                <a:gd name="connsiteY3" fmla="*/ 1683837 h 4168745"/>
                <a:gd name="connsiteX4" fmla="*/ 717803 w 1340694"/>
                <a:gd name="connsiteY4" fmla="*/ 119 h 4168745"/>
                <a:gd name="connsiteX5" fmla="*/ 717958 w 1340694"/>
                <a:gd name="connsiteY5" fmla="*/ 0 h 4168745"/>
                <a:gd name="connsiteX0" fmla="*/ 717958 w 1340694"/>
                <a:gd name="connsiteY0" fmla="*/ 0 h 4168745"/>
                <a:gd name="connsiteX1" fmla="*/ 1331640 w 1340694"/>
                <a:gd name="connsiteY1" fmla="*/ 0 h 4168745"/>
                <a:gd name="connsiteX2" fmla="*/ 1340694 w 1340694"/>
                <a:gd name="connsiteY2" fmla="*/ 4168745 h 4168745"/>
                <a:gd name="connsiteX3" fmla="*/ 121 w 1340694"/>
                <a:gd name="connsiteY3" fmla="*/ 1683837 h 4168745"/>
                <a:gd name="connsiteX4" fmla="*/ 717803 w 1340694"/>
                <a:gd name="connsiteY4" fmla="*/ 119 h 4168745"/>
                <a:gd name="connsiteX5" fmla="*/ 717958 w 1340694"/>
                <a:gd name="connsiteY5" fmla="*/ 0 h 4168745"/>
                <a:gd name="connsiteX0" fmla="*/ 663665 w 1286401"/>
                <a:gd name="connsiteY0" fmla="*/ 0 h 4168745"/>
                <a:gd name="connsiteX1" fmla="*/ 1277347 w 1286401"/>
                <a:gd name="connsiteY1" fmla="*/ 0 h 4168745"/>
                <a:gd name="connsiteX2" fmla="*/ 1286401 w 1286401"/>
                <a:gd name="connsiteY2" fmla="*/ 4168745 h 4168745"/>
                <a:gd name="connsiteX3" fmla="*/ 149 w 1286401"/>
                <a:gd name="connsiteY3" fmla="*/ 1864906 h 4168745"/>
                <a:gd name="connsiteX4" fmla="*/ 663510 w 1286401"/>
                <a:gd name="connsiteY4" fmla="*/ 119 h 4168745"/>
                <a:gd name="connsiteX5" fmla="*/ 663665 w 1286401"/>
                <a:gd name="connsiteY5" fmla="*/ 0 h 4168745"/>
                <a:gd name="connsiteX0" fmla="*/ 717957 w 1340693"/>
                <a:gd name="connsiteY0" fmla="*/ 0 h 4168745"/>
                <a:gd name="connsiteX1" fmla="*/ 1331639 w 1340693"/>
                <a:gd name="connsiteY1" fmla="*/ 0 h 4168745"/>
                <a:gd name="connsiteX2" fmla="*/ 1340693 w 1340693"/>
                <a:gd name="connsiteY2" fmla="*/ 4168745 h 4168745"/>
                <a:gd name="connsiteX3" fmla="*/ 121 w 1340693"/>
                <a:gd name="connsiteY3" fmla="*/ 1973548 h 4168745"/>
                <a:gd name="connsiteX4" fmla="*/ 717802 w 1340693"/>
                <a:gd name="connsiteY4" fmla="*/ 119 h 4168745"/>
                <a:gd name="connsiteX5" fmla="*/ 717957 w 1340693"/>
                <a:gd name="connsiteY5" fmla="*/ 0 h 4168745"/>
                <a:gd name="connsiteX0" fmla="*/ 717957 w 1340693"/>
                <a:gd name="connsiteY0" fmla="*/ 0 h 4168745"/>
                <a:gd name="connsiteX1" fmla="*/ 1331639 w 1340693"/>
                <a:gd name="connsiteY1" fmla="*/ 0 h 4168745"/>
                <a:gd name="connsiteX2" fmla="*/ 1340693 w 1340693"/>
                <a:gd name="connsiteY2" fmla="*/ 4168745 h 4168745"/>
                <a:gd name="connsiteX3" fmla="*/ 121 w 1340693"/>
                <a:gd name="connsiteY3" fmla="*/ 1973548 h 4168745"/>
                <a:gd name="connsiteX4" fmla="*/ 717802 w 1340693"/>
                <a:gd name="connsiteY4" fmla="*/ 119 h 4168745"/>
                <a:gd name="connsiteX5" fmla="*/ 717957 w 1340693"/>
                <a:gd name="connsiteY5" fmla="*/ 0 h 4168745"/>
                <a:gd name="connsiteX0" fmla="*/ 717957 w 1340693"/>
                <a:gd name="connsiteY0" fmla="*/ 0 h 4177799"/>
                <a:gd name="connsiteX1" fmla="*/ 1331639 w 1340693"/>
                <a:gd name="connsiteY1" fmla="*/ 0 h 4177799"/>
                <a:gd name="connsiteX2" fmla="*/ 1340693 w 1340693"/>
                <a:gd name="connsiteY2" fmla="*/ 4177799 h 4177799"/>
                <a:gd name="connsiteX3" fmla="*/ 121 w 1340693"/>
                <a:gd name="connsiteY3" fmla="*/ 1973548 h 4177799"/>
                <a:gd name="connsiteX4" fmla="*/ 717802 w 1340693"/>
                <a:gd name="connsiteY4" fmla="*/ 119 h 4177799"/>
                <a:gd name="connsiteX5" fmla="*/ 717957 w 1340693"/>
                <a:gd name="connsiteY5" fmla="*/ 0 h 4177799"/>
                <a:gd name="connsiteX0" fmla="*/ 717957 w 1340693"/>
                <a:gd name="connsiteY0" fmla="*/ 0 h 4177799"/>
                <a:gd name="connsiteX1" fmla="*/ 1331639 w 1340693"/>
                <a:gd name="connsiteY1" fmla="*/ 0 h 4177799"/>
                <a:gd name="connsiteX2" fmla="*/ 1340693 w 1340693"/>
                <a:gd name="connsiteY2" fmla="*/ 4177799 h 4177799"/>
                <a:gd name="connsiteX3" fmla="*/ 121 w 1340693"/>
                <a:gd name="connsiteY3" fmla="*/ 1973548 h 4177799"/>
                <a:gd name="connsiteX4" fmla="*/ 717802 w 1340693"/>
                <a:gd name="connsiteY4" fmla="*/ 119 h 4177799"/>
                <a:gd name="connsiteX5" fmla="*/ 717957 w 1340693"/>
                <a:gd name="connsiteY5" fmla="*/ 0 h 4177799"/>
                <a:gd name="connsiteX0" fmla="*/ 717802 w 1340693"/>
                <a:gd name="connsiteY0" fmla="*/ 119 h 4177799"/>
                <a:gd name="connsiteX1" fmla="*/ 1331639 w 1340693"/>
                <a:gd name="connsiteY1" fmla="*/ 0 h 4177799"/>
                <a:gd name="connsiteX2" fmla="*/ 1340693 w 1340693"/>
                <a:gd name="connsiteY2" fmla="*/ 4177799 h 4177799"/>
                <a:gd name="connsiteX3" fmla="*/ 121 w 1340693"/>
                <a:gd name="connsiteY3" fmla="*/ 1973548 h 4177799"/>
                <a:gd name="connsiteX4" fmla="*/ 717802 w 1340693"/>
                <a:gd name="connsiteY4" fmla="*/ 119 h 4177799"/>
                <a:gd name="connsiteX0" fmla="*/ 3 w 1340575"/>
                <a:gd name="connsiteY0" fmla="*/ 2026373 h 4230624"/>
                <a:gd name="connsiteX1" fmla="*/ 1331521 w 1340575"/>
                <a:gd name="connsiteY1" fmla="*/ 52825 h 4230624"/>
                <a:gd name="connsiteX2" fmla="*/ 1340575 w 1340575"/>
                <a:gd name="connsiteY2" fmla="*/ 4230624 h 4230624"/>
                <a:gd name="connsiteX3" fmla="*/ 3 w 1340575"/>
                <a:gd name="connsiteY3" fmla="*/ 2026373 h 4230624"/>
                <a:gd name="connsiteX0" fmla="*/ 2 w 1340574"/>
                <a:gd name="connsiteY0" fmla="*/ 2026373 h 4230624"/>
                <a:gd name="connsiteX1" fmla="*/ 1331521 w 1340574"/>
                <a:gd name="connsiteY1" fmla="*/ 52825 h 4230624"/>
                <a:gd name="connsiteX2" fmla="*/ 1340574 w 1340574"/>
                <a:gd name="connsiteY2" fmla="*/ 4230624 h 4230624"/>
                <a:gd name="connsiteX3" fmla="*/ 2 w 1340574"/>
                <a:gd name="connsiteY3" fmla="*/ 2026373 h 4230624"/>
                <a:gd name="connsiteX0" fmla="*/ 2 w 1340574"/>
                <a:gd name="connsiteY0" fmla="*/ 1973548 h 4177799"/>
                <a:gd name="connsiteX1" fmla="*/ 1331521 w 1340574"/>
                <a:gd name="connsiteY1" fmla="*/ 0 h 4177799"/>
                <a:gd name="connsiteX2" fmla="*/ 1340574 w 1340574"/>
                <a:gd name="connsiteY2" fmla="*/ 4177799 h 4177799"/>
                <a:gd name="connsiteX3" fmla="*/ 2 w 1340574"/>
                <a:gd name="connsiteY3" fmla="*/ 1973548 h 4177799"/>
                <a:gd name="connsiteX0" fmla="*/ 2 w 1181266"/>
                <a:gd name="connsiteY0" fmla="*/ 2022566 h 4177799"/>
                <a:gd name="connsiteX1" fmla="*/ 1172213 w 1181266"/>
                <a:gd name="connsiteY1" fmla="*/ 0 h 4177799"/>
                <a:gd name="connsiteX2" fmla="*/ 1181266 w 1181266"/>
                <a:gd name="connsiteY2" fmla="*/ 4177799 h 4177799"/>
                <a:gd name="connsiteX3" fmla="*/ 2 w 1181266"/>
                <a:gd name="connsiteY3" fmla="*/ 2022566 h 4177799"/>
                <a:gd name="connsiteX0" fmla="*/ -1 w 1181263"/>
                <a:gd name="connsiteY0" fmla="*/ 2022566 h 4177799"/>
                <a:gd name="connsiteX1" fmla="*/ 1172210 w 1181263"/>
                <a:gd name="connsiteY1" fmla="*/ 0 h 4177799"/>
                <a:gd name="connsiteX2" fmla="*/ 1181263 w 1181263"/>
                <a:gd name="connsiteY2" fmla="*/ 4177799 h 4177799"/>
                <a:gd name="connsiteX3" fmla="*/ -1 w 1181263"/>
                <a:gd name="connsiteY3" fmla="*/ 2022566 h 4177799"/>
                <a:gd name="connsiteX0" fmla="*/ 0 w 1132247"/>
                <a:gd name="connsiteY0" fmla="*/ 2059329 h 4177799"/>
                <a:gd name="connsiteX1" fmla="*/ 1123194 w 1132247"/>
                <a:gd name="connsiteY1" fmla="*/ 0 h 4177799"/>
                <a:gd name="connsiteX2" fmla="*/ 1132247 w 1132247"/>
                <a:gd name="connsiteY2" fmla="*/ 4177799 h 4177799"/>
                <a:gd name="connsiteX3" fmla="*/ 0 w 1132247"/>
                <a:gd name="connsiteY3" fmla="*/ 2059329 h 4177799"/>
                <a:gd name="connsiteX0" fmla="*/ 0 w 1132247"/>
                <a:gd name="connsiteY0" fmla="*/ 2059329 h 4177799"/>
                <a:gd name="connsiteX1" fmla="*/ 1123194 w 1132247"/>
                <a:gd name="connsiteY1" fmla="*/ 0 h 4177799"/>
                <a:gd name="connsiteX2" fmla="*/ 1132247 w 1132247"/>
                <a:gd name="connsiteY2" fmla="*/ 4177799 h 4177799"/>
                <a:gd name="connsiteX3" fmla="*/ 0 w 1132247"/>
                <a:gd name="connsiteY3" fmla="*/ 2059329 h 4177799"/>
                <a:gd name="connsiteX0" fmla="*/ 4406 w 1136653"/>
                <a:gd name="connsiteY0" fmla="*/ 2059329 h 4177799"/>
                <a:gd name="connsiteX1" fmla="*/ 1127600 w 1136653"/>
                <a:gd name="connsiteY1" fmla="*/ 0 h 4177799"/>
                <a:gd name="connsiteX2" fmla="*/ 1136653 w 1136653"/>
                <a:gd name="connsiteY2" fmla="*/ 4177799 h 4177799"/>
                <a:gd name="connsiteX3" fmla="*/ 4406 w 1136653"/>
                <a:gd name="connsiteY3" fmla="*/ 2059329 h 4177799"/>
                <a:gd name="connsiteX0" fmla="*/ 245 w 1132492"/>
                <a:gd name="connsiteY0" fmla="*/ 2059329 h 4177799"/>
                <a:gd name="connsiteX1" fmla="*/ 1123439 w 1132492"/>
                <a:gd name="connsiteY1" fmla="*/ 0 h 4177799"/>
                <a:gd name="connsiteX2" fmla="*/ 1132492 w 1132492"/>
                <a:gd name="connsiteY2" fmla="*/ 4177799 h 4177799"/>
                <a:gd name="connsiteX3" fmla="*/ 245 w 1132492"/>
                <a:gd name="connsiteY3" fmla="*/ 2059329 h 4177799"/>
                <a:gd name="connsiteX0" fmla="*/ 301 w 1022259"/>
                <a:gd name="connsiteY0" fmla="*/ 2059329 h 4177799"/>
                <a:gd name="connsiteX1" fmla="*/ 1013206 w 1022259"/>
                <a:gd name="connsiteY1" fmla="*/ 0 h 4177799"/>
                <a:gd name="connsiteX2" fmla="*/ 1022259 w 1022259"/>
                <a:gd name="connsiteY2" fmla="*/ 4177799 h 4177799"/>
                <a:gd name="connsiteX3" fmla="*/ 301 w 1022259"/>
                <a:gd name="connsiteY3" fmla="*/ 2059329 h 4177799"/>
                <a:gd name="connsiteX0" fmla="*/ 326 w 985521"/>
                <a:gd name="connsiteY0" fmla="*/ 1961294 h 4177799"/>
                <a:gd name="connsiteX1" fmla="*/ 976468 w 985521"/>
                <a:gd name="connsiteY1" fmla="*/ 0 h 4177799"/>
                <a:gd name="connsiteX2" fmla="*/ 985521 w 985521"/>
                <a:gd name="connsiteY2" fmla="*/ 4177799 h 4177799"/>
                <a:gd name="connsiteX3" fmla="*/ 326 w 985521"/>
                <a:gd name="connsiteY3" fmla="*/ 1961294 h 4177799"/>
                <a:gd name="connsiteX0" fmla="*/ 279 w 1059001"/>
                <a:gd name="connsiteY0" fmla="*/ 2279909 h 4177799"/>
                <a:gd name="connsiteX1" fmla="*/ 1049948 w 1059001"/>
                <a:gd name="connsiteY1" fmla="*/ 0 h 4177799"/>
                <a:gd name="connsiteX2" fmla="*/ 1059001 w 1059001"/>
                <a:gd name="connsiteY2" fmla="*/ 4177799 h 4177799"/>
                <a:gd name="connsiteX3" fmla="*/ 279 w 1059001"/>
                <a:gd name="connsiteY3" fmla="*/ 2279909 h 4177799"/>
                <a:gd name="connsiteX0" fmla="*/ 3323 w 1062045"/>
                <a:gd name="connsiteY0" fmla="*/ 2279909 h 4177799"/>
                <a:gd name="connsiteX1" fmla="*/ 1052992 w 1062045"/>
                <a:gd name="connsiteY1" fmla="*/ 0 h 4177799"/>
                <a:gd name="connsiteX2" fmla="*/ 1062045 w 1062045"/>
                <a:gd name="connsiteY2" fmla="*/ 4177799 h 4177799"/>
                <a:gd name="connsiteX3" fmla="*/ 3323 w 1062045"/>
                <a:gd name="connsiteY3" fmla="*/ 2279909 h 4177799"/>
                <a:gd name="connsiteX0" fmla="*/ 3323 w 1062045"/>
                <a:gd name="connsiteY0" fmla="*/ 2279909 h 4177799"/>
                <a:gd name="connsiteX1" fmla="*/ 1052992 w 1062045"/>
                <a:gd name="connsiteY1" fmla="*/ 0 h 4177799"/>
                <a:gd name="connsiteX2" fmla="*/ 1062045 w 1062045"/>
                <a:gd name="connsiteY2" fmla="*/ 4177799 h 4177799"/>
                <a:gd name="connsiteX3" fmla="*/ 3323 w 1062045"/>
                <a:gd name="connsiteY3" fmla="*/ 2279909 h 4177799"/>
                <a:gd name="connsiteX0" fmla="*/ 3190 w 1077659"/>
                <a:gd name="connsiteY0" fmla="*/ 2292163 h 4190053"/>
                <a:gd name="connsiteX1" fmla="*/ 1077367 w 1077659"/>
                <a:gd name="connsiteY1" fmla="*/ 0 h 4190053"/>
                <a:gd name="connsiteX2" fmla="*/ 1061912 w 1077659"/>
                <a:gd name="connsiteY2" fmla="*/ 4190053 h 4190053"/>
                <a:gd name="connsiteX3" fmla="*/ 3190 w 1077659"/>
                <a:gd name="connsiteY3" fmla="*/ 2292163 h 4190053"/>
                <a:gd name="connsiteX0" fmla="*/ 4776 w 1079244"/>
                <a:gd name="connsiteY0" fmla="*/ 2292163 h 4190053"/>
                <a:gd name="connsiteX1" fmla="*/ 1078953 w 1079244"/>
                <a:gd name="connsiteY1" fmla="*/ 0 h 4190053"/>
                <a:gd name="connsiteX2" fmla="*/ 1063498 w 1079244"/>
                <a:gd name="connsiteY2" fmla="*/ 4190053 h 4190053"/>
                <a:gd name="connsiteX3" fmla="*/ 4776 w 1079244"/>
                <a:gd name="connsiteY3" fmla="*/ 2292163 h 4190053"/>
                <a:gd name="connsiteX0" fmla="*/ 1440 w 1075908"/>
                <a:gd name="connsiteY0" fmla="*/ 2292163 h 4190053"/>
                <a:gd name="connsiteX1" fmla="*/ 1075617 w 1075908"/>
                <a:gd name="connsiteY1" fmla="*/ 0 h 4190053"/>
                <a:gd name="connsiteX2" fmla="*/ 1060162 w 1075908"/>
                <a:gd name="connsiteY2" fmla="*/ 4190053 h 4190053"/>
                <a:gd name="connsiteX3" fmla="*/ 1440 w 1075908"/>
                <a:gd name="connsiteY3" fmla="*/ 2292163 h 4190053"/>
                <a:gd name="connsiteX0" fmla="*/ 2914 w 1077382"/>
                <a:gd name="connsiteY0" fmla="*/ 2292163 h 4190053"/>
                <a:gd name="connsiteX1" fmla="*/ 1077091 w 1077382"/>
                <a:gd name="connsiteY1" fmla="*/ 0 h 4190053"/>
                <a:gd name="connsiteX2" fmla="*/ 1061636 w 1077382"/>
                <a:gd name="connsiteY2" fmla="*/ 4190053 h 4190053"/>
                <a:gd name="connsiteX3" fmla="*/ 2914 w 1077382"/>
                <a:gd name="connsiteY3" fmla="*/ 2292163 h 4190053"/>
                <a:gd name="connsiteX0" fmla="*/ 3723 w 992410"/>
                <a:gd name="connsiteY0" fmla="*/ 2230891 h 4190053"/>
                <a:gd name="connsiteX1" fmla="*/ 992119 w 992410"/>
                <a:gd name="connsiteY1" fmla="*/ 0 h 4190053"/>
                <a:gd name="connsiteX2" fmla="*/ 976664 w 992410"/>
                <a:gd name="connsiteY2" fmla="*/ 4190053 h 4190053"/>
                <a:gd name="connsiteX3" fmla="*/ 3723 w 992410"/>
                <a:gd name="connsiteY3" fmla="*/ 2230891 h 4190053"/>
                <a:gd name="connsiteX0" fmla="*/ 3723 w 992410"/>
                <a:gd name="connsiteY0" fmla="*/ 2230891 h 4190053"/>
                <a:gd name="connsiteX1" fmla="*/ 992119 w 992410"/>
                <a:gd name="connsiteY1" fmla="*/ 0 h 4190053"/>
                <a:gd name="connsiteX2" fmla="*/ 976664 w 992410"/>
                <a:gd name="connsiteY2" fmla="*/ 4190053 h 4190053"/>
                <a:gd name="connsiteX3" fmla="*/ 3723 w 992410"/>
                <a:gd name="connsiteY3" fmla="*/ 2230891 h 4190053"/>
                <a:gd name="connsiteX0" fmla="*/ 3130 w 991817"/>
                <a:gd name="connsiteY0" fmla="*/ 2268959 h 4228121"/>
                <a:gd name="connsiteX1" fmla="*/ 991526 w 991817"/>
                <a:gd name="connsiteY1" fmla="*/ 38068 h 4228121"/>
                <a:gd name="connsiteX2" fmla="*/ 976071 w 991817"/>
                <a:gd name="connsiteY2" fmla="*/ 4228121 h 4228121"/>
                <a:gd name="connsiteX3" fmla="*/ 3130 w 991817"/>
                <a:gd name="connsiteY3" fmla="*/ 2268959 h 4228121"/>
                <a:gd name="connsiteX0" fmla="*/ 2067 w 990754"/>
                <a:gd name="connsiteY0" fmla="*/ 2266180 h 4225342"/>
                <a:gd name="connsiteX1" fmla="*/ 990463 w 990754"/>
                <a:gd name="connsiteY1" fmla="*/ 35289 h 4225342"/>
                <a:gd name="connsiteX2" fmla="*/ 975008 w 990754"/>
                <a:gd name="connsiteY2" fmla="*/ 4225342 h 4225342"/>
                <a:gd name="connsiteX3" fmla="*/ 2067 w 990754"/>
                <a:gd name="connsiteY3" fmla="*/ 2266180 h 4225342"/>
                <a:gd name="connsiteX0" fmla="*/ 2350 w 880747"/>
                <a:gd name="connsiteY0" fmla="*/ 2242053 h 4225724"/>
                <a:gd name="connsiteX1" fmla="*/ 880456 w 880747"/>
                <a:gd name="connsiteY1" fmla="*/ 35671 h 4225724"/>
                <a:gd name="connsiteX2" fmla="*/ 865001 w 880747"/>
                <a:gd name="connsiteY2" fmla="*/ 4225724 h 4225724"/>
                <a:gd name="connsiteX3" fmla="*/ 2350 w 880747"/>
                <a:gd name="connsiteY3" fmla="*/ 2242053 h 4225724"/>
                <a:gd name="connsiteX0" fmla="*/ 181 w 878578"/>
                <a:gd name="connsiteY0" fmla="*/ 2245788 h 4229459"/>
                <a:gd name="connsiteX1" fmla="*/ 878287 w 878578"/>
                <a:gd name="connsiteY1" fmla="*/ 39406 h 4229459"/>
                <a:gd name="connsiteX2" fmla="*/ 862832 w 878578"/>
                <a:gd name="connsiteY2" fmla="*/ 4229459 h 4229459"/>
                <a:gd name="connsiteX3" fmla="*/ 181 w 878578"/>
                <a:gd name="connsiteY3" fmla="*/ 2245788 h 4229459"/>
                <a:gd name="connsiteX0" fmla="*/ 181 w 878578"/>
                <a:gd name="connsiteY0" fmla="*/ 2247204 h 4230875"/>
                <a:gd name="connsiteX1" fmla="*/ 878287 w 878578"/>
                <a:gd name="connsiteY1" fmla="*/ 40822 h 4230875"/>
                <a:gd name="connsiteX2" fmla="*/ 862832 w 878578"/>
                <a:gd name="connsiteY2" fmla="*/ 4230875 h 4230875"/>
                <a:gd name="connsiteX3" fmla="*/ 181 w 878578"/>
                <a:gd name="connsiteY3" fmla="*/ 2247204 h 4230875"/>
                <a:gd name="connsiteX0" fmla="*/ 410 w 878807"/>
                <a:gd name="connsiteY0" fmla="*/ 2206382 h 4190053"/>
                <a:gd name="connsiteX1" fmla="*/ 878516 w 878807"/>
                <a:gd name="connsiteY1" fmla="*/ 0 h 4190053"/>
                <a:gd name="connsiteX2" fmla="*/ 863061 w 878807"/>
                <a:gd name="connsiteY2" fmla="*/ 4190053 h 4190053"/>
                <a:gd name="connsiteX3" fmla="*/ 410 w 878807"/>
                <a:gd name="connsiteY3" fmla="*/ 2206382 h 4190053"/>
                <a:gd name="connsiteX0" fmla="*/ 410 w 879098"/>
                <a:gd name="connsiteY0" fmla="*/ 2206382 h 4190053"/>
                <a:gd name="connsiteX1" fmla="*/ 878516 w 879098"/>
                <a:gd name="connsiteY1" fmla="*/ 0 h 4190053"/>
                <a:gd name="connsiteX2" fmla="*/ 863061 w 879098"/>
                <a:gd name="connsiteY2" fmla="*/ 4190053 h 4190053"/>
                <a:gd name="connsiteX3" fmla="*/ 410 w 879098"/>
                <a:gd name="connsiteY3" fmla="*/ 2206382 h 4190053"/>
                <a:gd name="connsiteX0" fmla="*/ 410 w 879098"/>
                <a:gd name="connsiteY0" fmla="*/ 2206382 h 4190053"/>
                <a:gd name="connsiteX1" fmla="*/ 878516 w 879098"/>
                <a:gd name="connsiteY1" fmla="*/ 0 h 4190053"/>
                <a:gd name="connsiteX2" fmla="*/ 863061 w 879098"/>
                <a:gd name="connsiteY2" fmla="*/ 4190053 h 4190053"/>
                <a:gd name="connsiteX3" fmla="*/ 410 w 879098"/>
                <a:gd name="connsiteY3" fmla="*/ 2206382 h 4190053"/>
                <a:gd name="connsiteX0" fmla="*/ 580 w 879268"/>
                <a:gd name="connsiteY0" fmla="*/ 2206382 h 4190053"/>
                <a:gd name="connsiteX1" fmla="*/ 878686 w 879268"/>
                <a:gd name="connsiteY1" fmla="*/ 0 h 4190053"/>
                <a:gd name="connsiteX2" fmla="*/ 863231 w 879268"/>
                <a:gd name="connsiteY2" fmla="*/ 4190053 h 4190053"/>
                <a:gd name="connsiteX3" fmla="*/ 580 w 879268"/>
                <a:gd name="connsiteY3" fmla="*/ 2206382 h 4190053"/>
                <a:gd name="connsiteX0" fmla="*/ 580 w 879268"/>
                <a:gd name="connsiteY0" fmla="*/ 2206382 h 4190053"/>
                <a:gd name="connsiteX1" fmla="*/ 878686 w 879268"/>
                <a:gd name="connsiteY1" fmla="*/ 0 h 4190053"/>
                <a:gd name="connsiteX2" fmla="*/ 863231 w 879268"/>
                <a:gd name="connsiteY2" fmla="*/ 4190053 h 4190053"/>
                <a:gd name="connsiteX3" fmla="*/ 580 w 879268"/>
                <a:gd name="connsiteY3" fmla="*/ 2206382 h 4190053"/>
                <a:gd name="connsiteX0" fmla="*/ 1922 w 880610"/>
                <a:gd name="connsiteY0" fmla="*/ 2206382 h 4190053"/>
                <a:gd name="connsiteX1" fmla="*/ 880028 w 880610"/>
                <a:gd name="connsiteY1" fmla="*/ 0 h 4190053"/>
                <a:gd name="connsiteX2" fmla="*/ 864573 w 880610"/>
                <a:gd name="connsiteY2" fmla="*/ 4190053 h 4190053"/>
                <a:gd name="connsiteX3" fmla="*/ 1922 w 880610"/>
                <a:gd name="connsiteY3" fmla="*/ 2206382 h 4190053"/>
                <a:gd name="connsiteX0" fmla="*/ 1 w 868847"/>
                <a:gd name="connsiteY0" fmla="*/ 1703951 h 3687622"/>
                <a:gd name="connsiteX1" fmla="*/ 865853 w 868847"/>
                <a:gd name="connsiteY1" fmla="*/ 0 h 3687622"/>
                <a:gd name="connsiteX2" fmla="*/ 862652 w 868847"/>
                <a:gd name="connsiteY2" fmla="*/ 3687622 h 3687622"/>
                <a:gd name="connsiteX3" fmla="*/ 1 w 868847"/>
                <a:gd name="connsiteY3" fmla="*/ 1703951 h 3687622"/>
                <a:gd name="connsiteX0" fmla="*/ 1 w 844338"/>
                <a:gd name="connsiteY0" fmla="*/ 2108347 h 3687622"/>
                <a:gd name="connsiteX1" fmla="*/ 841344 w 844338"/>
                <a:gd name="connsiteY1" fmla="*/ 0 h 3687622"/>
                <a:gd name="connsiteX2" fmla="*/ 838143 w 844338"/>
                <a:gd name="connsiteY2" fmla="*/ 3687622 h 3687622"/>
                <a:gd name="connsiteX3" fmla="*/ 1 w 844338"/>
                <a:gd name="connsiteY3" fmla="*/ 2108347 h 3687622"/>
                <a:gd name="connsiteX0" fmla="*/ 1 w 844338"/>
                <a:gd name="connsiteY0" fmla="*/ 2108347 h 3687622"/>
                <a:gd name="connsiteX1" fmla="*/ 841344 w 844338"/>
                <a:gd name="connsiteY1" fmla="*/ 0 h 3687622"/>
                <a:gd name="connsiteX2" fmla="*/ 838143 w 844338"/>
                <a:gd name="connsiteY2" fmla="*/ 3687622 h 3687622"/>
                <a:gd name="connsiteX3" fmla="*/ 1 w 844338"/>
                <a:gd name="connsiteY3" fmla="*/ 2108347 h 3687622"/>
              </a:gdLst>
              <a:ahLst/>
              <a:cxnLst>
                <a:cxn ang="0">
                  <a:pos x="connsiteX0" y="connsiteY0"/>
                </a:cxn>
                <a:cxn ang="0">
                  <a:pos x="connsiteX1" y="connsiteY1"/>
                </a:cxn>
                <a:cxn ang="0">
                  <a:pos x="connsiteX2" y="connsiteY2"/>
                </a:cxn>
                <a:cxn ang="0">
                  <a:pos x="connsiteX3" y="connsiteY3"/>
                </a:cxn>
              </a:cxnLst>
              <a:rect l="l" t="t" r="r" b="b"/>
              <a:pathLst>
                <a:path w="844338" h="3687622">
                  <a:moveTo>
                    <a:pt x="1" y="2108347"/>
                  </a:moveTo>
                  <a:cubicBezTo>
                    <a:pt x="534" y="1456980"/>
                    <a:pt x="164503" y="911169"/>
                    <a:pt x="841344" y="0"/>
                  </a:cubicBezTo>
                  <a:cubicBezTo>
                    <a:pt x="844361" y="1527399"/>
                    <a:pt x="847379" y="1878372"/>
                    <a:pt x="838143" y="3687622"/>
                  </a:cubicBezTo>
                  <a:cubicBezTo>
                    <a:pt x="219269" y="3429687"/>
                    <a:pt x="-502" y="2722951"/>
                    <a:pt x="1" y="210834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6" name="Group 10">
              <a:extLst>
                <a:ext uri="{FF2B5EF4-FFF2-40B4-BE49-F238E27FC236}">
                  <a16:creationId xmlns:a16="http://schemas.microsoft.com/office/drawing/2014/main" id="{8080BD97-B2BC-4D4C-9246-F517EA34D35D}"/>
                </a:ext>
              </a:extLst>
            </p:cNvPr>
            <p:cNvGrpSpPr/>
            <p:nvPr userDrawn="1"/>
          </p:nvGrpSpPr>
          <p:grpSpPr>
            <a:xfrm>
              <a:off x="8018399" y="2959303"/>
              <a:ext cx="1291766" cy="2049284"/>
              <a:chOff x="106617" y="1009418"/>
              <a:chExt cx="2647450" cy="3689019"/>
            </a:xfrm>
          </p:grpSpPr>
          <p:sp>
            <p:nvSpPr>
              <p:cNvPr id="7" name="Rounded Rectangle 1">
                <a:extLst>
                  <a:ext uri="{FF2B5EF4-FFF2-40B4-BE49-F238E27FC236}">
                    <a16:creationId xmlns:a16="http://schemas.microsoft.com/office/drawing/2014/main" id="{7EFF5A9F-57B9-403E-82A1-EFA6CA11D015}"/>
                  </a:ext>
                </a:extLst>
              </p:cNvPr>
              <p:cNvSpPr/>
              <p:nvPr userDrawn="1"/>
            </p:nvSpPr>
            <p:spPr>
              <a:xfrm rot="20274635">
                <a:off x="883782" y="3442423"/>
                <a:ext cx="720079" cy="1109517"/>
              </a:xfrm>
              <a:prstGeom prst="roundRect">
                <a:avLst>
                  <a:gd name="adj" fmla="val 3677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Freeform 4">
                <a:extLst>
                  <a:ext uri="{FF2B5EF4-FFF2-40B4-BE49-F238E27FC236}">
                    <a16:creationId xmlns:a16="http://schemas.microsoft.com/office/drawing/2014/main" id="{1FE21915-584E-4069-92DD-F5522EF0F691}"/>
                  </a:ext>
                </a:extLst>
              </p:cNvPr>
              <p:cNvSpPr/>
              <p:nvPr userDrawn="1"/>
            </p:nvSpPr>
            <p:spPr>
              <a:xfrm>
                <a:off x="106617" y="1009418"/>
                <a:ext cx="2647450" cy="3689019"/>
              </a:xfrm>
              <a:custGeom>
                <a:avLst/>
                <a:gdLst>
                  <a:gd name="connsiteX0" fmla="*/ 540975 w 3193709"/>
                  <a:gd name="connsiteY0" fmla="*/ 2652991 h 4611331"/>
                  <a:gd name="connsiteX1" fmla="*/ 1341075 w 3193709"/>
                  <a:gd name="connsiteY1" fmla="*/ 316353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341075 w 3193709"/>
                  <a:gd name="connsiteY1" fmla="*/ 316353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341075 w 3193709"/>
                  <a:gd name="connsiteY1" fmla="*/ 316353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32563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714058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69426 w 3193709"/>
                  <a:gd name="connsiteY8" fmla="*/ 2513654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63983 w 3193709"/>
                  <a:gd name="connsiteY8" fmla="*/ 2568083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9114 w 3195668"/>
                  <a:gd name="connsiteY0" fmla="*/ 2652991 h 4611331"/>
                  <a:gd name="connsiteX1" fmla="*/ 1242885 w 3195668"/>
                  <a:gd name="connsiteY1" fmla="*/ 3204897 h 4611331"/>
                  <a:gd name="connsiteX2" fmla="*/ 1000134 w 3195668"/>
                  <a:gd name="connsiteY2" fmla="*/ 4062691 h 4611331"/>
                  <a:gd name="connsiteX3" fmla="*/ 222894 w 3195668"/>
                  <a:gd name="connsiteY3" fmla="*/ 3649034 h 4611331"/>
                  <a:gd name="connsiteX4" fmla="*/ 386179 w 3195668"/>
                  <a:gd name="connsiteY4" fmla="*/ 2784708 h 4611331"/>
                  <a:gd name="connsiteX5" fmla="*/ 756294 w 3195668"/>
                  <a:gd name="connsiteY5" fmla="*/ 2956702 h 4611331"/>
                  <a:gd name="connsiteX6" fmla="*/ 688803 w 3195668"/>
                  <a:gd name="connsiteY6" fmla="*/ 3102571 h 4611331"/>
                  <a:gd name="connsiteX7" fmla="*/ 573414 w 3195668"/>
                  <a:gd name="connsiteY7" fmla="*/ 2988271 h 4611331"/>
                  <a:gd name="connsiteX8" fmla="*/ 665942 w 3195668"/>
                  <a:gd name="connsiteY8" fmla="*/ 2568083 h 4611331"/>
                  <a:gd name="connsiteX9" fmla="*/ 573414 w 3195668"/>
                  <a:gd name="connsiteY9" fmla="*/ 2424391 h 4611331"/>
                  <a:gd name="connsiteX10" fmla="*/ 146694 w 3195668"/>
                  <a:gd name="connsiteY10" fmla="*/ 2378671 h 4611331"/>
                  <a:gd name="connsiteX11" fmla="*/ 47634 w 3195668"/>
                  <a:gd name="connsiteY11" fmla="*/ 1990051 h 4611331"/>
                  <a:gd name="connsiteX12" fmla="*/ 832494 w 3195668"/>
                  <a:gd name="connsiteY12" fmla="*/ 679411 h 4611331"/>
                  <a:gd name="connsiteX13" fmla="*/ 2912754 w 3195668"/>
                  <a:gd name="connsiteY13" fmla="*/ 1231 h 4611331"/>
                  <a:gd name="connsiteX14" fmla="*/ 2966094 w 3195668"/>
                  <a:gd name="connsiteY14" fmla="*/ 831811 h 4611331"/>
                  <a:gd name="connsiteX15" fmla="*/ 3194694 w 3195668"/>
                  <a:gd name="connsiteY15" fmla="*/ 1555711 h 4611331"/>
                  <a:gd name="connsiteX16" fmla="*/ 2867034 w 3195668"/>
                  <a:gd name="connsiteY16" fmla="*/ 2492971 h 4611331"/>
                  <a:gd name="connsiteX17" fmla="*/ 3156594 w 3195668"/>
                  <a:gd name="connsiteY17" fmla="*/ 3140671 h 4611331"/>
                  <a:gd name="connsiteX18" fmla="*/ 2767974 w 3195668"/>
                  <a:gd name="connsiteY18" fmla="*/ 3864571 h 4611331"/>
                  <a:gd name="connsiteX19" fmla="*/ 3194694 w 3195668"/>
                  <a:gd name="connsiteY19" fmla="*/ 4611331 h 4611331"/>
                  <a:gd name="connsiteX0" fmla="*/ 376762 w 3113316"/>
                  <a:gd name="connsiteY0" fmla="*/ 2652876 h 4611216"/>
                  <a:gd name="connsiteX1" fmla="*/ 1160533 w 3113316"/>
                  <a:gd name="connsiteY1" fmla="*/ 3204782 h 4611216"/>
                  <a:gd name="connsiteX2" fmla="*/ 917782 w 3113316"/>
                  <a:gd name="connsiteY2" fmla="*/ 4062576 h 4611216"/>
                  <a:gd name="connsiteX3" fmla="*/ 140542 w 3113316"/>
                  <a:gd name="connsiteY3" fmla="*/ 3648919 h 4611216"/>
                  <a:gd name="connsiteX4" fmla="*/ 303827 w 3113316"/>
                  <a:gd name="connsiteY4" fmla="*/ 2784593 h 4611216"/>
                  <a:gd name="connsiteX5" fmla="*/ 673942 w 3113316"/>
                  <a:gd name="connsiteY5" fmla="*/ 2956587 h 4611216"/>
                  <a:gd name="connsiteX6" fmla="*/ 606451 w 3113316"/>
                  <a:gd name="connsiteY6" fmla="*/ 3102456 h 4611216"/>
                  <a:gd name="connsiteX7" fmla="*/ 491062 w 3113316"/>
                  <a:gd name="connsiteY7" fmla="*/ 2988156 h 4611216"/>
                  <a:gd name="connsiteX8" fmla="*/ 583590 w 3113316"/>
                  <a:gd name="connsiteY8" fmla="*/ 2567968 h 4611216"/>
                  <a:gd name="connsiteX9" fmla="*/ 491062 w 3113316"/>
                  <a:gd name="connsiteY9" fmla="*/ 2424276 h 4611216"/>
                  <a:gd name="connsiteX10" fmla="*/ 64342 w 3113316"/>
                  <a:gd name="connsiteY10" fmla="*/ 2378556 h 4611216"/>
                  <a:gd name="connsiteX11" fmla="*/ 74139 w 3113316"/>
                  <a:gd name="connsiteY11" fmla="*/ 1739565 h 4611216"/>
                  <a:gd name="connsiteX12" fmla="*/ 750142 w 3113316"/>
                  <a:gd name="connsiteY12" fmla="*/ 679296 h 4611216"/>
                  <a:gd name="connsiteX13" fmla="*/ 2830402 w 3113316"/>
                  <a:gd name="connsiteY13" fmla="*/ 1116 h 4611216"/>
                  <a:gd name="connsiteX14" fmla="*/ 2883742 w 3113316"/>
                  <a:gd name="connsiteY14" fmla="*/ 831696 h 4611216"/>
                  <a:gd name="connsiteX15" fmla="*/ 3112342 w 3113316"/>
                  <a:gd name="connsiteY15" fmla="*/ 1555596 h 4611216"/>
                  <a:gd name="connsiteX16" fmla="*/ 2784682 w 3113316"/>
                  <a:gd name="connsiteY16" fmla="*/ 2492856 h 4611216"/>
                  <a:gd name="connsiteX17" fmla="*/ 3074242 w 3113316"/>
                  <a:gd name="connsiteY17" fmla="*/ 3140556 h 4611216"/>
                  <a:gd name="connsiteX18" fmla="*/ 2685622 w 3113316"/>
                  <a:gd name="connsiteY18" fmla="*/ 3864456 h 4611216"/>
                  <a:gd name="connsiteX19" fmla="*/ 3112342 w 3113316"/>
                  <a:gd name="connsiteY19" fmla="*/ 4611216 h 4611216"/>
                  <a:gd name="connsiteX0" fmla="*/ 368285 w 3104839"/>
                  <a:gd name="connsiteY0" fmla="*/ 2652876 h 4611216"/>
                  <a:gd name="connsiteX1" fmla="*/ 1152056 w 3104839"/>
                  <a:gd name="connsiteY1" fmla="*/ 3204782 h 4611216"/>
                  <a:gd name="connsiteX2" fmla="*/ 909305 w 3104839"/>
                  <a:gd name="connsiteY2" fmla="*/ 4062576 h 4611216"/>
                  <a:gd name="connsiteX3" fmla="*/ 132065 w 3104839"/>
                  <a:gd name="connsiteY3" fmla="*/ 3648919 h 4611216"/>
                  <a:gd name="connsiteX4" fmla="*/ 295350 w 3104839"/>
                  <a:gd name="connsiteY4" fmla="*/ 2784593 h 4611216"/>
                  <a:gd name="connsiteX5" fmla="*/ 665465 w 3104839"/>
                  <a:gd name="connsiteY5" fmla="*/ 2956587 h 4611216"/>
                  <a:gd name="connsiteX6" fmla="*/ 597974 w 3104839"/>
                  <a:gd name="connsiteY6" fmla="*/ 3102456 h 4611216"/>
                  <a:gd name="connsiteX7" fmla="*/ 482585 w 3104839"/>
                  <a:gd name="connsiteY7" fmla="*/ 2988156 h 4611216"/>
                  <a:gd name="connsiteX8" fmla="*/ 575113 w 3104839"/>
                  <a:gd name="connsiteY8" fmla="*/ 2567968 h 4611216"/>
                  <a:gd name="connsiteX9" fmla="*/ 482585 w 3104839"/>
                  <a:gd name="connsiteY9" fmla="*/ 2424276 h 4611216"/>
                  <a:gd name="connsiteX10" fmla="*/ 55865 w 3104839"/>
                  <a:gd name="connsiteY10" fmla="*/ 2378556 h 4611216"/>
                  <a:gd name="connsiteX11" fmla="*/ 65662 w 3104839"/>
                  <a:gd name="connsiteY11" fmla="*/ 1739565 h 4611216"/>
                  <a:gd name="connsiteX12" fmla="*/ 741665 w 3104839"/>
                  <a:gd name="connsiteY12" fmla="*/ 679296 h 4611216"/>
                  <a:gd name="connsiteX13" fmla="*/ 2821925 w 3104839"/>
                  <a:gd name="connsiteY13" fmla="*/ 1116 h 4611216"/>
                  <a:gd name="connsiteX14" fmla="*/ 2875265 w 3104839"/>
                  <a:gd name="connsiteY14" fmla="*/ 831696 h 4611216"/>
                  <a:gd name="connsiteX15" fmla="*/ 3103865 w 3104839"/>
                  <a:gd name="connsiteY15" fmla="*/ 1555596 h 4611216"/>
                  <a:gd name="connsiteX16" fmla="*/ 2776205 w 3104839"/>
                  <a:gd name="connsiteY16" fmla="*/ 2492856 h 4611216"/>
                  <a:gd name="connsiteX17" fmla="*/ 3065765 w 3104839"/>
                  <a:gd name="connsiteY17" fmla="*/ 3140556 h 4611216"/>
                  <a:gd name="connsiteX18" fmla="*/ 2677145 w 3104839"/>
                  <a:gd name="connsiteY18" fmla="*/ 3864456 h 4611216"/>
                  <a:gd name="connsiteX19" fmla="*/ 3103865 w 3104839"/>
                  <a:gd name="connsiteY19" fmla="*/ 4611216 h 4611216"/>
                  <a:gd name="connsiteX0" fmla="*/ 368285 w 3104254"/>
                  <a:gd name="connsiteY0" fmla="*/ 2652876 h 4611216"/>
                  <a:gd name="connsiteX1" fmla="*/ 1152056 w 3104254"/>
                  <a:gd name="connsiteY1" fmla="*/ 3204782 h 4611216"/>
                  <a:gd name="connsiteX2" fmla="*/ 909305 w 3104254"/>
                  <a:gd name="connsiteY2" fmla="*/ 4062576 h 4611216"/>
                  <a:gd name="connsiteX3" fmla="*/ 132065 w 3104254"/>
                  <a:gd name="connsiteY3" fmla="*/ 3648919 h 4611216"/>
                  <a:gd name="connsiteX4" fmla="*/ 295350 w 3104254"/>
                  <a:gd name="connsiteY4" fmla="*/ 2784593 h 4611216"/>
                  <a:gd name="connsiteX5" fmla="*/ 665465 w 3104254"/>
                  <a:gd name="connsiteY5" fmla="*/ 2956587 h 4611216"/>
                  <a:gd name="connsiteX6" fmla="*/ 597974 w 3104254"/>
                  <a:gd name="connsiteY6" fmla="*/ 3102456 h 4611216"/>
                  <a:gd name="connsiteX7" fmla="*/ 482585 w 3104254"/>
                  <a:gd name="connsiteY7" fmla="*/ 2988156 h 4611216"/>
                  <a:gd name="connsiteX8" fmla="*/ 575113 w 3104254"/>
                  <a:gd name="connsiteY8" fmla="*/ 2567968 h 4611216"/>
                  <a:gd name="connsiteX9" fmla="*/ 482585 w 3104254"/>
                  <a:gd name="connsiteY9" fmla="*/ 2424276 h 4611216"/>
                  <a:gd name="connsiteX10" fmla="*/ 55865 w 3104254"/>
                  <a:gd name="connsiteY10" fmla="*/ 2378556 h 4611216"/>
                  <a:gd name="connsiteX11" fmla="*/ 65662 w 3104254"/>
                  <a:gd name="connsiteY11" fmla="*/ 1739565 h 4611216"/>
                  <a:gd name="connsiteX12" fmla="*/ 741665 w 3104254"/>
                  <a:gd name="connsiteY12" fmla="*/ 679296 h 4611216"/>
                  <a:gd name="connsiteX13" fmla="*/ 2821925 w 3104254"/>
                  <a:gd name="connsiteY13" fmla="*/ 1116 h 4611216"/>
                  <a:gd name="connsiteX14" fmla="*/ 2875265 w 3104254"/>
                  <a:gd name="connsiteY14" fmla="*/ 831696 h 4611216"/>
                  <a:gd name="connsiteX15" fmla="*/ 3103865 w 3104254"/>
                  <a:gd name="connsiteY15" fmla="*/ 1555596 h 4611216"/>
                  <a:gd name="connsiteX16" fmla="*/ 2814305 w 3104254"/>
                  <a:gd name="connsiteY16" fmla="*/ 2279496 h 4611216"/>
                  <a:gd name="connsiteX17" fmla="*/ 3065765 w 3104254"/>
                  <a:gd name="connsiteY17" fmla="*/ 3140556 h 4611216"/>
                  <a:gd name="connsiteX18" fmla="*/ 2677145 w 3104254"/>
                  <a:gd name="connsiteY18" fmla="*/ 3864456 h 4611216"/>
                  <a:gd name="connsiteX19" fmla="*/ 3103865 w 3104254"/>
                  <a:gd name="connsiteY19" fmla="*/ 4611216 h 4611216"/>
                  <a:gd name="connsiteX0" fmla="*/ 368285 w 3104254"/>
                  <a:gd name="connsiteY0" fmla="*/ 2652876 h 4611216"/>
                  <a:gd name="connsiteX1" fmla="*/ 1152056 w 3104254"/>
                  <a:gd name="connsiteY1" fmla="*/ 3204782 h 4611216"/>
                  <a:gd name="connsiteX2" fmla="*/ 909305 w 3104254"/>
                  <a:gd name="connsiteY2" fmla="*/ 4062576 h 4611216"/>
                  <a:gd name="connsiteX3" fmla="*/ 132065 w 3104254"/>
                  <a:gd name="connsiteY3" fmla="*/ 3648919 h 4611216"/>
                  <a:gd name="connsiteX4" fmla="*/ 295350 w 3104254"/>
                  <a:gd name="connsiteY4" fmla="*/ 2784593 h 4611216"/>
                  <a:gd name="connsiteX5" fmla="*/ 665465 w 3104254"/>
                  <a:gd name="connsiteY5" fmla="*/ 2956587 h 4611216"/>
                  <a:gd name="connsiteX6" fmla="*/ 597974 w 3104254"/>
                  <a:gd name="connsiteY6" fmla="*/ 3102456 h 4611216"/>
                  <a:gd name="connsiteX7" fmla="*/ 482585 w 3104254"/>
                  <a:gd name="connsiteY7" fmla="*/ 2988156 h 4611216"/>
                  <a:gd name="connsiteX8" fmla="*/ 575113 w 3104254"/>
                  <a:gd name="connsiteY8" fmla="*/ 2567968 h 4611216"/>
                  <a:gd name="connsiteX9" fmla="*/ 482585 w 3104254"/>
                  <a:gd name="connsiteY9" fmla="*/ 2424276 h 4611216"/>
                  <a:gd name="connsiteX10" fmla="*/ 55865 w 3104254"/>
                  <a:gd name="connsiteY10" fmla="*/ 2378556 h 4611216"/>
                  <a:gd name="connsiteX11" fmla="*/ 65662 w 3104254"/>
                  <a:gd name="connsiteY11" fmla="*/ 1739565 h 4611216"/>
                  <a:gd name="connsiteX12" fmla="*/ 741665 w 3104254"/>
                  <a:gd name="connsiteY12" fmla="*/ 679296 h 4611216"/>
                  <a:gd name="connsiteX13" fmla="*/ 2821925 w 3104254"/>
                  <a:gd name="connsiteY13" fmla="*/ 1116 h 4611216"/>
                  <a:gd name="connsiteX14" fmla="*/ 2875265 w 3104254"/>
                  <a:gd name="connsiteY14" fmla="*/ 831696 h 4611216"/>
                  <a:gd name="connsiteX15" fmla="*/ 3103865 w 3104254"/>
                  <a:gd name="connsiteY15" fmla="*/ 1555596 h 4611216"/>
                  <a:gd name="connsiteX16" fmla="*/ 2814305 w 3104254"/>
                  <a:gd name="connsiteY16" fmla="*/ 2279496 h 4611216"/>
                  <a:gd name="connsiteX17" fmla="*/ 3073385 w 3104254"/>
                  <a:gd name="connsiteY17" fmla="*/ 2957676 h 4611216"/>
                  <a:gd name="connsiteX18" fmla="*/ 2677145 w 3104254"/>
                  <a:gd name="connsiteY18" fmla="*/ 3864456 h 4611216"/>
                  <a:gd name="connsiteX19" fmla="*/ 3103865 w 3104254"/>
                  <a:gd name="connsiteY19" fmla="*/ 4611216 h 4611216"/>
                  <a:gd name="connsiteX0" fmla="*/ 368285 w 3104254"/>
                  <a:gd name="connsiteY0" fmla="*/ 2652876 h 4611216"/>
                  <a:gd name="connsiteX1" fmla="*/ 1152056 w 3104254"/>
                  <a:gd name="connsiteY1" fmla="*/ 3204782 h 4611216"/>
                  <a:gd name="connsiteX2" fmla="*/ 909305 w 3104254"/>
                  <a:gd name="connsiteY2" fmla="*/ 4062576 h 4611216"/>
                  <a:gd name="connsiteX3" fmla="*/ 132065 w 3104254"/>
                  <a:gd name="connsiteY3" fmla="*/ 3648919 h 4611216"/>
                  <a:gd name="connsiteX4" fmla="*/ 295350 w 3104254"/>
                  <a:gd name="connsiteY4" fmla="*/ 2784593 h 4611216"/>
                  <a:gd name="connsiteX5" fmla="*/ 665465 w 3104254"/>
                  <a:gd name="connsiteY5" fmla="*/ 2956587 h 4611216"/>
                  <a:gd name="connsiteX6" fmla="*/ 597974 w 3104254"/>
                  <a:gd name="connsiteY6" fmla="*/ 3102456 h 4611216"/>
                  <a:gd name="connsiteX7" fmla="*/ 482585 w 3104254"/>
                  <a:gd name="connsiteY7" fmla="*/ 2988156 h 4611216"/>
                  <a:gd name="connsiteX8" fmla="*/ 575113 w 3104254"/>
                  <a:gd name="connsiteY8" fmla="*/ 2567968 h 4611216"/>
                  <a:gd name="connsiteX9" fmla="*/ 482585 w 3104254"/>
                  <a:gd name="connsiteY9" fmla="*/ 2424276 h 4611216"/>
                  <a:gd name="connsiteX10" fmla="*/ 55865 w 3104254"/>
                  <a:gd name="connsiteY10" fmla="*/ 2378556 h 4611216"/>
                  <a:gd name="connsiteX11" fmla="*/ 65662 w 3104254"/>
                  <a:gd name="connsiteY11" fmla="*/ 1739565 h 4611216"/>
                  <a:gd name="connsiteX12" fmla="*/ 741665 w 3104254"/>
                  <a:gd name="connsiteY12" fmla="*/ 679296 h 4611216"/>
                  <a:gd name="connsiteX13" fmla="*/ 2821925 w 3104254"/>
                  <a:gd name="connsiteY13" fmla="*/ 1116 h 4611216"/>
                  <a:gd name="connsiteX14" fmla="*/ 2875265 w 3104254"/>
                  <a:gd name="connsiteY14" fmla="*/ 831696 h 4611216"/>
                  <a:gd name="connsiteX15" fmla="*/ 3103865 w 3104254"/>
                  <a:gd name="connsiteY15" fmla="*/ 1555596 h 4611216"/>
                  <a:gd name="connsiteX16" fmla="*/ 2814305 w 3104254"/>
                  <a:gd name="connsiteY16" fmla="*/ 2279496 h 4611216"/>
                  <a:gd name="connsiteX17" fmla="*/ 3073385 w 3104254"/>
                  <a:gd name="connsiteY17" fmla="*/ 2957676 h 4611216"/>
                  <a:gd name="connsiteX18" fmla="*/ 2669525 w 3104254"/>
                  <a:gd name="connsiteY18" fmla="*/ 3704436 h 4611216"/>
                  <a:gd name="connsiteX19" fmla="*/ 3103865 w 3104254"/>
                  <a:gd name="connsiteY19" fmla="*/ 4611216 h 4611216"/>
                  <a:gd name="connsiteX0" fmla="*/ 368285 w 3104277"/>
                  <a:gd name="connsiteY0" fmla="*/ 2881135 h 4839475"/>
                  <a:gd name="connsiteX1" fmla="*/ 1152056 w 3104277"/>
                  <a:gd name="connsiteY1" fmla="*/ 3433041 h 4839475"/>
                  <a:gd name="connsiteX2" fmla="*/ 909305 w 3104277"/>
                  <a:gd name="connsiteY2" fmla="*/ 4290835 h 4839475"/>
                  <a:gd name="connsiteX3" fmla="*/ 132065 w 3104277"/>
                  <a:gd name="connsiteY3" fmla="*/ 3877178 h 4839475"/>
                  <a:gd name="connsiteX4" fmla="*/ 295350 w 3104277"/>
                  <a:gd name="connsiteY4" fmla="*/ 3012852 h 4839475"/>
                  <a:gd name="connsiteX5" fmla="*/ 665465 w 3104277"/>
                  <a:gd name="connsiteY5" fmla="*/ 3184846 h 4839475"/>
                  <a:gd name="connsiteX6" fmla="*/ 597974 w 3104277"/>
                  <a:gd name="connsiteY6" fmla="*/ 3330715 h 4839475"/>
                  <a:gd name="connsiteX7" fmla="*/ 482585 w 3104277"/>
                  <a:gd name="connsiteY7" fmla="*/ 3216415 h 4839475"/>
                  <a:gd name="connsiteX8" fmla="*/ 575113 w 3104277"/>
                  <a:gd name="connsiteY8" fmla="*/ 2796227 h 4839475"/>
                  <a:gd name="connsiteX9" fmla="*/ 482585 w 3104277"/>
                  <a:gd name="connsiteY9" fmla="*/ 2652535 h 4839475"/>
                  <a:gd name="connsiteX10" fmla="*/ 55865 w 3104277"/>
                  <a:gd name="connsiteY10" fmla="*/ 2606815 h 4839475"/>
                  <a:gd name="connsiteX11" fmla="*/ 65662 w 3104277"/>
                  <a:gd name="connsiteY11" fmla="*/ 1967824 h 4839475"/>
                  <a:gd name="connsiteX12" fmla="*/ 741665 w 3104277"/>
                  <a:gd name="connsiteY12" fmla="*/ 907555 h 4839475"/>
                  <a:gd name="connsiteX13" fmla="*/ 2753345 w 3104277"/>
                  <a:gd name="connsiteY13" fmla="*/ 775 h 4839475"/>
                  <a:gd name="connsiteX14" fmla="*/ 2875265 w 3104277"/>
                  <a:gd name="connsiteY14" fmla="*/ 1059955 h 4839475"/>
                  <a:gd name="connsiteX15" fmla="*/ 3103865 w 3104277"/>
                  <a:gd name="connsiteY15" fmla="*/ 1783855 h 4839475"/>
                  <a:gd name="connsiteX16" fmla="*/ 2814305 w 3104277"/>
                  <a:gd name="connsiteY16" fmla="*/ 2507755 h 4839475"/>
                  <a:gd name="connsiteX17" fmla="*/ 3073385 w 3104277"/>
                  <a:gd name="connsiteY17" fmla="*/ 3185935 h 4839475"/>
                  <a:gd name="connsiteX18" fmla="*/ 2669525 w 3104277"/>
                  <a:gd name="connsiteY18" fmla="*/ 3932695 h 4839475"/>
                  <a:gd name="connsiteX19" fmla="*/ 3103865 w 3104277"/>
                  <a:gd name="connsiteY19" fmla="*/ 4839475 h 4839475"/>
                  <a:gd name="connsiteX0" fmla="*/ 368285 w 3104277"/>
                  <a:gd name="connsiteY0" fmla="*/ 2914934 h 4873274"/>
                  <a:gd name="connsiteX1" fmla="*/ 1152056 w 3104277"/>
                  <a:gd name="connsiteY1" fmla="*/ 3466840 h 4873274"/>
                  <a:gd name="connsiteX2" fmla="*/ 909305 w 3104277"/>
                  <a:gd name="connsiteY2" fmla="*/ 4324634 h 4873274"/>
                  <a:gd name="connsiteX3" fmla="*/ 132065 w 3104277"/>
                  <a:gd name="connsiteY3" fmla="*/ 3910977 h 4873274"/>
                  <a:gd name="connsiteX4" fmla="*/ 295350 w 3104277"/>
                  <a:gd name="connsiteY4" fmla="*/ 3046651 h 4873274"/>
                  <a:gd name="connsiteX5" fmla="*/ 665465 w 3104277"/>
                  <a:gd name="connsiteY5" fmla="*/ 3218645 h 4873274"/>
                  <a:gd name="connsiteX6" fmla="*/ 597974 w 3104277"/>
                  <a:gd name="connsiteY6" fmla="*/ 3364514 h 4873274"/>
                  <a:gd name="connsiteX7" fmla="*/ 482585 w 3104277"/>
                  <a:gd name="connsiteY7" fmla="*/ 3250214 h 4873274"/>
                  <a:gd name="connsiteX8" fmla="*/ 575113 w 3104277"/>
                  <a:gd name="connsiteY8" fmla="*/ 2830026 h 4873274"/>
                  <a:gd name="connsiteX9" fmla="*/ 482585 w 3104277"/>
                  <a:gd name="connsiteY9" fmla="*/ 2686334 h 4873274"/>
                  <a:gd name="connsiteX10" fmla="*/ 55865 w 3104277"/>
                  <a:gd name="connsiteY10" fmla="*/ 2640614 h 4873274"/>
                  <a:gd name="connsiteX11" fmla="*/ 65662 w 3104277"/>
                  <a:gd name="connsiteY11" fmla="*/ 2001623 h 4873274"/>
                  <a:gd name="connsiteX12" fmla="*/ 741665 w 3104277"/>
                  <a:gd name="connsiteY12" fmla="*/ 941354 h 4873274"/>
                  <a:gd name="connsiteX13" fmla="*/ 2753345 w 3104277"/>
                  <a:gd name="connsiteY13" fmla="*/ 34574 h 4873274"/>
                  <a:gd name="connsiteX14" fmla="*/ 2875265 w 3104277"/>
                  <a:gd name="connsiteY14" fmla="*/ 1093754 h 4873274"/>
                  <a:gd name="connsiteX15" fmla="*/ 3103865 w 3104277"/>
                  <a:gd name="connsiteY15" fmla="*/ 1817654 h 4873274"/>
                  <a:gd name="connsiteX16" fmla="*/ 2814305 w 3104277"/>
                  <a:gd name="connsiteY16" fmla="*/ 2541554 h 4873274"/>
                  <a:gd name="connsiteX17" fmla="*/ 3073385 w 3104277"/>
                  <a:gd name="connsiteY17" fmla="*/ 3219734 h 4873274"/>
                  <a:gd name="connsiteX18" fmla="*/ 2669525 w 3104277"/>
                  <a:gd name="connsiteY18" fmla="*/ 3966494 h 4873274"/>
                  <a:gd name="connsiteX19" fmla="*/ 3103865 w 3104277"/>
                  <a:gd name="connsiteY19" fmla="*/ 4873274 h 4873274"/>
                  <a:gd name="connsiteX0" fmla="*/ 379305 w 3115297"/>
                  <a:gd name="connsiteY0" fmla="*/ 2883672 h 4842012"/>
                  <a:gd name="connsiteX1" fmla="*/ 1163076 w 3115297"/>
                  <a:gd name="connsiteY1" fmla="*/ 3435578 h 4842012"/>
                  <a:gd name="connsiteX2" fmla="*/ 920325 w 3115297"/>
                  <a:gd name="connsiteY2" fmla="*/ 4293372 h 4842012"/>
                  <a:gd name="connsiteX3" fmla="*/ 143085 w 3115297"/>
                  <a:gd name="connsiteY3" fmla="*/ 3879715 h 4842012"/>
                  <a:gd name="connsiteX4" fmla="*/ 306370 w 3115297"/>
                  <a:gd name="connsiteY4" fmla="*/ 3015389 h 4842012"/>
                  <a:gd name="connsiteX5" fmla="*/ 676485 w 3115297"/>
                  <a:gd name="connsiteY5" fmla="*/ 3187383 h 4842012"/>
                  <a:gd name="connsiteX6" fmla="*/ 608994 w 3115297"/>
                  <a:gd name="connsiteY6" fmla="*/ 3333252 h 4842012"/>
                  <a:gd name="connsiteX7" fmla="*/ 493605 w 3115297"/>
                  <a:gd name="connsiteY7" fmla="*/ 3218952 h 4842012"/>
                  <a:gd name="connsiteX8" fmla="*/ 586133 w 3115297"/>
                  <a:gd name="connsiteY8" fmla="*/ 2798764 h 4842012"/>
                  <a:gd name="connsiteX9" fmla="*/ 493605 w 3115297"/>
                  <a:gd name="connsiteY9" fmla="*/ 2655072 h 4842012"/>
                  <a:gd name="connsiteX10" fmla="*/ 66885 w 3115297"/>
                  <a:gd name="connsiteY10" fmla="*/ 2609352 h 4842012"/>
                  <a:gd name="connsiteX11" fmla="*/ 76682 w 3115297"/>
                  <a:gd name="connsiteY11" fmla="*/ 1970361 h 4842012"/>
                  <a:gd name="connsiteX12" fmla="*/ 790785 w 3115297"/>
                  <a:gd name="connsiteY12" fmla="*/ 772932 h 4842012"/>
                  <a:gd name="connsiteX13" fmla="*/ 2764365 w 3115297"/>
                  <a:gd name="connsiteY13" fmla="*/ 3312 h 4842012"/>
                  <a:gd name="connsiteX14" fmla="*/ 2886285 w 3115297"/>
                  <a:gd name="connsiteY14" fmla="*/ 1062492 h 4842012"/>
                  <a:gd name="connsiteX15" fmla="*/ 3114885 w 3115297"/>
                  <a:gd name="connsiteY15" fmla="*/ 1786392 h 4842012"/>
                  <a:gd name="connsiteX16" fmla="*/ 2825325 w 3115297"/>
                  <a:gd name="connsiteY16" fmla="*/ 2510292 h 4842012"/>
                  <a:gd name="connsiteX17" fmla="*/ 3084405 w 3115297"/>
                  <a:gd name="connsiteY17" fmla="*/ 3188472 h 4842012"/>
                  <a:gd name="connsiteX18" fmla="*/ 2680545 w 3115297"/>
                  <a:gd name="connsiteY18" fmla="*/ 3935232 h 4842012"/>
                  <a:gd name="connsiteX19" fmla="*/ 3114885 w 3115297"/>
                  <a:gd name="connsiteY19" fmla="*/ 4842012 h 4842012"/>
                  <a:gd name="connsiteX0" fmla="*/ 379305 w 3115297"/>
                  <a:gd name="connsiteY0" fmla="*/ 2885881 h 4844221"/>
                  <a:gd name="connsiteX1" fmla="*/ 1163076 w 3115297"/>
                  <a:gd name="connsiteY1" fmla="*/ 3437787 h 4844221"/>
                  <a:gd name="connsiteX2" fmla="*/ 920325 w 3115297"/>
                  <a:gd name="connsiteY2" fmla="*/ 4295581 h 4844221"/>
                  <a:gd name="connsiteX3" fmla="*/ 143085 w 3115297"/>
                  <a:gd name="connsiteY3" fmla="*/ 3881924 h 4844221"/>
                  <a:gd name="connsiteX4" fmla="*/ 306370 w 3115297"/>
                  <a:gd name="connsiteY4" fmla="*/ 3017598 h 4844221"/>
                  <a:gd name="connsiteX5" fmla="*/ 676485 w 3115297"/>
                  <a:gd name="connsiteY5" fmla="*/ 3189592 h 4844221"/>
                  <a:gd name="connsiteX6" fmla="*/ 608994 w 3115297"/>
                  <a:gd name="connsiteY6" fmla="*/ 3335461 h 4844221"/>
                  <a:gd name="connsiteX7" fmla="*/ 493605 w 3115297"/>
                  <a:gd name="connsiteY7" fmla="*/ 3221161 h 4844221"/>
                  <a:gd name="connsiteX8" fmla="*/ 586133 w 3115297"/>
                  <a:gd name="connsiteY8" fmla="*/ 2800973 h 4844221"/>
                  <a:gd name="connsiteX9" fmla="*/ 493605 w 3115297"/>
                  <a:gd name="connsiteY9" fmla="*/ 2657281 h 4844221"/>
                  <a:gd name="connsiteX10" fmla="*/ 66885 w 3115297"/>
                  <a:gd name="connsiteY10" fmla="*/ 2611561 h 4844221"/>
                  <a:gd name="connsiteX11" fmla="*/ 76682 w 3115297"/>
                  <a:gd name="connsiteY11" fmla="*/ 1972570 h 4844221"/>
                  <a:gd name="connsiteX12" fmla="*/ 790785 w 3115297"/>
                  <a:gd name="connsiteY12" fmla="*/ 775141 h 4844221"/>
                  <a:gd name="connsiteX13" fmla="*/ 2764365 w 3115297"/>
                  <a:gd name="connsiteY13" fmla="*/ 5521 h 4844221"/>
                  <a:gd name="connsiteX14" fmla="*/ 2886285 w 3115297"/>
                  <a:gd name="connsiteY14" fmla="*/ 1064701 h 4844221"/>
                  <a:gd name="connsiteX15" fmla="*/ 3114885 w 3115297"/>
                  <a:gd name="connsiteY15" fmla="*/ 1788601 h 4844221"/>
                  <a:gd name="connsiteX16" fmla="*/ 2825325 w 3115297"/>
                  <a:gd name="connsiteY16" fmla="*/ 2512501 h 4844221"/>
                  <a:gd name="connsiteX17" fmla="*/ 3084405 w 3115297"/>
                  <a:gd name="connsiteY17" fmla="*/ 3190681 h 4844221"/>
                  <a:gd name="connsiteX18" fmla="*/ 2680545 w 3115297"/>
                  <a:gd name="connsiteY18" fmla="*/ 3937441 h 4844221"/>
                  <a:gd name="connsiteX19" fmla="*/ 3114885 w 3115297"/>
                  <a:gd name="connsiteY19" fmla="*/ 4844221 h 4844221"/>
                  <a:gd name="connsiteX0" fmla="*/ 316753 w 3052745"/>
                  <a:gd name="connsiteY0" fmla="*/ 2884475 h 4842815"/>
                  <a:gd name="connsiteX1" fmla="*/ 1100524 w 3052745"/>
                  <a:gd name="connsiteY1" fmla="*/ 3436381 h 4842815"/>
                  <a:gd name="connsiteX2" fmla="*/ 857773 w 3052745"/>
                  <a:gd name="connsiteY2" fmla="*/ 4294175 h 4842815"/>
                  <a:gd name="connsiteX3" fmla="*/ 80533 w 3052745"/>
                  <a:gd name="connsiteY3" fmla="*/ 3880518 h 4842815"/>
                  <a:gd name="connsiteX4" fmla="*/ 243818 w 3052745"/>
                  <a:gd name="connsiteY4" fmla="*/ 3016192 h 4842815"/>
                  <a:gd name="connsiteX5" fmla="*/ 613933 w 3052745"/>
                  <a:gd name="connsiteY5" fmla="*/ 3188186 h 4842815"/>
                  <a:gd name="connsiteX6" fmla="*/ 546442 w 3052745"/>
                  <a:gd name="connsiteY6" fmla="*/ 3334055 h 4842815"/>
                  <a:gd name="connsiteX7" fmla="*/ 431053 w 3052745"/>
                  <a:gd name="connsiteY7" fmla="*/ 3219755 h 4842815"/>
                  <a:gd name="connsiteX8" fmla="*/ 523581 w 3052745"/>
                  <a:gd name="connsiteY8" fmla="*/ 2799567 h 4842815"/>
                  <a:gd name="connsiteX9" fmla="*/ 431053 w 3052745"/>
                  <a:gd name="connsiteY9" fmla="*/ 2655875 h 4842815"/>
                  <a:gd name="connsiteX10" fmla="*/ 4333 w 3052745"/>
                  <a:gd name="connsiteY10" fmla="*/ 2610155 h 4842815"/>
                  <a:gd name="connsiteX11" fmla="*/ 728233 w 3052745"/>
                  <a:gd name="connsiteY11" fmla="*/ 773735 h 4842815"/>
                  <a:gd name="connsiteX12" fmla="*/ 2701813 w 3052745"/>
                  <a:gd name="connsiteY12" fmla="*/ 4115 h 4842815"/>
                  <a:gd name="connsiteX13" fmla="*/ 2823733 w 3052745"/>
                  <a:gd name="connsiteY13" fmla="*/ 1063295 h 4842815"/>
                  <a:gd name="connsiteX14" fmla="*/ 3052333 w 3052745"/>
                  <a:gd name="connsiteY14" fmla="*/ 1787195 h 4842815"/>
                  <a:gd name="connsiteX15" fmla="*/ 2762773 w 3052745"/>
                  <a:gd name="connsiteY15" fmla="*/ 2511095 h 4842815"/>
                  <a:gd name="connsiteX16" fmla="*/ 3021853 w 3052745"/>
                  <a:gd name="connsiteY16" fmla="*/ 3189275 h 4842815"/>
                  <a:gd name="connsiteX17" fmla="*/ 2617993 w 3052745"/>
                  <a:gd name="connsiteY17" fmla="*/ 3936035 h 4842815"/>
                  <a:gd name="connsiteX18" fmla="*/ 3052333 w 3052745"/>
                  <a:gd name="connsiteY18" fmla="*/ 4842815 h 4842815"/>
                  <a:gd name="connsiteX0" fmla="*/ 405978 w 3141970"/>
                  <a:gd name="connsiteY0" fmla="*/ 2884234 h 4842574"/>
                  <a:gd name="connsiteX1" fmla="*/ 1189749 w 3141970"/>
                  <a:gd name="connsiteY1" fmla="*/ 3436140 h 4842574"/>
                  <a:gd name="connsiteX2" fmla="*/ 946998 w 3141970"/>
                  <a:gd name="connsiteY2" fmla="*/ 4293934 h 4842574"/>
                  <a:gd name="connsiteX3" fmla="*/ 169758 w 3141970"/>
                  <a:gd name="connsiteY3" fmla="*/ 3880277 h 4842574"/>
                  <a:gd name="connsiteX4" fmla="*/ 333043 w 3141970"/>
                  <a:gd name="connsiteY4" fmla="*/ 3015951 h 4842574"/>
                  <a:gd name="connsiteX5" fmla="*/ 703158 w 3141970"/>
                  <a:gd name="connsiteY5" fmla="*/ 3187945 h 4842574"/>
                  <a:gd name="connsiteX6" fmla="*/ 635667 w 3141970"/>
                  <a:gd name="connsiteY6" fmla="*/ 3333814 h 4842574"/>
                  <a:gd name="connsiteX7" fmla="*/ 520278 w 3141970"/>
                  <a:gd name="connsiteY7" fmla="*/ 3219514 h 4842574"/>
                  <a:gd name="connsiteX8" fmla="*/ 612806 w 3141970"/>
                  <a:gd name="connsiteY8" fmla="*/ 2799326 h 4842574"/>
                  <a:gd name="connsiteX9" fmla="*/ 520278 w 3141970"/>
                  <a:gd name="connsiteY9" fmla="*/ 2655634 h 4842574"/>
                  <a:gd name="connsiteX10" fmla="*/ 3683 w 3141970"/>
                  <a:gd name="connsiteY10" fmla="*/ 2445454 h 4842574"/>
                  <a:gd name="connsiteX11" fmla="*/ 817458 w 3141970"/>
                  <a:gd name="connsiteY11" fmla="*/ 773494 h 4842574"/>
                  <a:gd name="connsiteX12" fmla="*/ 2791038 w 3141970"/>
                  <a:gd name="connsiteY12" fmla="*/ 3874 h 4842574"/>
                  <a:gd name="connsiteX13" fmla="*/ 2912958 w 3141970"/>
                  <a:gd name="connsiteY13" fmla="*/ 1063054 h 4842574"/>
                  <a:gd name="connsiteX14" fmla="*/ 3141558 w 3141970"/>
                  <a:gd name="connsiteY14" fmla="*/ 1786954 h 4842574"/>
                  <a:gd name="connsiteX15" fmla="*/ 2851998 w 3141970"/>
                  <a:gd name="connsiteY15" fmla="*/ 2510854 h 4842574"/>
                  <a:gd name="connsiteX16" fmla="*/ 3111078 w 3141970"/>
                  <a:gd name="connsiteY16" fmla="*/ 3189034 h 4842574"/>
                  <a:gd name="connsiteX17" fmla="*/ 2707218 w 3141970"/>
                  <a:gd name="connsiteY17" fmla="*/ 3935794 h 4842574"/>
                  <a:gd name="connsiteX18" fmla="*/ 3141558 w 3141970"/>
                  <a:gd name="connsiteY18" fmla="*/ 4842574 h 4842574"/>
                  <a:gd name="connsiteX0" fmla="*/ 495373 w 3231365"/>
                  <a:gd name="connsiteY0" fmla="*/ 2884020 h 4842360"/>
                  <a:gd name="connsiteX1" fmla="*/ 1279144 w 3231365"/>
                  <a:gd name="connsiteY1" fmla="*/ 3435926 h 4842360"/>
                  <a:gd name="connsiteX2" fmla="*/ 1036393 w 3231365"/>
                  <a:gd name="connsiteY2" fmla="*/ 4293720 h 4842360"/>
                  <a:gd name="connsiteX3" fmla="*/ 259153 w 3231365"/>
                  <a:gd name="connsiteY3" fmla="*/ 3880063 h 4842360"/>
                  <a:gd name="connsiteX4" fmla="*/ 422438 w 3231365"/>
                  <a:gd name="connsiteY4" fmla="*/ 3015737 h 4842360"/>
                  <a:gd name="connsiteX5" fmla="*/ 792553 w 3231365"/>
                  <a:gd name="connsiteY5" fmla="*/ 3187731 h 4842360"/>
                  <a:gd name="connsiteX6" fmla="*/ 725062 w 3231365"/>
                  <a:gd name="connsiteY6" fmla="*/ 3333600 h 4842360"/>
                  <a:gd name="connsiteX7" fmla="*/ 609673 w 3231365"/>
                  <a:gd name="connsiteY7" fmla="*/ 3219300 h 4842360"/>
                  <a:gd name="connsiteX8" fmla="*/ 702201 w 3231365"/>
                  <a:gd name="connsiteY8" fmla="*/ 2799112 h 4842360"/>
                  <a:gd name="connsiteX9" fmla="*/ 609673 w 3231365"/>
                  <a:gd name="connsiteY9" fmla="*/ 2655420 h 4842360"/>
                  <a:gd name="connsiteX10" fmla="*/ 3203 w 3231365"/>
                  <a:gd name="connsiteY10" fmla="*/ 2280779 h 4842360"/>
                  <a:gd name="connsiteX11" fmla="*/ 906853 w 3231365"/>
                  <a:gd name="connsiteY11" fmla="*/ 773280 h 4842360"/>
                  <a:gd name="connsiteX12" fmla="*/ 2880433 w 3231365"/>
                  <a:gd name="connsiteY12" fmla="*/ 3660 h 4842360"/>
                  <a:gd name="connsiteX13" fmla="*/ 3002353 w 3231365"/>
                  <a:gd name="connsiteY13" fmla="*/ 1062840 h 4842360"/>
                  <a:gd name="connsiteX14" fmla="*/ 3230953 w 3231365"/>
                  <a:gd name="connsiteY14" fmla="*/ 1786740 h 4842360"/>
                  <a:gd name="connsiteX15" fmla="*/ 2941393 w 3231365"/>
                  <a:gd name="connsiteY15" fmla="*/ 2510640 h 4842360"/>
                  <a:gd name="connsiteX16" fmla="*/ 3200473 w 3231365"/>
                  <a:gd name="connsiteY16" fmla="*/ 3188820 h 4842360"/>
                  <a:gd name="connsiteX17" fmla="*/ 2796613 w 3231365"/>
                  <a:gd name="connsiteY17" fmla="*/ 3935580 h 4842360"/>
                  <a:gd name="connsiteX18" fmla="*/ 3230953 w 3231365"/>
                  <a:gd name="connsiteY18" fmla="*/ 4842360 h 4842360"/>
                  <a:gd name="connsiteX0" fmla="*/ 517846 w 3253838"/>
                  <a:gd name="connsiteY0" fmla="*/ 2884020 h 4842360"/>
                  <a:gd name="connsiteX1" fmla="*/ 1301617 w 3253838"/>
                  <a:gd name="connsiteY1" fmla="*/ 3435926 h 4842360"/>
                  <a:gd name="connsiteX2" fmla="*/ 1058866 w 3253838"/>
                  <a:gd name="connsiteY2" fmla="*/ 4293720 h 4842360"/>
                  <a:gd name="connsiteX3" fmla="*/ 281626 w 3253838"/>
                  <a:gd name="connsiteY3" fmla="*/ 3880063 h 4842360"/>
                  <a:gd name="connsiteX4" fmla="*/ 444911 w 3253838"/>
                  <a:gd name="connsiteY4" fmla="*/ 3015737 h 4842360"/>
                  <a:gd name="connsiteX5" fmla="*/ 815026 w 3253838"/>
                  <a:gd name="connsiteY5" fmla="*/ 3187731 h 4842360"/>
                  <a:gd name="connsiteX6" fmla="*/ 747535 w 3253838"/>
                  <a:gd name="connsiteY6" fmla="*/ 3333600 h 4842360"/>
                  <a:gd name="connsiteX7" fmla="*/ 632146 w 3253838"/>
                  <a:gd name="connsiteY7" fmla="*/ 3219300 h 4842360"/>
                  <a:gd name="connsiteX8" fmla="*/ 724674 w 3253838"/>
                  <a:gd name="connsiteY8" fmla="*/ 2799112 h 4842360"/>
                  <a:gd name="connsiteX9" fmla="*/ 632146 w 3253838"/>
                  <a:gd name="connsiteY9" fmla="*/ 2655420 h 4842360"/>
                  <a:gd name="connsiteX10" fmla="*/ 25676 w 3253838"/>
                  <a:gd name="connsiteY10" fmla="*/ 2280779 h 4842360"/>
                  <a:gd name="connsiteX11" fmla="*/ 929326 w 3253838"/>
                  <a:gd name="connsiteY11" fmla="*/ 773280 h 4842360"/>
                  <a:gd name="connsiteX12" fmla="*/ 2902906 w 3253838"/>
                  <a:gd name="connsiteY12" fmla="*/ 3660 h 4842360"/>
                  <a:gd name="connsiteX13" fmla="*/ 3024826 w 3253838"/>
                  <a:gd name="connsiteY13" fmla="*/ 1062840 h 4842360"/>
                  <a:gd name="connsiteX14" fmla="*/ 3253426 w 3253838"/>
                  <a:gd name="connsiteY14" fmla="*/ 1786740 h 4842360"/>
                  <a:gd name="connsiteX15" fmla="*/ 2963866 w 3253838"/>
                  <a:gd name="connsiteY15" fmla="*/ 2510640 h 4842360"/>
                  <a:gd name="connsiteX16" fmla="*/ 3222946 w 3253838"/>
                  <a:gd name="connsiteY16" fmla="*/ 3188820 h 4842360"/>
                  <a:gd name="connsiteX17" fmla="*/ 2819086 w 3253838"/>
                  <a:gd name="connsiteY17" fmla="*/ 3935580 h 4842360"/>
                  <a:gd name="connsiteX18" fmla="*/ 3253426 w 3253838"/>
                  <a:gd name="connsiteY18" fmla="*/ 4842360 h 4842360"/>
                  <a:gd name="connsiteX0" fmla="*/ 493501 w 3229493"/>
                  <a:gd name="connsiteY0" fmla="*/ 2884020 h 4842360"/>
                  <a:gd name="connsiteX1" fmla="*/ 1277272 w 3229493"/>
                  <a:gd name="connsiteY1" fmla="*/ 3435926 h 4842360"/>
                  <a:gd name="connsiteX2" fmla="*/ 1034521 w 3229493"/>
                  <a:gd name="connsiteY2" fmla="*/ 4293720 h 4842360"/>
                  <a:gd name="connsiteX3" fmla="*/ 257281 w 3229493"/>
                  <a:gd name="connsiteY3" fmla="*/ 3880063 h 4842360"/>
                  <a:gd name="connsiteX4" fmla="*/ 420566 w 3229493"/>
                  <a:gd name="connsiteY4" fmla="*/ 3015737 h 4842360"/>
                  <a:gd name="connsiteX5" fmla="*/ 790681 w 3229493"/>
                  <a:gd name="connsiteY5" fmla="*/ 3187731 h 4842360"/>
                  <a:gd name="connsiteX6" fmla="*/ 723190 w 3229493"/>
                  <a:gd name="connsiteY6" fmla="*/ 3333600 h 4842360"/>
                  <a:gd name="connsiteX7" fmla="*/ 607801 w 3229493"/>
                  <a:gd name="connsiteY7" fmla="*/ 3219300 h 4842360"/>
                  <a:gd name="connsiteX8" fmla="*/ 700329 w 3229493"/>
                  <a:gd name="connsiteY8" fmla="*/ 2799112 h 4842360"/>
                  <a:gd name="connsiteX9" fmla="*/ 1331 w 3229493"/>
                  <a:gd name="connsiteY9" fmla="*/ 2280779 h 4842360"/>
                  <a:gd name="connsiteX10" fmla="*/ 904981 w 3229493"/>
                  <a:gd name="connsiteY10" fmla="*/ 773280 h 4842360"/>
                  <a:gd name="connsiteX11" fmla="*/ 2878561 w 3229493"/>
                  <a:gd name="connsiteY11" fmla="*/ 3660 h 4842360"/>
                  <a:gd name="connsiteX12" fmla="*/ 3000481 w 3229493"/>
                  <a:gd name="connsiteY12" fmla="*/ 1062840 h 4842360"/>
                  <a:gd name="connsiteX13" fmla="*/ 3229081 w 3229493"/>
                  <a:gd name="connsiteY13" fmla="*/ 1786740 h 4842360"/>
                  <a:gd name="connsiteX14" fmla="*/ 2939521 w 3229493"/>
                  <a:gd name="connsiteY14" fmla="*/ 2510640 h 4842360"/>
                  <a:gd name="connsiteX15" fmla="*/ 3198601 w 3229493"/>
                  <a:gd name="connsiteY15" fmla="*/ 3188820 h 4842360"/>
                  <a:gd name="connsiteX16" fmla="*/ 2794741 w 3229493"/>
                  <a:gd name="connsiteY16" fmla="*/ 3935580 h 4842360"/>
                  <a:gd name="connsiteX17" fmla="*/ 3229081 w 3229493"/>
                  <a:gd name="connsiteY17" fmla="*/ 4842360 h 4842360"/>
                  <a:gd name="connsiteX0" fmla="*/ 494111 w 3230103"/>
                  <a:gd name="connsiteY0" fmla="*/ 2884020 h 4842360"/>
                  <a:gd name="connsiteX1" fmla="*/ 1277882 w 3230103"/>
                  <a:gd name="connsiteY1" fmla="*/ 3435926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277882 w 3230103"/>
                  <a:gd name="connsiteY1" fmla="*/ 3435926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277882 w 3230103"/>
                  <a:gd name="connsiteY1" fmla="*/ 3435926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277882 w 3230103"/>
                  <a:gd name="connsiteY1" fmla="*/ 3435926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277882 w 3230103"/>
                  <a:gd name="connsiteY1" fmla="*/ 3435926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277882 w 3230103"/>
                  <a:gd name="connsiteY1" fmla="*/ 3435926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292861 w 3230103"/>
                  <a:gd name="connsiteY1" fmla="*/ 3547759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332787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87849 w 3230103"/>
                  <a:gd name="connsiteY3" fmla="*/ 3853749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87849 w 3230103"/>
                  <a:gd name="connsiteY3" fmla="*/ 3853749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87849 w 3230103"/>
                  <a:gd name="connsiteY3" fmla="*/ 3853749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87849 w 3230103"/>
                  <a:gd name="connsiteY3" fmla="*/ 3853749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87849 w 3230103"/>
                  <a:gd name="connsiteY3" fmla="*/ 3853749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87849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87849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87849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317808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317808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317808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317808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17808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17808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17808 w 3230103"/>
                  <a:gd name="connsiteY3" fmla="*/ 3853749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17808 w 3230103"/>
                  <a:gd name="connsiteY3" fmla="*/ 3853749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16580 w 3230103"/>
                  <a:gd name="connsiteY0" fmla="*/ 2903755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16580 w 3230103"/>
                  <a:gd name="connsiteY0" fmla="*/ 2903755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16580 w 3230103"/>
                  <a:gd name="connsiteY0" fmla="*/ 2903755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16580 w 3230103"/>
                  <a:gd name="connsiteY0" fmla="*/ 2903755 h 4842360"/>
                  <a:gd name="connsiteX1" fmla="*/ 1315330 w 3230103"/>
                  <a:gd name="connsiteY1" fmla="*/ 3725376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890414 w 3603937"/>
                  <a:gd name="connsiteY0" fmla="*/ 2903795 h 4842400"/>
                  <a:gd name="connsiteX1" fmla="*/ 1689164 w 3603937"/>
                  <a:gd name="connsiteY1" fmla="*/ 3725416 h 4842400"/>
                  <a:gd name="connsiteX2" fmla="*/ 1356538 w 3603937"/>
                  <a:gd name="connsiteY2" fmla="*/ 4293760 h 4842400"/>
                  <a:gd name="connsiteX3" fmla="*/ 706621 w 3603937"/>
                  <a:gd name="connsiteY3" fmla="*/ 3906416 h 4842400"/>
                  <a:gd name="connsiteX4" fmla="*/ 705137 w 3603937"/>
                  <a:gd name="connsiteY4" fmla="*/ 3028934 h 4842400"/>
                  <a:gd name="connsiteX5" fmla="*/ 1165125 w 3603937"/>
                  <a:gd name="connsiteY5" fmla="*/ 3187771 h 4842400"/>
                  <a:gd name="connsiteX6" fmla="*/ 1097634 w 3603937"/>
                  <a:gd name="connsiteY6" fmla="*/ 3333640 h 4842400"/>
                  <a:gd name="connsiteX7" fmla="*/ 982245 w 3603937"/>
                  <a:gd name="connsiteY7" fmla="*/ 3219340 h 4842400"/>
                  <a:gd name="connsiteX8" fmla="*/ 1037325 w 3603937"/>
                  <a:gd name="connsiteY8" fmla="*/ 2726790 h 4842400"/>
                  <a:gd name="connsiteX9" fmla="*/ 1297 w 3603937"/>
                  <a:gd name="connsiteY9" fmla="*/ 2313712 h 4842400"/>
                  <a:gd name="connsiteX10" fmla="*/ 1279425 w 3603937"/>
                  <a:gd name="connsiteY10" fmla="*/ 773320 h 4842400"/>
                  <a:gd name="connsiteX11" fmla="*/ 3253005 w 3603937"/>
                  <a:gd name="connsiteY11" fmla="*/ 3700 h 4842400"/>
                  <a:gd name="connsiteX12" fmla="*/ 3374925 w 3603937"/>
                  <a:gd name="connsiteY12" fmla="*/ 1062880 h 4842400"/>
                  <a:gd name="connsiteX13" fmla="*/ 3603525 w 3603937"/>
                  <a:gd name="connsiteY13" fmla="*/ 1786780 h 4842400"/>
                  <a:gd name="connsiteX14" fmla="*/ 3313965 w 3603937"/>
                  <a:gd name="connsiteY14" fmla="*/ 2510680 h 4842400"/>
                  <a:gd name="connsiteX15" fmla="*/ 3573045 w 3603937"/>
                  <a:gd name="connsiteY15" fmla="*/ 3188860 h 4842400"/>
                  <a:gd name="connsiteX16" fmla="*/ 3169185 w 3603937"/>
                  <a:gd name="connsiteY16" fmla="*/ 3935620 h 4842400"/>
                  <a:gd name="connsiteX17" fmla="*/ 3603525 w 3603937"/>
                  <a:gd name="connsiteY17" fmla="*/ 4842400 h 4842400"/>
                  <a:gd name="connsiteX0" fmla="*/ 889490 w 3603013"/>
                  <a:gd name="connsiteY0" fmla="*/ 2903795 h 4842400"/>
                  <a:gd name="connsiteX1" fmla="*/ 1688240 w 3603013"/>
                  <a:gd name="connsiteY1" fmla="*/ 3725416 h 4842400"/>
                  <a:gd name="connsiteX2" fmla="*/ 1355614 w 3603013"/>
                  <a:gd name="connsiteY2" fmla="*/ 4293760 h 4842400"/>
                  <a:gd name="connsiteX3" fmla="*/ 705697 w 3603013"/>
                  <a:gd name="connsiteY3" fmla="*/ 3906416 h 4842400"/>
                  <a:gd name="connsiteX4" fmla="*/ 704213 w 3603013"/>
                  <a:gd name="connsiteY4" fmla="*/ 3028934 h 4842400"/>
                  <a:gd name="connsiteX5" fmla="*/ 1164201 w 3603013"/>
                  <a:gd name="connsiteY5" fmla="*/ 3187771 h 4842400"/>
                  <a:gd name="connsiteX6" fmla="*/ 1096710 w 3603013"/>
                  <a:gd name="connsiteY6" fmla="*/ 3333640 h 4842400"/>
                  <a:gd name="connsiteX7" fmla="*/ 981321 w 3603013"/>
                  <a:gd name="connsiteY7" fmla="*/ 3219340 h 4842400"/>
                  <a:gd name="connsiteX8" fmla="*/ 1036401 w 3603013"/>
                  <a:gd name="connsiteY8" fmla="*/ 2726790 h 4842400"/>
                  <a:gd name="connsiteX9" fmla="*/ 373 w 3603013"/>
                  <a:gd name="connsiteY9" fmla="*/ 2313712 h 4842400"/>
                  <a:gd name="connsiteX10" fmla="*/ 1278501 w 3603013"/>
                  <a:gd name="connsiteY10" fmla="*/ 773320 h 4842400"/>
                  <a:gd name="connsiteX11" fmla="*/ 3252081 w 3603013"/>
                  <a:gd name="connsiteY11" fmla="*/ 3700 h 4842400"/>
                  <a:gd name="connsiteX12" fmla="*/ 3374001 w 3603013"/>
                  <a:gd name="connsiteY12" fmla="*/ 1062880 h 4842400"/>
                  <a:gd name="connsiteX13" fmla="*/ 3602601 w 3603013"/>
                  <a:gd name="connsiteY13" fmla="*/ 1786780 h 4842400"/>
                  <a:gd name="connsiteX14" fmla="*/ 3313041 w 3603013"/>
                  <a:gd name="connsiteY14" fmla="*/ 2510680 h 4842400"/>
                  <a:gd name="connsiteX15" fmla="*/ 3572121 w 3603013"/>
                  <a:gd name="connsiteY15" fmla="*/ 3188860 h 4842400"/>
                  <a:gd name="connsiteX16" fmla="*/ 3168261 w 3603013"/>
                  <a:gd name="connsiteY16" fmla="*/ 3935620 h 4842400"/>
                  <a:gd name="connsiteX17" fmla="*/ 3602601 w 3603013"/>
                  <a:gd name="connsiteY17" fmla="*/ 4842400 h 4842400"/>
                  <a:gd name="connsiteX0" fmla="*/ 889490 w 3603013"/>
                  <a:gd name="connsiteY0" fmla="*/ 2903795 h 4842400"/>
                  <a:gd name="connsiteX1" fmla="*/ 1688240 w 3603013"/>
                  <a:gd name="connsiteY1" fmla="*/ 3725416 h 4842400"/>
                  <a:gd name="connsiteX2" fmla="*/ 1355614 w 3603013"/>
                  <a:gd name="connsiteY2" fmla="*/ 4293760 h 4842400"/>
                  <a:gd name="connsiteX3" fmla="*/ 705697 w 3603013"/>
                  <a:gd name="connsiteY3" fmla="*/ 3906416 h 4842400"/>
                  <a:gd name="connsiteX4" fmla="*/ 704213 w 3603013"/>
                  <a:gd name="connsiteY4" fmla="*/ 3028934 h 4842400"/>
                  <a:gd name="connsiteX5" fmla="*/ 1164201 w 3603013"/>
                  <a:gd name="connsiteY5" fmla="*/ 3187771 h 4842400"/>
                  <a:gd name="connsiteX6" fmla="*/ 1096710 w 3603013"/>
                  <a:gd name="connsiteY6" fmla="*/ 3333640 h 4842400"/>
                  <a:gd name="connsiteX7" fmla="*/ 981321 w 3603013"/>
                  <a:gd name="connsiteY7" fmla="*/ 3219340 h 4842400"/>
                  <a:gd name="connsiteX8" fmla="*/ 1036401 w 3603013"/>
                  <a:gd name="connsiteY8" fmla="*/ 2726790 h 4842400"/>
                  <a:gd name="connsiteX9" fmla="*/ 373 w 3603013"/>
                  <a:gd name="connsiteY9" fmla="*/ 2313712 h 4842400"/>
                  <a:gd name="connsiteX10" fmla="*/ 1278501 w 3603013"/>
                  <a:gd name="connsiteY10" fmla="*/ 773320 h 4842400"/>
                  <a:gd name="connsiteX11" fmla="*/ 3252081 w 3603013"/>
                  <a:gd name="connsiteY11" fmla="*/ 3700 h 4842400"/>
                  <a:gd name="connsiteX12" fmla="*/ 3374001 w 3603013"/>
                  <a:gd name="connsiteY12" fmla="*/ 1062880 h 4842400"/>
                  <a:gd name="connsiteX13" fmla="*/ 3602601 w 3603013"/>
                  <a:gd name="connsiteY13" fmla="*/ 1786780 h 4842400"/>
                  <a:gd name="connsiteX14" fmla="*/ 3313041 w 3603013"/>
                  <a:gd name="connsiteY14" fmla="*/ 2510680 h 4842400"/>
                  <a:gd name="connsiteX15" fmla="*/ 3572121 w 3603013"/>
                  <a:gd name="connsiteY15" fmla="*/ 3188860 h 4842400"/>
                  <a:gd name="connsiteX16" fmla="*/ 3168261 w 3603013"/>
                  <a:gd name="connsiteY16" fmla="*/ 3935620 h 4842400"/>
                  <a:gd name="connsiteX17" fmla="*/ 3602601 w 3603013"/>
                  <a:gd name="connsiteY17" fmla="*/ 4842400 h 4842400"/>
                  <a:gd name="connsiteX0" fmla="*/ 889490 w 3603013"/>
                  <a:gd name="connsiteY0" fmla="*/ 2903795 h 4842400"/>
                  <a:gd name="connsiteX1" fmla="*/ 1688240 w 3603013"/>
                  <a:gd name="connsiteY1" fmla="*/ 3725416 h 4842400"/>
                  <a:gd name="connsiteX2" fmla="*/ 1355614 w 3603013"/>
                  <a:gd name="connsiteY2" fmla="*/ 4293760 h 4842400"/>
                  <a:gd name="connsiteX3" fmla="*/ 705697 w 3603013"/>
                  <a:gd name="connsiteY3" fmla="*/ 3906416 h 4842400"/>
                  <a:gd name="connsiteX4" fmla="*/ 704213 w 3603013"/>
                  <a:gd name="connsiteY4" fmla="*/ 3028934 h 4842400"/>
                  <a:gd name="connsiteX5" fmla="*/ 1164201 w 3603013"/>
                  <a:gd name="connsiteY5" fmla="*/ 3187771 h 4842400"/>
                  <a:gd name="connsiteX6" fmla="*/ 1096710 w 3603013"/>
                  <a:gd name="connsiteY6" fmla="*/ 3333640 h 4842400"/>
                  <a:gd name="connsiteX7" fmla="*/ 981321 w 3603013"/>
                  <a:gd name="connsiteY7" fmla="*/ 3219340 h 4842400"/>
                  <a:gd name="connsiteX8" fmla="*/ 1036401 w 3603013"/>
                  <a:gd name="connsiteY8" fmla="*/ 2726790 h 4842400"/>
                  <a:gd name="connsiteX9" fmla="*/ 373 w 3603013"/>
                  <a:gd name="connsiteY9" fmla="*/ 2313712 h 4842400"/>
                  <a:gd name="connsiteX10" fmla="*/ 1278501 w 3603013"/>
                  <a:gd name="connsiteY10" fmla="*/ 773320 h 4842400"/>
                  <a:gd name="connsiteX11" fmla="*/ 3252081 w 3603013"/>
                  <a:gd name="connsiteY11" fmla="*/ 3700 h 4842400"/>
                  <a:gd name="connsiteX12" fmla="*/ 3374001 w 3603013"/>
                  <a:gd name="connsiteY12" fmla="*/ 1062880 h 4842400"/>
                  <a:gd name="connsiteX13" fmla="*/ 3602601 w 3603013"/>
                  <a:gd name="connsiteY13" fmla="*/ 1786780 h 4842400"/>
                  <a:gd name="connsiteX14" fmla="*/ 3313041 w 3603013"/>
                  <a:gd name="connsiteY14" fmla="*/ 2510680 h 4842400"/>
                  <a:gd name="connsiteX15" fmla="*/ 3572121 w 3603013"/>
                  <a:gd name="connsiteY15" fmla="*/ 3188860 h 4842400"/>
                  <a:gd name="connsiteX16" fmla="*/ 3168261 w 3603013"/>
                  <a:gd name="connsiteY16" fmla="*/ 3935620 h 4842400"/>
                  <a:gd name="connsiteX17" fmla="*/ 3602601 w 3603013"/>
                  <a:gd name="connsiteY17" fmla="*/ 4842400 h 4842400"/>
                  <a:gd name="connsiteX0" fmla="*/ 890750 w 3604273"/>
                  <a:gd name="connsiteY0" fmla="*/ 2903795 h 4842400"/>
                  <a:gd name="connsiteX1" fmla="*/ 1689500 w 3604273"/>
                  <a:gd name="connsiteY1" fmla="*/ 3725416 h 4842400"/>
                  <a:gd name="connsiteX2" fmla="*/ 1356874 w 3604273"/>
                  <a:gd name="connsiteY2" fmla="*/ 4293760 h 4842400"/>
                  <a:gd name="connsiteX3" fmla="*/ 706957 w 3604273"/>
                  <a:gd name="connsiteY3" fmla="*/ 3906416 h 4842400"/>
                  <a:gd name="connsiteX4" fmla="*/ 705473 w 3604273"/>
                  <a:gd name="connsiteY4" fmla="*/ 3028934 h 4842400"/>
                  <a:gd name="connsiteX5" fmla="*/ 1165461 w 3604273"/>
                  <a:gd name="connsiteY5" fmla="*/ 3187771 h 4842400"/>
                  <a:gd name="connsiteX6" fmla="*/ 1097970 w 3604273"/>
                  <a:gd name="connsiteY6" fmla="*/ 3333640 h 4842400"/>
                  <a:gd name="connsiteX7" fmla="*/ 982581 w 3604273"/>
                  <a:gd name="connsiteY7" fmla="*/ 3219340 h 4842400"/>
                  <a:gd name="connsiteX8" fmla="*/ 1037661 w 3604273"/>
                  <a:gd name="connsiteY8" fmla="*/ 2726790 h 4842400"/>
                  <a:gd name="connsiteX9" fmla="*/ 1633 w 3604273"/>
                  <a:gd name="connsiteY9" fmla="*/ 2313712 h 4842400"/>
                  <a:gd name="connsiteX10" fmla="*/ 1279761 w 3604273"/>
                  <a:gd name="connsiteY10" fmla="*/ 773320 h 4842400"/>
                  <a:gd name="connsiteX11" fmla="*/ 3253341 w 3604273"/>
                  <a:gd name="connsiteY11" fmla="*/ 3700 h 4842400"/>
                  <a:gd name="connsiteX12" fmla="*/ 3375261 w 3604273"/>
                  <a:gd name="connsiteY12" fmla="*/ 1062880 h 4842400"/>
                  <a:gd name="connsiteX13" fmla="*/ 3603861 w 3604273"/>
                  <a:gd name="connsiteY13" fmla="*/ 1786780 h 4842400"/>
                  <a:gd name="connsiteX14" fmla="*/ 3314301 w 3604273"/>
                  <a:gd name="connsiteY14" fmla="*/ 2510680 h 4842400"/>
                  <a:gd name="connsiteX15" fmla="*/ 3573381 w 3604273"/>
                  <a:gd name="connsiteY15" fmla="*/ 3188860 h 4842400"/>
                  <a:gd name="connsiteX16" fmla="*/ 3169521 w 3604273"/>
                  <a:gd name="connsiteY16" fmla="*/ 3935620 h 4842400"/>
                  <a:gd name="connsiteX17" fmla="*/ 3603861 w 3604273"/>
                  <a:gd name="connsiteY17" fmla="*/ 4842400 h 4842400"/>
                  <a:gd name="connsiteX0" fmla="*/ 890860 w 3604383"/>
                  <a:gd name="connsiteY0" fmla="*/ 2903278 h 4841883"/>
                  <a:gd name="connsiteX1" fmla="*/ 1689610 w 3604383"/>
                  <a:gd name="connsiteY1" fmla="*/ 3724899 h 4841883"/>
                  <a:gd name="connsiteX2" fmla="*/ 1356984 w 3604383"/>
                  <a:gd name="connsiteY2" fmla="*/ 4293243 h 4841883"/>
                  <a:gd name="connsiteX3" fmla="*/ 707067 w 3604383"/>
                  <a:gd name="connsiteY3" fmla="*/ 3905899 h 4841883"/>
                  <a:gd name="connsiteX4" fmla="*/ 705583 w 3604383"/>
                  <a:gd name="connsiteY4" fmla="*/ 3028417 h 4841883"/>
                  <a:gd name="connsiteX5" fmla="*/ 1165571 w 3604383"/>
                  <a:gd name="connsiteY5" fmla="*/ 3187254 h 4841883"/>
                  <a:gd name="connsiteX6" fmla="*/ 1098080 w 3604383"/>
                  <a:gd name="connsiteY6" fmla="*/ 3333123 h 4841883"/>
                  <a:gd name="connsiteX7" fmla="*/ 982691 w 3604383"/>
                  <a:gd name="connsiteY7" fmla="*/ 3218823 h 4841883"/>
                  <a:gd name="connsiteX8" fmla="*/ 1037771 w 3604383"/>
                  <a:gd name="connsiteY8" fmla="*/ 2726273 h 4841883"/>
                  <a:gd name="connsiteX9" fmla="*/ 1743 w 3604383"/>
                  <a:gd name="connsiteY9" fmla="*/ 2313195 h 4841883"/>
                  <a:gd name="connsiteX10" fmla="*/ 1279871 w 3604383"/>
                  <a:gd name="connsiteY10" fmla="*/ 772803 h 4841883"/>
                  <a:gd name="connsiteX11" fmla="*/ 3253451 w 3604383"/>
                  <a:gd name="connsiteY11" fmla="*/ 3183 h 4841883"/>
                  <a:gd name="connsiteX12" fmla="*/ 3375371 w 3604383"/>
                  <a:gd name="connsiteY12" fmla="*/ 1062363 h 4841883"/>
                  <a:gd name="connsiteX13" fmla="*/ 3603971 w 3604383"/>
                  <a:gd name="connsiteY13" fmla="*/ 1786263 h 4841883"/>
                  <a:gd name="connsiteX14" fmla="*/ 3314411 w 3604383"/>
                  <a:gd name="connsiteY14" fmla="*/ 2510163 h 4841883"/>
                  <a:gd name="connsiteX15" fmla="*/ 3573491 w 3604383"/>
                  <a:gd name="connsiteY15" fmla="*/ 3188343 h 4841883"/>
                  <a:gd name="connsiteX16" fmla="*/ 3169631 w 3604383"/>
                  <a:gd name="connsiteY16" fmla="*/ 3935103 h 4841883"/>
                  <a:gd name="connsiteX17" fmla="*/ 3603971 w 3604383"/>
                  <a:gd name="connsiteY17" fmla="*/ 4841883 h 4841883"/>
                  <a:gd name="connsiteX0" fmla="*/ 890832 w 3613433"/>
                  <a:gd name="connsiteY0" fmla="*/ 2516626 h 4455231"/>
                  <a:gd name="connsiteX1" fmla="*/ 1689582 w 3613433"/>
                  <a:gd name="connsiteY1" fmla="*/ 3338247 h 4455231"/>
                  <a:gd name="connsiteX2" fmla="*/ 1356956 w 3613433"/>
                  <a:gd name="connsiteY2" fmla="*/ 3906591 h 4455231"/>
                  <a:gd name="connsiteX3" fmla="*/ 707039 w 3613433"/>
                  <a:gd name="connsiteY3" fmla="*/ 3519247 h 4455231"/>
                  <a:gd name="connsiteX4" fmla="*/ 705555 w 3613433"/>
                  <a:gd name="connsiteY4" fmla="*/ 2641765 h 4455231"/>
                  <a:gd name="connsiteX5" fmla="*/ 1165543 w 3613433"/>
                  <a:gd name="connsiteY5" fmla="*/ 2800602 h 4455231"/>
                  <a:gd name="connsiteX6" fmla="*/ 1098052 w 3613433"/>
                  <a:gd name="connsiteY6" fmla="*/ 2946471 h 4455231"/>
                  <a:gd name="connsiteX7" fmla="*/ 982663 w 3613433"/>
                  <a:gd name="connsiteY7" fmla="*/ 2832171 h 4455231"/>
                  <a:gd name="connsiteX8" fmla="*/ 1037743 w 3613433"/>
                  <a:gd name="connsiteY8" fmla="*/ 2339621 h 4455231"/>
                  <a:gd name="connsiteX9" fmla="*/ 1715 w 3613433"/>
                  <a:gd name="connsiteY9" fmla="*/ 1926543 h 4455231"/>
                  <a:gd name="connsiteX10" fmla="*/ 1279843 w 3613433"/>
                  <a:gd name="connsiteY10" fmla="*/ 386151 h 4455231"/>
                  <a:gd name="connsiteX11" fmla="*/ 3485600 w 3613433"/>
                  <a:gd name="connsiteY11" fmla="*/ 11236 h 4455231"/>
                  <a:gd name="connsiteX12" fmla="*/ 3375343 w 3613433"/>
                  <a:gd name="connsiteY12" fmla="*/ 675711 h 4455231"/>
                  <a:gd name="connsiteX13" fmla="*/ 3603943 w 3613433"/>
                  <a:gd name="connsiteY13" fmla="*/ 1399611 h 4455231"/>
                  <a:gd name="connsiteX14" fmla="*/ 3314383 w 3613433"/>
                  <a:gd name="connsiteY14" fmla="*/ 2123511 h 4455231"/>
                  <a:gd name="connsiteX15" fmla="*/ 3573463 w 3613433"/>
                  <a:gd name="connsiteY15" fmla="*/ 2801691 h 4455231"/>
                  <a:gd name="connsiteX16" fmla="*/ 3169603 w 3613433"/>
                  <a:gd name="connsiteY16" fmla="*/ 3548451 h 4455231"/>
                  <a:gd name="connsiteX17" fmla="*/ 3603943 w 3613433"/>
                  <a:gd name="connsiteY17" fmla="*/ 4455231 h 4455231"/>
                  <a:gd name="connsiteX0" fmla="*/ 890832 w 3610208"/>
                  <a:gd name="connsiteY0" fmla="*/ 2505589 h 4444194"/>
                  <a:gd name="connsiteX1" fmla="*/ 1689582 w 3610208"/>
                  <a:gd name="connsiteY1" fmla="*/ 3327210 h 4444194"/>
                  <a:gd name="connsiteX2" fmla="*/ 1356956 w 3610208"/>
                  <a:gd name="connsiteY2" fmla="*/ 3895554 h 4444194"/>
                  <a:gd name="connsiteX3" fmla="*/ 707039 w 3610208"/>
                  <a:gd name="connsiteY3" fmla="*/ 3508210 h 4444194"/>
                  <a:gd name="connsiteX4" fmla="*/ 705555 w 3610208"/>
                  <a:gd name="connsiteY4" fmla="*/ 2630728 h 4444194"/>
                  <a:gd name="connsiteX5" fmla="*/ 1165543 w 3610208"/>
                  <a:gd name="connsiteY5" fmla="*/ 2789565 h 4444194"/>
                  <a:gd name="connsiteX6" fmla="*/ 1098052 w 3610208"/>
                  <a:gd name="connsiteY6" fmla="*/ 2935434 h 4444194"/>
                  <a:gd name="connsiteX7" fmla="*/ 982663 w 3610208"/>
                  <a:gd name="connsiteY7" fmla="*/ 2821134 h 4444194"/>
                  <a:gd name="connsiteX8" fmla="*/ 1037743 w 3610208"/>
                  <a:gd name="connsiteY8" fmla="*/ 2328584 h 4444194"/>
                  <a:gd name="connsiteX9" fmla="*/ 1715 w 3610208"/>
                  <a:gd name="connsiteY9" fmla="*/ 1915506 h 4444194"/>
                  <a:gd name="connsiteX10" fmla="*/ 1279843 w 3610208"/>
                  <a:gd name="connsiteY10" fmla="*/ 375114 h 4444194"/>
                  <a:gd name="connsiteX11" fmla="*/ 3485600 w 3610208"/>
                  <a:gd name="connsiteY11" fmla="*/ 199 h 4444194"/>
                  <a:gd name="connsiteX12" fmla="*/ 3375343 w 3610208"/>
                  <a:gd name="connsiteY12" fmla="*/ 664674 h 4444194"/>
                  <a:gd name="connsiteX13" fmla="*/ 3603943 w 3610208"/>
                  <a:gd name="connsiteY13" fmla="*/ 1388574 h 4444194"/>
                  <a:gd name="connsiteX14" fmla="*/ 3314383 w 3610208"/>
                  <a:gd name="connsiteY14" fmla="*/ 2112474 h 4444194"/>
                  <a:gd name="connsiteX15" fmla="*/ 3573463 w 3610208"/>
                  <a:gd name="connsiteY15" fmla="*/ 2790654 h 4444194"/>
                  <a:gd name="connsiteX16" fmla="*/ 3169603 w 3610208"/>
                  <a:gd name="connsiteY16" fmla="*/ 3537414 h 4444194"/>
                  <a:gd name="connsiteX17" fmla="*/ 3603943 w 3610208"/>
                  <a:gd name="connsiteY17" fmla="*/ 4444194 h 4444194"/>
                  <a:gd name="connsiteX0" fmla="*/ 890545 w 3609921"/>
                  <a:gd name="connsiteY0" fmla="*/ 2505589 h 4444194"/>
                  <a:gd name="connsiteX1" fmla="*/ 1689295 w 3609921"/>
                  <a:gd name="connsiteY1" fmla="*/ 3327210 h 4444194"/>
                  <a:gd name="connsiteX2" fmla="*/ 1356669 w 3609921"/>
                  <a:gd name="connsiteY2" fmla="*/ 3895554 h 4444194"/>
                  <a:gd name="connsiteX3" fmla="*/ 706752 w 3609921"/>
                  <a:gd name="connsiteY3" fmla="*/ 3508210 h 4444194"/>
                  <a:gd name="connsiteX4" fmla="*/ 705268 w 3609921"/>
                  <a:gd name="connsiteY4" fmla="*/ 2630728 h 4444194"/>
                  <a:gd name="connsiteX5" fmla="*/ 1165256 w 3609921"/>
                  <a:gd name="connsiteY5" fmla="*/ 2789565 h 4444194"/>
                  <a:gd name="connsiteX6" fmla="*/ 1097765 w 3609921"/>
                  <a:gd name="connsiteY6" fmla="*/ 2935434 h 4444194"/>
                  <a:gd name="connsiteX7" fmla="*/ 982376 w 3609921"/>
                  <a:gd name="connsiteY7" fmla="*/ 2821134 h 4444194"/>
                  <a:gd name="connsiteX8" fmla="*/ 1037456 w 3609921"/>
                  <a:gd name="connsiteY8" fmla="*/ 2328584 h 4444194"/>
                  <a:gd name="connsiteX9" fmla="*/ 1428 w 3609921"/>
                  <a:gd name="connsiteY9" fmla="*/ 1915506 h 4444194"/>
                  <a:gd name="connsiteX10" fmla="*/ 1279556 w 3609921"/>
                  <a:gd name="connsiteY10" fmla="*/ 375114 h 4444194"/>
                  <a:gd name="connsiteX11" fmla="*/ 3485313 w 3609921"/>
                  <a:gd name="connsiteY11" fmla="*/ 199 h 4444194"/>
                  <a:gd name="connsiteX12" fmla="*/ 3375056 w 3609921"/>
                  <a:gd name="connsiteY12" fmla="*/ 664674 h 4444194"/>
                  <a:gd name="connsiteX13" fmla="*/ 3603656 w 3609921"/>
                  <a:gd name="connsiteY13" fmla="*/ 1388574 h 4444194"/>
                  <a:gd name="connsiteX14" fmla="*/ 3314096 w 3609921"/>
                  <a:gd name="connsiteY14" fmla="*/ 2112474 h 4444194"/>
                  <a:gd name="connsiteX15" fmla="*/ 3573176 w 3609921"/>
                  <a:gd name="connsiteY15" fmla="*/ 2790654 h 4444194"/>
                  <a:gd name="connsiteX16" fmla="*/ 3169316 w 3609921"/>
                  <a:gd name="connsiteY16" fmla="*/ 3537414 h 4444194"/>
                  <a:gd name="connsiteX17" fmla="*/ 3603656 w 3609921"/>
                  <a:gd name="connsiteY17" fmla="*/ 4444194 h 4444194"/>
                  <a:gd name="connsiteX0" fmla="*/ 890668 w 3611656"/>
                  <a:gd name="connsiteY0" fmla="*/ 2509184 h 4447789"/>
                  <a:gd name="connsiteX1" fmla="*/ 1689418 w 3611656"/>
                  <a:gd name="connsiteY1" fmla="*/ 3330805 h 4447789"/>
                  <a:gd name="connsiteX2" fmla="*/ 1356792 w 3611656"/>
                  <a:gd name="connsiteY2" fmla="*/ 3899149 h 4447789"/>
                  <a:gd name="connsiteX3" fmla="*/ 706875 w 3611656"/>
                  <a:gd name="connsiteY3" fmla="*/ 3511805 h 4447789"/>
                  <a:gd name="connsiteX4" fmla="*/ 705391 w 3611656"/>
                  <a:gd name="connsiteY4" fmla="*/ 2634323 h 4447789"/>
                  <a:gd name="connsiteX5" fmla="*/ 1165379 w 3611656"/>
                  <a:gd name="connsiteY5" fmla="*/ 2793160 h 4447789"/>
                  <a:gd name="connsiteX6" fmla="*/ 1097888 w 3611656"/>
                  <a:gd name="connsiteY6" fmla="*/ 2939029 h 4447789"/>
                  <a:gd name="connsiteX7" fmla="*/ 982499 w 3611656"/>
                  <a:gd name="connsiteY7" fmla="*/ 2824729 h 4447789"/>
                  <a:gd name="connsiteX8" fmla="*/ 1037579 w 3611656"/>
                  <a:gd name="connsiteY8" fmla="*/ 2332179 h 4447789"/>
                  <a:gd name="connsiteX9" fmla="*/ 1551 w 3611656"/>
                  <a:gd name="connsiteY9" fmla="*/ 1919101 h 4447789"/>
                  <a:gd name="connsiteX10" fmla="*/ 1302147 w 3611656"/>
                  <a:gd name="connsiteY10" fmla="*/ 444493 h 4447789"/>
                  <a:gd name="connsiteX11" fmla="*/ 3485436 w 3611656"/>
                  <a:gd name="connsiteY11" fmla="*/ 3794 h 4447789"/>
                  <a:gd name="connsiteX12" fmla="*/ 3375179 w 3611656"/>
                  <a:gd name="connsiteY12" fmla="*/ 668269 h 4447789"/>
                  <a:gd name="connsiteX13" fmla="*/ 3603779 w 3611656"/>
                  <a:gd name="connsiteY13" fmla="*/ 1392169 h 4447789"/>
                  <a:gd name="connsiteX14" fmla="*/ 3314219 w 3611656"/>
                  <a:gd name="connsiteY14" fmla="*/ 2116069 h 4447789"/>
                  <a:gd name="connsiteX15" fmla="*/ 3573299 w 3611656"/>
                  <a:gd name="connsiteY15" fmla="*/ 2794249 h 4447789"/>
                  <a:gd name="connsiteX16" fmla="*/ 3169439 w 3611656"/>
                  <a:gd name="connsiteY16" fmla="*/ 3541009 h 4447789"/>
                  <a:gd name="connsiteX17" fmla="*/ 3603779 w 3611656"/>
                  <a:gd name="connsiteY17" fmla="*/ 4447789 h 4447789"/>
                  <a:gd name="connsiteX0" fmla="*/ 889325 w 3610313"/>
                  <a:gd name="connsiteY0" fmla="*/ 2509184 h 4447789"/>
                  <a:gd name="connsiteX1" fmla="*/ 1688075 w 3610313"/>
                  <a:gd name="connsiteY1" fmla="*/ 3330805 h 4447789"/>
                  <a:gd name="connsiteX2" fmla="*/ 1355449 w 3610313"/>
                  <a:gd name="connsiteY2" fmla="*/ 3899149 h 4447789"/>
                  <a:gd name="connsiteX3" fmla="*/ 705532 w 3610313"/>
                  <a:gd name="connsiteY3" fmla="*/ 3511805 h 4447789"/>
                  <a:gd name="connsiteX4" fmla="*/ 704048 w 3610313"/>
                  <a:gd name="connsiteY4" fmla="*/ 2634323 h 4447789"/>
                  <a:gd name="connsiteX5" fmla="*/ 1164036 w 3610313"/>
                  <a:gd name="connsiteY5" fmla="*/ 2793160 h 4447789"/>
                  <a:gd name="connsiteX6" fmla="*/ 1096545 w 3610313"/>
                  <a:gd name="connsiteY6" fmla="*/ 2939029 h 4447789"/>
                  <a:gd name="connsiteX7" fmla="*/ 981156 w 3610313"/>
                  <a:gd name="connsiteY7" fmla="*/ 2824729 h 4447789"/>
                  <a:gd name="connsiteX8" fmla="*/ 1036236 w 3610313"/>
                  <a:gd name="connsiteY8" fmla="*/ 2332179 h 4447789"/>
                  <a:gd name="connsiteX9" fmla="*/ 208 w 3610313"/>
                  <a:gd name="connsiteY9" fmla="*/ 1919101 h 4447789"/>
                  <a:gd name="connsiteX10" fmla="*/ 1300804 w 3610313"/>
                  <a:gd name="connsiteY10" fmla="*/ 444493 h 4447789"/>
                  <a:gd name="connsiteX11" fmla="*/ 3484093 w 3610313"/>
                  <a:gd name="connsiteY11" fmla="*/ 3794 h 4447789"/>
                  <a:gd name="connsiteX12" fmla="*/ 3373836 w 3610313"/>
                  <a:gd name="connsiteY12" fmla="*/ 668269 h 4447789"/>
                  <a:gd name="connsiteX13" fmla="*/ 3602436 w 3610313"/>
                  <a:gd name="connsiteY13" fmla="*/ 1392169 h 4447789"/>
                  <a:gd name="connsiteX14" fmla="*/ 3312876 w 3610313"/>
                  <a:gd name="connsiteY14" fmla="*/ 2116069 h 4447789"/>
                  <a:gd name="connsiteX15" fmla="*/ 3571956 w 3610313"/>
                  <a:gd name="connsiteY15" fmla="*/ 2794249 h 4447789"/>
                  <a:gd name="connsiteX16" fmla="*/ 3168096 w 3610313"/>
                  <a:gd name="connsiteY16" fmla="*/ 3541009 h 4447789"/>
                  <a:gd name="connsiteX17" fmla="*/ 3602436 w 3610313"/>
                  <a:gd name="connsiteY17" fmla="*/ 4447789 h 4447789"/>
                  <a:gd name="connsiteX0" fmla="*/ 889325 w 3636228"/>
                  <a:gd name="connsiteY0" fmla="*/ 2506651 h 4445256"/>
                  <a:gd name="connsiteX1" fmla="*/ 1688075 w 3636228"/>
                  <a:gd name="connsiteY1" fmla="*/ 3328272 h 4445256"/>
                  <a:gd name="connsiteX2" fmla="*/ 1355449 w 3636228"/>
                  <a:gd name="connsiteY2" fmla="*/ 3896616 h 4445256"/>
                  <a:gd name="connsiteX3" fmla="*/ 705532 w 3636228"/>
                  <a:gd name="connsiteY3" fmla="*/ 3509272 h 4445256"/>
                  <a:gd name="connsiteX4" fmla="*/ 704048 w 3636228"/>
                  <a:gd name="connsiteY4" fmla="*/ 2631790 h 4445256"/>
                  <a:gd name="connsiteX5" fmla="*/ 1164036 w 3636228"/>
                  <a:gd name="connsiteY5" fmla="*/ 2790627 h 4445256"/>
                  <a:gd name="connsiteX6" fmla="*/ 1096545 w 3636228"/>
                  <a:gd name="connsiteY6" fmla="*/ 2936496 h 4445256"/>
                  <a:gd name="connsiteX7" fmla="*/ 981156 w 3636228"/>
                  <a:gd name="connsiteY7" fmla="*/ 2822196 h 4445256"/>
                  <a:gd name="connsiteX8" fmla="*/ 1036236 w 3636228"/>
                  <a:gd name="connsiteY8" fmla="*/ 2329646 h 4445256"/>
                  <a:gd name="connsiteX9" fmla="*/ 208 w 3636228"/>
                  <a:gd name="connsiteY9" fmla="*/ 1916568 h 4445256"/>
                  <a:gd name="connsiteX10" fmla="*/ 1300804 w 3636228"/>
                  <a:gd name="connsiteY10" fmla="*/ 441960 h 4445256"/>
                  <a:gd name="connsiteX11" fmla="*/ 3484093 w 3636228"/>
                  <a:gd name="connsiteY11" fmla="*/ 1261 h 4445256"/>
                  <a:gd name="connsiteX12" fmla="*/ 3373836 w 3636228"/>
                  <a:gd name="connsiteY12" fmla="*/ 665736 h 4445256"/>
                  <a:gd name="connsiteX13" fmla="*/ 3602436 w 3636228"/>
                  <a:gd name="connsiteY13" fmla="*/ 1389636 h 4445256"/>
                  <a:gd name="connsiteX14" fmla="*/ 3312876 w 3636228"/>
                  <a:gd name="connsiteY14" fmla="*/ 2113536 h 4445256"/>
                  <a:gd name="connsiteX15" fmla="*/ 3571956 w 3636228"/>
                  <a:gd name="connsiteY15" fmla="*/ 2791716 h 4445256"/>
                  <a:gd name="connsiteX16" fmla="*/ 3168096 w 3636228"/>
                  <a:gd name="connsiteY16" fmla="*/ 3538476 h 4445256"/>
                  <a:gd name="connsiteX17" fmla="*/ 3602436 w 3636228"/>
                  <a:gd name="connsiteY17" fmla="*/ 4445256 h 4445256"/>
                  <a:gd name="connsiteX0" fmla="*/ 889325 w 5793126"/>
                  <a:gd name="connsiteY0" fmla="*/ 2519755 h 4458360"/>
                  <a:gd name="connsiteX1" fmla="*/ 1688075 w 5793126"/>
                  <a:gd name="connsiteY1" fmla="*/ 3341376 h 4458360"/>
                  <a:gd name="connsiteX2" fmla="*/ 1355449 w 5793126"/>
                  <a:gd name="connsiteY2" fmla="*/ 3909720 h 4458360"/>
                  <a:gd name="connsiteX3" fmla="*/ 705532 w 5793126"/>
                  <a:gd name="connsiteY3" fmla="*/ 3522376 h 4458360"/>
                  <a:gd name="connsiteX4" fmla="*/ 704048 w 5793126"/>
                  <a:gd name="connsiteY4" fmla="*/ 2644894 h 4458360"/>
                  <a:gd name="connsiteX5" fmla="*/ 1164036 w 5793126"/>
                  <a:gd name="connsiteY5" fmla="*/ 2803731 h 4458360"/>
                  <a:gd name="connsiteX6" fmla="*/ 1096545 w 5793126"/>
                  <a:gd name="connsiteY6" fmla="*/ 2949600 h 4458360"/>
                  <a:gd name="connsiteX7" fmla="*/ 981156 w 5793126"/>
                  <a:gd name="connsiteY7" fmla="*/ 2835300 h 4458360"/>
                  <a:gd name="connsiteX8" fmla="*/ 1036236 w 5793126"/>
                  <a:gd name="connsiteY8" fmla="*/ 2342750 h 4458360"/>
                  <a:gd name="connsiteX9" fmla="*/ 208 w 5793126"/>
                  <a:gd name="connsiteY9" fmla="*/ 1929672 h 4458360"/>
                  <a:gd name="connsiteX10" fmla="*/ 1300804 w 5793126"/>
                  <a:gd name="connsiteY10" fmla="*/ 455064 h 4458360"/>
                  <a:gd name="connsiteX11" fmla="*/ 3484093 w 5793126"/>
                  <a:gd name="connsiteY11" fmla="*/ 14365 h 4458360"/>
                  <a:gd name="connsiteX12" fmla="*/ 5792966 w 5793126"/>
                  <a:gd name="connsiteY12" fmla="*/ 231508 h 4458360"/>
                  <a:gd name="connsiteX13" fmla="*/ 3602436 w 5793126"/>
                  <a:gd name="connsiteY13" fmla="*/ 1402740 h 4458360"/>
                  <a:gd name="connsiteX14" fmla="*/ 3312876 w 5793126"/>
                  <a:gd name="connsiteY14" fmla="*/ 2126640 h 4458360"/>
                  <a:gd name="connsiteX15" fmla="*/ 3571956 w 5793126"/>
                  <a:gd name="connsiteY15" fmla="*/ 2804820 h 4458360"/>
                  <a:gd name="connsiteX16" fmla="*/ 3168096 w 5793126"/>
                  <a:gd name="connsiteY16" fmla="*/ 3551580 h 4458360"/>
                  <a:gd name="connsiteX17" fmla="*/ 3602436 w 5793126"/>
                  <a:gd name="connsiteY17" fmla="*/ 4458360 h 4458360"/>
                  <a:gd name="connsiteX0" fmla="*/ 889325 w 5845551"/>
                  <a:gd name="connsiteY0" fmla="*/ 2521213 h 4459818"/>
                  <a:gd name="connsiteX1" fmla="*/ 1688075 w 5845551"/>
                  <a:gd name="connsiteY1" fmla="*/ 3342834 h 4459818"/>
                  <a:gd name="connsiteX2" fmla="*/ 1355449 w 5845551"/>
                  <a:gd name="connsiteY2" fmla="*/ 3911178 h 4459818"/>
                  <a:gd name="connsiteX3" fmla="*/ 705532 w 5845551"/>
                  <a:gd name="connsiteY3" fmla="*/ 3523834 h 4459818"/>
                  <a:gd name="connsiteX4" fmla="*/ 704048 w 5845551"/>
                  <a:gd name="connsiteY4" fmla="*/ 2646352 h 4459818"/>
                  <a:gd name="connsiteX5" fmla="*/ 1164036 w 5845551"/>
                  <a:gd name="connsiteY5" fmla="*/ 2805189 h 4459818"/>
                  <a:gd name="connsiteX6" fmla="*/ 1096545 w 5845551"/>
                  <a:gd name="connsiteY6" fmla="*/ 2951058 h 4459818"/>
                  <a:gd name="connsiteX7" fmla="*/ 981156 w 5845551"/>
                  <a:gd name="connsiteY7" fmla="*/ 2836758 h 4459818"/>
                  <a:gd name="connsiteX8" fmla="*/ 1036236 w 5845551"/>
                  <a:gd name="connsiteY8" fmla="*/ 2344208 h 4459818"/>
                  <a:gd name="connsiteX9" fmla="*/ 208 w 5845551"/>
                  <a:gd name="connsiteY9" fmla="*/ 1931130 h 4459818"/>
                  <a:gd name="connsiteX10" fmla="*/ 1300804 w 5845551"/>
                  <a:gd name="connsiteY10" fmla="*/ 456522 h 4459818"/>
                  <a:gd name="connsiteX11" fmla="*/ 3484093 w 5845551"/>
                  <a:gd name="connsiteY11" fmla="*/ 15823 h 4459818"/>
                  <a:gd name="connsiteX12" fmla="*/ 5845394 w 5845551"/>
                  <a:gd name="connsiteY12" fmla="*/ 226388 h 4459818"/>
                  <a:gd name="connsiteX13" fmla="*/ 3602436 w 5845551"/>
                  <a:gd name="connsiteY13" fmla="*/ 1404198 h 4459818"/>
                  <a:gd name="connsiteX14" fmla="*/ 3312876 w 5845551"/>
                  <a:gd name="connsiteY14" fmla="*/ 2128098 h 4459818"/>
                  <a:gd name="connsiteX15" fmla="*/ 3571956 w 5845551"/>
                  <a:gd name="connsiteY15" fmla="*/ 2806278 h 4459818"/>
                  <a:gd name="connsiteX16" fmla="*/ 3168096 w 5845551"/>
                  <a:gd name="connsiteY16" fmla="*/ 3553038 h 4459818"/>
                  <a:gd name="connsiteX17" fmla="*/ 3602436 w 5845551"/>
                  <a:gd name="connsiteY17" fmla="*/ 4459818 h 4459818"/>
                  <a:gd name="connsiteX0" fmla="*/ 889325 w 5853039"/>
                  <a:gd name="connsiteY0" fmla="*/ 2530256 h 4468861"/>
                  <a:gd name="connsiteX1" fmla="*/ 1688075 w 5853039"/>
                  <a:gd name="connsiteY1" fmla="*/ 3351877 h 4468861"/>
                  <a:gd name="connsiteX2" fmla="*/ 1355449 w 5853039"/>
                  <a:gd name="connsiteY2" fmla="*/ 3920221 h 4468861"/>
                  <a:gd name="connsiteX3" fmla="*/ 705532 w 5853039"/>
                  <a:gd name="connsiteY3" fmla="*/ 3532877 h 4468861"/>
                  <a:gd name="connsiteX4" fmla="*/ 704048 w 5853039"/>
                  <a:gd name="connsiteY4" fmla="*/ 2655395 h 4468861"/>
                  <a:gd name="connsiteX5" fmla="*/ 1164036 w 5853039"/>
                  <a:gd name="connsiteY5" fmla="*/ 2814232 h 4468861"/>
                  <a:gd name="connsiteX6" fmla="*/ 1096545 w 5853039"/>
                  <a:gd name="connsiteY6" fmla="*/ 2960101 h 4468861"/>
                  <a:gd name="connsiteX7" fmla="*/ 981156 w 5853039"/>
                  <a:gd name="connsiteY7" fmla="*/ 2845801 h 4468861"/>
                  <a:gd name="connsiteX8" fmla="*/ 1036236 w 5853039"/>
                  <a:gd name="connsiteY8" fmla="*/ 2353251 h 4468861"/>
                  <a:gd name="connsiteX9" fmla="*/ 208 w 5853039"/>
                  <a:gd name="connsiteY9" fmla="*/ 1940173 h 4468861"/>
                  <a:gd name="connsiteX10" fmla="*/ 1300804 w 5853039"/>
                  <a:gd name="connsiteY10" fmla="*/ 465565 h 4468861"/>
                  <a:gd name="connsiteX11" fmla="*/ 3484093 w 5853039"/>
                  <a:gd name="connsiteY11" fmla="*/ 24866 h 4468861"/>
                  <a:gd name="connsiteX12" fmla="*/ 5852883 w 5853039"/>
                  <a:gd name="connsiteY12" fmla="*/ 202539 h 4468861"/>
                  <a:gd name="connsiteX13" fmla="*/ 3602436 w 5853039"/>
                  <a:gd name="connsiteY13" fmla="*/ 1413241 h 4468861"/>
                  <a:gd name="connsiteX14" fmla="*/ 3312876 w 5853039"/>
                  <a:gd name="connsiteY14" fmla="*/ 2137141 h 4468861"/>
                  <a:gd name="connsiteX15" fmla="*/ 3571956 w 5853039"/>
                  <a:gd name="connsiteY15" fmla="*/ 2815321 h 4468861"/>
                  <a:gd name="connsiteX16" fmla="*/ 3168096 w 5853039"/>
                  <a:gd name="connsiteY16" fmla="*/ 3562081 h 4468861"/>
                  <a:gd name="connsiteX17" fmla="*/ 3602436 w 5853039"/>
                  <a:gd name="connsiteY17" fmla="*/ 4468861 h 4468861"/>
                  <a:gd name="connsiteX0" fmla="*/ 889325 w 5898012"/>
                  <a:gd name="connsiteY0" fmla="*/ 2515763 h 4454368"/>
                  <a:gd name="connsiteX1" fmla="*/ 1688075 w 5898012"/>
                  <a:gd name="connsiteY1" fmla="*/ 3337384 h 4454368"/>
                  <a:gd name="connsiteX2" fmla="*/ 1355449 w 5898012"/>
                  <a:gd name="connsiteY2" fmla="*/ 3905728 h 4454368"/>
                  <a:gd name="connsiteX3" fmla="*/ 705532 w 5898012"/>
                  <a:gd name="connsiteY3" fmla="*/ 3518384 h 4454368"/>
                  <a:gd name="connsiteX4" fmla="*/ 704048 w 5898012"/>
                  <a:gd name="connsiteY4" fmla="*/ 2640902 h 4454368"/>
                  <a:gd name="connsiteX5" fmla="*/ 1164036 w 5898012"/>
                  <a:gd name="connsiteY5" fmla="*/ 2799739 h 4454368"/>
                  <a:gd name="connsiteX6" fmla="*/ 1096545 w 5898012"/>
                  <a:gd name="connsiteY6" fmla="*/ 2945608 h 4454368"/>
                  <a:gd name="connsiteX7" fmla="*/ 981156 w 5898012"/>
                  <a:gd name="connsiteY7" fmla="*/ 2831308 h 4454368"/>
                  <a:gd name="connsiteX8" fmla="*/ 1036236 w 5898012"/>
                  <a:gd name="connsiteY8" fmla="*/ 2338758 h 4454368"/>
                  <a:gd name="connsiteX9" fmla="*/ 208 w 5898012"/>
                  <a:gd name="connsiteY9" fmla="*/ 1925680 h 4454368"/>
                  <a:gd name="connsiteX10" fmla="*/ 1300804 w 5898012"/>
                  <a:gd name="connsiteY10" fmla="*/ 451072 h 4454368"/>
                  <a:gd name="connsiteX11" fmla="*/ 3484093 w 5898012"/>
                  <a:gd name="connsiteY11" fmla="*/ 10373 h 4454368"/>
                  <a:gd name="connsiteX12" fmla="*/ 5852883 w 5898012"/>
                  <a:gd name="connsiteY12" fmla="*/ 188046 h 4454368"/>
                  <a:gd name="connsiteX13" fmla="*/ 3602436 w 5898012"/>
                  <a:gd name="connsiteY13" fmla="*/ 1398748 h 4454368"/>
                  <a:gd name="connsiteX14" fmla="*/ 3312876 w 5898012"/>
                  <a:gd name="connsiteY14" fmla="*/ 2122648 h 4454368"/>
                  <a:gd name="connsiteX15" fmla="*/ 3571956 w 5898012"/>
                  <a:gd name="connsiteY15" fmla="*/ 2800828 h 4454368"/>
                  <a:gd name="connsiteX16" fmla="*/ 3168096 w 5898012"/>
                  <a:gd name="connsiteY16" fmla="*/ 3547588 h 4454368"/>
                  <a:gd name="connsiteX17" fmla="*/ 3602436 w 5898012"/>
                  <a:gd name="connsiteY17" fmla="*/ 4454368 h 4454368"/>
                  <a:gd name="connsiteX0" fmla="*/ 889325 w 7604216"/>
                  <a:gd name="connsiteY0" fmla="*/ 2584734 h 4523339"/>
                  <a:gd name="connsiteX1" fmla="*/ 1688075 w 7604216"/>
                  <a:gd name="connsiteY1" fmla="*/ 3406355 h 4523339"/>
                  <a:gd name="connsiteX2" fmla="*/ 1355449 w 7604216"/>
                  <a:gd name="connsiteY2" fmla="*/ 3974699 h 4523339"/>
                  <a:gd name="connsiteX3" fmla="*/ 705532 w 7604216"/>
                  <a:gd name="connsiteY3" fmla="*/ 3587355 h 4523339"/>
                  <a:gd name="connsiteX4" fmla="*/ 704048 w 7604216"/>
                  <a:gd name="connsiteY4" fmla="*/ 2709873 h 4523339"/>
                  <a:gd name="connsiteX5" fmla="*/ 1164036 w 7604216"/>
                  <a:gd name="connsiteY5" fmla="*/ 2868710 h 4523339"/>
                  <a:gd name="connsiteX6" fmla="*/ 1096545 w 7604216"/>
                  <a:gd name="connsiteY6" fmla="*/ 3014579 h 4523339"/>
                  <a:gd name="connsiteX7" fmla="*/ 981156 w 7604216"/>
                  <a:gd name="connsiteY7" fmla="*/ 2900279 h 4523339"/>
                  <a:gd name="connsiteX8" fmla="*/ 1036236 w 7604216"/>
                  <a:gd name="connsiteY8" fmla="*/ 2407729 h 4523339"/>
                  <a:gd name="connsiteX9" fmla="*/ 208 w 7604216"/>
                  <a:gd name="connsiteY9" fmla="*/ 1994651 h 4523339"/>
                  <a:gd name="connsiteX10" fmla="*/ 1300804 w 7604216"/>
                  <a:gd name="connsiteY10" fmla="*/ 520043 h 4523339"/>
                  <a:gd name="connsiteX11" fmla="*/ 3484093 w 7604216"/>
                  <a:gd name="connsiteY11" fmla="*/ 79344 h 4523339"/>
                  <a:gd name="connsiteX12" fmla="*/ 5852883 w 7604216"/>
                  <a:gd name="connsiteY12" fmla="*/ 257017 h 4523339"/>
                  <a:gd name="connsiteX13" fmla="*/ 7526967 w 7604216"/>
                  <a:gd name="connsiteY13" fmla="*/ 2507109 h 4523339"/>
                  <a:gd name="connsiteX14" fmla="*/ 3312876 w 7604216"/>
                  <a:gd name="connsiteY14" fmla="*/ 2191619 h 4523339"/>
                  <a:gd name="connsiteX15" fmla="*/ 3571956 w 7604216"/>
                  <a:gd name="connsiteY15" fmla="*/ 2869799 h 4523339"/>
                  <a:gd name="connsiteX16" fmla="*/ 3168096 w 7604216"/>
                  <a:gd name="connsiteY16" fmla="*/ 3616559 h 4523339"/>
                  <a:gd name="connsiteX17" fmla="*/ 3602436 w 7604216"/>
                  <a:gd name="connsiteY17" fmla="*/ 4523339 h 4523339"/>
                  <a:gd name="connsiteX0" fmla="*/ 889325 w 7539711"/>
                  <a:gd name="connsiteY0" fmla="*/ 2584734 h 4523339"/>
                  <a:gd name="connsiteX1" fmla="*/ 1688075 w 7539711"/>
                  <a:gd name="connsiteY1" fmla="*/ 3406355 h 4523339"/>
                  <a:gd name="connsiteX2" fmla="*/ 1355449 w 7539711"/>
                  <a:gd name="connsiteY2" fmla="*/ 3974699 h 4523339"/>
                  <a:gd name="connsiteX3" fmla="*/ 705532 w 7539711"/>
                  <a:gd name="connsiteY3" fmla="*/ 3587355 h 4523339"/>
                  <a:gd name="connsiteX4" fmla="*/ 704048 w 7539711"/>
                  <a:gd name="connsiteY4" fmla="*/ 2709873 h 4523339"/>
                  <a:gd name="connsiteX5" fmla="*/ 1164036 w 7539711"/>
                  <a:gd name="connsiteY5" fmla="*/ 2868710 h 4523339"/>
                  <a:gd name="connsiteX6" fmla="*/ 1096545 w 7539711"/>
                  <a:gd name="connsiteY6" fmla="*/ 3014579 h 4523339"/>
                  <a:gd name="connsiteX7" fmla="*/ 981156 w 7539711"/>
                  <a:gd name="connsiteY7" fmla="*/ 2900279 h 4523339"/>
                  <a:gd name="connsiteX8" fmla="*/ 1036236 w 7539711"/>
                  <a:gd name="connsiteY8" fmla="*/ 2407729 h 4523339"/>
                  <a:gd name="connsiteX9" fmla="*/ 208 w 7539711"/>
                  <a:gd name="connsiteY9" fmla="*/ 1994651 h 4523339"/>
                  <a:gd name="connsiteX10" fmla="*/ 1300804 w 7539711"/>
                  <a:gd name="connsiteY10" fmla="*/ 520043 h 4523339"/>
                  <a:gd name="connsiteX11" fmla="*/ 3484093 w 7539711"/>
                  <a:gd name="connsiteY11" fmla="*/ 79344 h 4523339"/>
                  <a:gd name="connsiteX12" fmla="*/ 5852883 w 7539711"/>
                  <a:gd name="connsiteY12" fmla="*/ 257017 h 4523339"/>
                  <a:gd name="connsiteX13" fmla="*/ 7526967 w 7539711"/>
                  <a:gd name="connsiteY13" fmla="*/ 2507109 h 4523339"/>
                  <a:gd name="connsiteX14" fmla="*/ 3312876 w 7539711"/>
                  <a:gd name="connsiteY14" fmla="*/ 2191619 h 4523339"/>
                  <a:gd name="connsiteX15" fmla="*/ 3571956 w 7539711"/>
                  <a:gd name="connsiteY15" fmla="*/ 2869799 h 4523339"/>
                  <a:gd name="connsiteX16" fmla="*/ 3168096 w 7539711"/>
                  <a:gd name="connsiteY16" fmla="*/ 3616559 h 4523339"/>
                  <a:gd name="connsiteX17" fmla="*/ 3602436 w 7539711"/>
                  <a:gd name="connsiteY17" fmla="*/ 4523339 h 4523339"/>
                  <a:gd name="connsiteX0" fmla="*/ 889325 w 7541311"/>
                  <a:gd name="connsiteY0" fmla="*/ 2584734 h 4523339"/>
                  <a:gd name="connsiteX1" fmla="*/ 1688075 w 7541311"/>
                  <a:gd name="connsiteY1" fmla="*/ 3406355 h 4523339"/>
                  <a:gd name="connsiteX2" fmla="*/ 1355449 w 7541311"/>
                  <a:gd name="connsiteY2" fmla="*/ 3974699 h 4523339"/>
                  <a:gd name="connsiteX3" fmla="*/ 705532 w 7541311"/>
                  <a:gd name="connsiteY3" fmla="*/ 3587355 h 4523339"/>
                  <a:gd name="connsiteX4" fmla="*/ 704048 w 7541311"/>
                  <a:gd name="connsiteY4" fmla="*/ 2709873 h 4523339"/>
                  <a:gd name="connsiteX5" fmla="*/ 1164036 w 7541311"/>
                  <a:gd name="connsiteY5" fmla="*/ 2868710 h 4523339"/>
                  <a:gd name="connsiteX6" fmla="*/ 1096545 w 7541311"/>
                  <a:gd name="connsiteY6" fmla="*/ 3014579 h 4523339"/>
                  <a:gd name="connsiteX7" fmla="*/ 981156 w 7541311"/>
                  <a:gd name="connsiteY7" fmla="*/ 2900279 h 4523339"/>
                  <a:gd name="connsiteX8" fmla="*/ 1036236 w 7541311"/>
                  <a:gd name="connsiteY8" fmla="*/ 2407729 h 4523339"/>
                  <a:gd name="connsiteX9" fmla="*/ 208 w 7541311"/>
                  <a:gd name="connsiteY9" fmla="*/ 1994651 h 4523339"/>
                  <a:gd name="connsiteX10" fmla="*/ 1300804 w 7541311"/>
                  <a:gd name="connsiteY10" fmla="*/ 520043 h 4523339"/>
                  <a:gd name="connsiteX11" fmla="*/ 3484093 w 7541311"/>
                  <a:gd name="connsiteY11" fmla="*/ 79344 h 4523339"/>
                  <a:gd name="connsiteX12" fmla="*/ 5852883 w 7541311"/>
                  <a:gd name="connsiteY12" fmla="*/ 257017 h 4523339"/>
                  <a:gd name="connsiteX13" fmla="*/ 7526967 w 7541311"/>
                  <a:gd name="connsiteY13" fmla="*/ 2507109 h 4523339"/>
                  <a:gd name="connsiteX14" fmla="*/ 4915644 w 7541311"/>
                  <a:gd name="connsiteY14" fmla="*/ 4375654 h 4523339"/>
                  <a:gd name="connsiteX15" fmla="*/ 3571956 w 7541311"/>
                  <a:gd name="connsiteY15" fmla="*/ 2869799 h 4523339"/>
                  <a:gd name="connsiteX16" fmla="*/ 3168096 w 7541311"/>
                  <a:gd name="connsiteY16" fmla="*/ 3616559 h 4523339"/>
                  <a:gd name="connsiteX17" fmla="*/ 3602436 w 7541311"/>
                  <a:gd name="connsiteY17" fmla="*/ 4523339 h 4523339"/>
                  <a:gd name="connsiteX0" fmla="*/ 889325 w 7541311"/>
                  <a:gd name="connsiteY0" fmla="*/ 2584734 h 4523339"/>
                  <a:gd name="connsiteX1" fmla="*/ 1688075 w 7541311"/>
                  <a:gd name="connsiteY1" fmla="*/ 3406355 h 4523339"/>
                  <a:gd name="connsiteX2" fmla="*/ 1355449 w 7541311"/>
                  <a:gd name="connsiteY2" fmla="*/ 3974699 h 4523339"/>
                  <a:gd name="connsiteX3" fmla="*/ 705532 w 7541311"/>
                  <a:gd name="connsiteY3" fmla="*/ 3587355 h 4523339"/>
                  <a:gd name="connsiteX4" fmla="*/ 704048 w 7541311"/>
                  <a:gd name="connsiteY4" fmla="*/ 2709873 h 4523339"/>
                  <a:gd name="connsiteX5" fmla="*/ 1164036 w 7541311"/>
                  <a:gd name="connsiteY5" fmla="*/ 2868710 h 4523339"/>
                  <a:gd name="connsiteX6" fmla="*/ 1096545 w 7541311"/>
                  <a:gd name="connsiteY6" fmla="*/ 3014579 h 4523339"/>
                  <a:gd name="connsiteX7" fmla="*/ 981156 w 7541311"/>
                  <a:gd name="connsiteY7" fmla="*/ 2900279 h 4523339"/>
                  <a:gd name="connsiteX8" fmla="*/ 1036236 w 7541311"/>
                  <a:gd name="connsiteY8" fmla="*/ 2407729 h 4523339"/>
                  <a:gd name="connsiteX9" fmla="*/ 208 w 7541311"/>
                  <a:gd name="connsiteY9" fmla="*/ 1994651 h 4523339"/>
                  <a:gd name="connsiteX10" fmla="*/ 1300804 w 7541311"/>
                  <a:gd name="connsiteY10" fmla="*/ 520043 h 4523339"/>
                  <a:gd name="connsiteX11" fmla="*/ 3484093 w 7541311"/>
                  <a:gd name="connsiteY11" fmla="*/ 79344 h 4523339"/>
                  <a:gd name="connsiteX12" fmla="*/ 5852883 w 7541311"/>
                  <a:gd name="connsiteY12" fmla="*/ 257017 h 4523339"/>
                  <a:gd name="connsiteX13" fmla="*/ 7526967 w 7541311"/>
                  <a:gd name="connsiteY13" fmla="*/ 2507109 h 4523339"/>
                  <a:gd name="connsiteX14" fmla="*/ 4915644 w 7541311"/>
                  <a:gd name="connsiteY14" fmla="*/ 4375654 h 4523339"/>
                  <a:gd name="connsiteX15" fmla="*/ 3571956 w 7541311"/>
                  <a:gd name="connsiteY15" fmla="*/ 2869799 h 4523339"/>
                  <a:gd name="connsiteX16" fmla="*/ 2171984 w 7541311"/>
                  <a:gd name="connsiteY16" fmla="*/ 3123178 h 4523339"/>
                  <a:gd name="connsiteX17" fmla="*/ 3602436 w 7541311"/>
                  <a:gd name="connsiteY17" fmla="*/ 4523339 h 4523339"/>
                  <a:gd name="connsiteX0" fmla="*/ 889325 w 7541311"/>
                  <a:gd name="connsiteY0" fmla="*/ 2584734 h 4523339"/>
                  <a:gd name="connsiteX1" fmla="*/ 1688075 w 7541311"/>
                  <a:gd name="connsiteY1" fmla="*/ 3406355 h 4523339"/>
                  <a:gd name="connsiteX2" fmla="*/ 1355449 w 7541311"/>
                  <a:gd name="connsiteY2" fmla="*/ 3974699 h 4523339"/>
                  <a:gd name="connsiteX3" fmla="*/ 705532 w 7541311"/>
                  <a:gd name="connsiteY3" fmla="*/ 3587355 h 4523339"/>
                  <a:gd name="connsiteX4" fmla="*/ 704048 w 7541311"/>
                  <a:gd name="connsiteY4" fmla="*/ 2709873 h 4523339"/>
                  <a:gd name="connsiteX5" fmla="*/ 1164036 w 7541311"/>
                  <a:gd name="connsiteY5" fmla="*/ 2868710 h 4523339"/>
                  <a:gd name="connsiteX6" fmla="*/ 1096545 w 7541311"/>
                  <a:gd name="connsiteY6" fmla="*/ 3014579 h 4523339"/>
                  <a:gd name="connsiteX7" fmla="*/ 981156 w 7541311"/>
                  <a:gd name="connsiteY7" fmla="*/ 2900279 h 4523339"/>
                  <a:gd name="connsiteX8" fmla="*/ 1036236 w 7541311"/>
                  <a:gd name="connsiteY8" fmla="*/ 2407729 h 4523339"/>
                  <a:gd name="connsiteX9" fmla="*/ 208 w 7541311"/>
                  <a:gd name="connsiteY9" fmla="*/ 1994651 h 4523339"/>
                  <a:gd name="connsiteX10" fmla="*/ 1300804 w 7541311"/>
                  <a:gd name="connsiteY10" fmla="*/ 520043 h 4523339"/>
                  <a:gd name="connsiteX11" fmla="*/ 3484093 w 7541311"/>
                  <a:gd name="connsiteY11" fmla="*/ 79344 h 4523339"/>
                  <a:gd name="connsiteX12" fmla="*/ 5852883 w 7541311"/>
                  <a:gd name="connsiteY12" fmla="*/ 257017 h 4523339"/>
                  <a:gd name="connsiteX13" fmla="*/ 7526967 w 7541311"/>
                  <a:gd name="connsiteY13" fmla="*/ 2507109 h 4523339"/>
                  <a:gd name="connsiteX14" fmla="*/ 4915644 w 7541311"/>
                  <a:gd name="connsiteY14" fmla="*/ 4375654 h 4523339"/>
                  <a:gd name="connsiteX15" fmla="*/ 3369738 w 7541311"/>
                  <a:gd name="connsiteY15" fmla="*/ 4053914 h 4523339"/>
                  <a:gd name="connsiteX16" fmla="*/ 2171984 w 7541311"/>
                  <a:gd name="connsiteY16" fmla="*/ 3123178 h 4523339"/>
                  <a:gd name="connsiteX17" fmla="*/ 3602436 w 7541311"/>
                  <a:gd name="connsiteY17" fmla="*/ 4523339 h 4523339"/>
                  <a:gd name="connsiteX0" fmla="*/ 889325 w 7541311"/>
                  <a:gd name="connsiteY0" fmla="*/ 2584734 h 4463583"/>
                  <a:gd name="connsiteX1" fmla="*/ 1688075 w 7541311"/>
                  <a:gd name="connsiteY1" fmla="*/ 3406355 h 4463583"/>
                  <a:gd name="connsiteX2" fmla="*/ 1355449 w 7541311"/>
                  <a:gd name="connsiteY2" fmla="*/ 3974699 h 4463583"/>
                  <a:gd name="connsiteX3" fmla="*/ 705532 w 7541311"/>
                  <a:gd name="connsiteY3" fmla="*/ 3587355 h 4463583"/>
                  <a:gd name="connsiteX4" fmla="*/ 704048 w 7541311"/>
                  <a:gd name="connsiteY4" fmla="*/ 2709873 h 4463583"/>
                  <a:gd name="connsiteX5" fmla="*/ 1164036 w 7541311"/>
                  <a:gd name="connsiteY5" fmla="*/ 2868710 h 4463583"/>
                  <a:gd name="connsiteX6" fmla="*/ 1096545 w 7541311"/>
                  <a:gd name="connsiteY6" fmla="*/ 3014579 h 4463583"/>
                  <a:gd name="connsiteX7" fmla="*/ 981156 w 7541311"/>
                  <a:gd name="connsiteY7" fmla="*/ 2900279 h 4463583"/>
                  <a:gd name="connsiteX8" fmla="*/ 1036236 w 7541311"/>
                  <a:gd name="connsiteY8" fmla="*/ 2407729 h 4463583"/>
                  <a:gd name="connsiteX9" fmla="*/ 208 w 7541311"/>
                  <a:gd name="connsiteY9" fmla="*/ 1994651 h 4463583"/>
                  <a:gd name="connsiteX10" fmla="*/ 1300804 w 7541311"/>
                  <a:gd name="connsiteY10" fmla="*/ 520043 h 4463583"/>
                  <a:gd name="connsiteX11" fmla="*/ 3484093 w 7541311"/>
                  <a:gd name="connsiteY11" fmla="*/ 79344 h 4463583"/>
                  <a:gd name="connsiteX12" fmla="*/ 5852883 w 7541311"/>
                  <a:gd name="connsiteY12" fmla="*/ 257017 h 4463583"/>
                  <a:gd name="connsiteX13" fmla="*/ 7526967 w 7541311"/>
                  <a:gd name="connsiteY13" fmla="*/ 2507109 h 4463583"/>
                  <a:gd name="connsiteX14" fmla="*/ 4915644 w 7541311"/>
                  <a:gd name="connsiteY14" fmla="*/ 4375654 h 4463583"/>
                  <a:gd name="connsiteX15" fmla="*/ 3369738 w 7541311"/>
                  <a:gd name="connsiteY15" fmla="*/ 4053914 h 4463583"/>
                  <a:gd name="connsiteX16" fmla="*/ 2171984 w 7541311"/>
                  <a:gd name="connsiteY16" fmla="*/ 3123178 h 4463583"/>
                  <a:gd name="connsiteX17" fmla="*/ 3624905 w 7541311"/>
                  <a:gd name="connsiteY17" fmla="*/ 418407 h 4463583"/>
                  <a:gd name="connsiteX0" fmla="*/ 889325 w 7541311"/>
                  <a:gd name="connsiteY0" fmla="*/ 2584734 h 4463583"/>
                  <a:gd name="connsiteX1" fmla="*/ 1688075 w 7541311"/>
                  <a:gd name="connsiteY1" fmla="*/ 3406355 h 4463583"/>
                  <a:gd name="connsiteX2" fmla="*/ 1355449 w 7541311"/>
                  <a:gd name="connsiteY2" fmla="*/ 3974699 h 4463583"/>
                  <a:gd name="connsiteX3" fmla="*/ 705532 w 7541311"/>
                  <a:gd name="connsiteY3" fmla="*/ 3587355 h 4463583"/>
                  <a:gd name="connsiteX4" fmla="*/ 704048 w 7541311"/>
                  <a:gd name="connsiteY4" fmla="*/ 2709873 h 4463583"/>
                  <a:gd name="connsiteX5" fmla="*/ 1164036 w 7541311"/>
                  <a:gd name="connsiteY5" fmla="*/ 2868710 h 4463583"/>
                  <a:gd name="connsiteX6" fmla="*/ 1096545 w 7541311"/>
                  <a:gd name="connsiteY6" fmla="*/ 3014579 h 4463583"/>
                  <a:gd name="connsiteX7" fmla="*/ 981156 w 7541311"/>
                  <a:gd name="connsiteY7" fmla="*/ 2900279 h 4463583"/>
                  <a:gd name="connsiteX8" fmla="*/ 1036236 w 7541311"/>
                  <a:gd name="connsiteY8" fmla="*/ 2407729 h 4463583"/>
                  <a:gd name="connsiteX9" fmla="*/ 208 w 7541311"/>
                  <a:gd name="connsiteY9" fmla="*/ 1994651 h 4463583"/>
                  <a:gd name="connsiteX10" fmla="*/ 1300804 w 7541311"/>
                  <a:gd name="connsiteY10" fmla="*/ 520043 h 4463583"/>
                  <a:gd name="connsiteX11" fmla="*/ 3484093 w 7541311"/>
                  <a:gd name="connsiteY11" fmla="*/ 79344 h 4463583"/>
                  <a:gd name="connsiteX12" fmla="*/ 5852883 w 7541311"/>
                  <a:gd name="connsiteY12" fmla="*/ 257017 h 4463583"/>
                  <a:gd name="connsiteX13" fmla="*/ 7526967 w 7541311"/>
                  <a:gd name="connsiteY13" fmla="*/ 2507109 h 4463583"/>
                  <a:gd name="connsiteX14" fmla="*/ 4915644 w 7541311"/>
                  <a:gd name="connsiteY14" fmla="*/ 4375654 h 4463583"/>
                  <a:gd name="connsiteX15" fmla="*/ 3369738 w 7541311"/>
                  <a:gd name="connsiteY15" fmla="*/ 4053914 h 4463583"/>
                  <a:gd name="connsiteX16" fmla="*/ 2171984 w 7541311"/>
                  <a:gd name="connsiteY16" fmla="*/ 3123178 h 4463583"/>
                  <a:gd name="connsiteX17" fmla="*/ 3624905 w 7541311"/>
                  <a:gd name="connsiteY17" fmla="*/ 418407 h 4463583"/>
                  <a:gd name="connsiteX0" fmla="*/ 889325 w 7541311"/>
                  <a:gd name="connsiteY0" fmla="*/ 2584734 h 4463583"/>
                  <a:gd name="connsiteX1" fmla="*/ 1688075 w 7541311"/>
                  <a:gd name="connsiteY1" fmla="*/ 3406355 h 4463583"/>
                  <a:gd name="connsiteX2" fmla="*/ 1355449 w 7541311"/>
                  <a:gd name="connsiteY2" fmla="*/ 3974699 h 4463583"/>
                  <a:gd name="connsiteX3" fmla="*/ 705532 w 7541311"/>
                  <a:gd name="connsiteY3" fmla="*/ 3587355 h 4463583"/>
                  <a:gd name="connsiteX4" fmla="*/ 704048 w 7541311"/>
                  <a:gd name="connsiteY4" fmla="*/ 2709873 h 4463583"/>
                  <a:gd name="connsiteX5" fmla="*/ 1164036 w 7541311"/>
                  <a:gd name="connsiteY5" fmla="*/ 2868710 h 4463583"/>
                  <a:gd name="connsiteX6" fmla="*/ 1096545 w 7541311"/>
                  <a:gd name="connsiteY6" fmla="*/ 3014579 h 4463583"/>
                  <a:gd name="connsiteX7" fmla="*/ 981156 w 7541311"/>
                  <a:gd name="connsiteY7" fmla="*/ 2900279 h 4463583"/>
                  <a:gd name="connsiteX8" fmla="*/ 1036236 w 7541311"/>
                  <a:gd name="connsiteY8" fmla="*/ 2407729 h 4463583"/>
                  <a:gd name="connsiteX9" fmla="*/ 208 w 7541311"/>
                  <a:gd name="connsiteY9" fmla="*/ 1994651 h 4463583"/>
                  <a:gd name="connsiteX10" fmla="*/ 1300804 w 7541311"/>
                  <a:gd name="connsiteY10" fmla="*/ 520043 h 4463583"/>
                  <a:gd name="connsiteX11" fmla="*/ 3484093 w 7541311"/>
                  <a:gd name="connsiteY11" fmla="*/ 79344 h 4463583"/>
                  <a:gd name="connsiteX12" fmla="*/ 5852883 w 7541311"/>
                  <a:gd name="connsiteY12" fmla="*/ 257017 h 4463583"/>
                  <a:gd name="connsiteX13" fmla="*/ 7526967 w 7541311"/>
                  <a:gd name="connsiteY13" fmla="*/ 2507109 h 4463583"/>
                  <a:gd name="connsiteX14" fmla="*/ 4915644 w 7541311"/>
                  <a:gd name="connsiteY14" fmla="*/ 4375654 h 4463583"/>
                  <a:gd name="connsiteX15" fmla="*/ 3369738 w 7541311"/>
                  <a:gd name="connsiteY15" fmla="*/ 4053914 h 4463583"/>
                  <a:gd name="connsiteX16" fmla="*/ 2171984 w 7541311"/>
                  <a:gd name="connsiteY16" fmla="*/ 3123178 h 4463583"/>
                  <a:gd name="connsiteX17" fmla="*/ 3624905 w 7541311"/>
                  <a:gd name="connsiteY17" fmla="*/ 418407 h 4463583"/>
                  <a:gd name="connsiteX0" fmla="*/ 889325 w 7541311"/>
                  <a:gd name="connsiteY0" fmla="*/ 3097772 h 4976621"/>
                  <a:gd name="connsiteX1" fmla="*/ 1688075 w 7541311"/>
                  <a:gd name="connsiteY1" fmla="*/ 3919393 h 4976621"/>
                  <a:gd name="connsiteX2" fmla="*/ 1355449 w 7541311"/>
                  <a:gd name="connsiteY2" fmla="*/ 4487737 h 4976621"/>
                  <a:gd name="connsiteX3" fmla="*/ 705532 w 7541311"/>
                  <a:gd name="connsiteY3" fmla="*/ 4100393 h 4976621"/>
                  <a:gd name="connsiteX4" fmla="*/ 704048 w 7541311"/>
                  <a:gd name="connsiteY4" fmla="*/ 3222911 h 4976621"/>
                  <a:gd name="connsiteX5" fmla="*/ 1164036 w 7541311"/>
                  <a:gd name="connsiteY5" fmla="*/ 3381748 h 4976621"/>
                  <a:gd name="connsiteX6" fmla="*/ 1096545 w 7541311"/>
                  <a:gd name="connsiteY6" fmla="*/ 3527617 h 4976621"/>
                  <a:gd name="connsiteX7" fmla="*/ 981156 w 7541311"/>
                  <a:gd name="connsiteY7" fmla="*/ 3413317 h 4976621"/>
                  <a:gd name="connsiteX8" fmla="*/ 1036236 w 7541311"/>
                  <a:gd name="connsiteY8" fmla="*/ 2920767 h 4976621"/>
                  <a:gd name="connsiteX9" fmla="*/ 208 w 7541311"/>
                  <a:gd name="connsiteY9" fmla="*/ 2507689 h 4976621"/>
                  <a:gd name="connsiteX10" fmla="*/ 1300804 w 7541311"/>
                  <a:gd name="connsiteY10" fmla="*/ 1033081 h 4976621"/>
                  <a:gd name="connsiteX11" fmla="*/ 3484093 w 7541311"/>
                  <a:gd name="connsiteY11" fmla="*/ 592382 h 4976621"/>
                  <a:gd name="connsiteX12" fmla="*/ 5852883 w 7541311"/>
                  <a:gd name="connsiteY12" fmla="*/ 770055 h 4976621"/>
                  <a:gd name="connsiteX13" fmla="*/ 7526967 w 7541311"/>
                  <a:gd name="connsiteY13" fmla="*/ 3020147 h 4976621"/>
                  <a:gd name="connsiteX14" fmla="*/ 4915644 w 7541311"/>
                  <a:gd name="connsiteY14" fmla="*/ 4888692 h 4976621"/>
                  <a:gd name="connsiteX15" fmla="*/ 3369738 w 7541311"/>
                  <a:gd name="connsiteY15" fmla="*/ 4566952 h 4976621"/>
                  <a:gd name="connsiteX16" fmla="*/ 2171984 w 7541311"/>
                  <a:gd name="connsiteY16" fmla="*/ 3636216 h 4976621"/>
                  <a:gd name="connsiteX17" fmla="*/ 6111439 w 7541311"/>
                  <a:gd name="connsiteY17" fmla="*/ 17045 h 4976621"/>
                  <a:gd name="connsiteX0" fmla="*/ 889325 w 7541311"/>
                  <a:gd name="connsiteY0" fmla="*/ 3106388 h 5010613"/>
                  <a:gd name="connsiteX1" fmla="*/ 1688075 w 7541311"/>
                  <a:gd name="connsiteY1" fmla="*/ 3928009 h 5010613"/>
                  <a:gd name="connsiteX2" fmla="*/ 1355449 w 7541311"/>
                  <a:gd name="connsiteY2" fmla="*/ 4496353 h 5010613"/>
                  <a:gd name="connsiteX3" fmla="*/ 705532 w 7541311"/>
                  <a:gd name="connsiteY3" fmla="*/ 4109009 h 5010613"/>
                  <a:gd name="connsiteX4" fmla="*/ 704048 w 7541311"/>
                  <a:gd name="connsiteY4" fmla="*/ 3231527 h 5010613"/>
                  <a:gd name="connsiteX5" fmla="*/ 1164036 w 7541311"/>
                  <a:gd name="connsiteY5" fmla="*/ 3390364 h 5010613"/>
                  <a:gd name="connsiteX6" fmla="*/ 1096545 w 7541311"/>
                  <a:gd name="connsiteY6" fmla="*/ 3536233 h 5010613"/>
                  <a:gd name="connsiteX7" fmla="*/ 981156 w 7541311"/>
                  <a:gd name="connsiteY7" fmla="*/ 3421933 h 5010613"/>
                  <a:gd name="connsiteX8" fmla="*/ 1036236 w 7541311"/>
                  <a:gd name="connsiteY8" fmla="*/ 2929383 h 5010613"/>
                  <a:gd name="connsiteX9" fmla="*/ 208 w 7541311"/>
                  <a:gd name="connsiteY9" fmla="*/ 2516305 h 5010613"/>
                  <a:gd name="connsiteX10" fmla="*/ 1300804 w 7541311"/>
                  <a:gd name="connsiteY10" fmla="*/ 1041697 h 5010613"/>
                  <a:gd name="connsiteX11" fmla="*/ 3484093 w 7541311"/>
                  <a:gd name="connsiteY11" fmla="*/ 600998 h 5010613"/>
                  <a:gd name="connsiteX12" fmla="*/ 5852883 w 7541311"/>
                  <a:gd name="connsiteY12" fmla="*/ 778671 h 5010613"/>
                  <a:gd name="connsiteX13" fmla="*/ 7526967 w 7541311"/>
                  <a:gd name="connsiteY13" fmla="*/ 3028763 h 5010613"/>
                  <a:gd name="connsiteX14" fmla="*/ 4915644 w 7541311"/>
                  <a:gd name="connsiteY14" fmla="*/ 4897308 h 5010613"/>
                  <a:gd name="connsiteX15" fmla="*/ 3369738 w 7541311"/>
                  <a:gd name="connsiteY15" fmla="*/ 4575568 h 5010613"/>
                  <a:gd name="connsiteX16" fmla="*/ 1857423 w 7541311"/>
                  <a:gd name="connsiteY16" fmla="*/ 2704118 h 5010613"/>
                  <a:gd name="connsiteX17" fmla="*/ 6111439 w 7541311"/>
                  <a:gd name="connsiteY17" fmla="*/ 25661 h 5010613"/>
                  <a:gd name="connsiteX0" fmla="*/ 889325 w 7541311"/>
                  <a:gd name="connsiteY0" fmla="*/ 3106388 h 4944173"/>
                  <a:gd name="connsiteX1" fmla="*/ 1688075 w 7541311"/>
                  <a:gd name="connsiteY1" fmla="*/ 3928009 h 4944173"/>
                  <a:gd name="connsiteX2" fmla="*/ 1355449 w 7541311"/>
                  <a:gd name="connsiteY2" fmla="*/ 4496353 h 4944173"/>
                  <a:gd name="connsiteX3" fmla="*/ 705532 w 7541311"/>
                  <a:gd name="connsiteY3" fmla="*/ 4109009 h 4944173"/>
                  <a:gd name="connsiteX4" fmla="*/ 704048 w 7541311"/>
                  <a:gd name="connsiteY4" fmla="*/ 3231527 h 4944173"/>
                  <a:gd name="connsiteX5" fmla="*/ 1164036 w 7541311"/>
                  <a:gd name="connsiteY5" fmla="*/ 3390364 h 4944173"/>
                  <a:gd name="connsiteX6" fmla="*/ 1096545 w 7541311"/>
                  <a:gd name="connsiteY6" fmla="*/ 3536233 h 4944173"/>
                  <a:gd name="connsiteX7" fmla="*/ 981156 w 7541311"/>
                  <a:gd name="connsiteY7" fmla="*/ 3421933 h 4944173"/>
                  <a:gd name="connsiteX8" fmla="*/ 1036236 w 7541311"/>
                  <a:gd name="connsiteY8" fmla="*/ 2929383 h 4944173"/>
                  <a:gd name="connsiteX9" fmla="*/ 208 w 7541311"/>
                  <a:gd name="connsiteY9" fmla="*/ 2516305 h 4944173"/>
                  <a:gd name="connsiteX10" fmla="*/ 1300804 w 7541311"/>
                  <a:gd name="connsiteY10" fmla="*/ 1041697 h 4944173"/>
                  <a:gd name="connsiteX11" fmla="*/ 3484093 w 7541311"/>
                  <a:gd name="connsiteY11" fmla="*/ 600998 h 4944173"/>
                  <a:gd name="connsiteX12" fmla="*/ 5852883 w 7541311"/>
                  <a:gd name="connsiteY12" fmla="*/ 778671 h 4944173"/>
                  <a:gd name="connsiteX13" fmla="*/ 7526967 w 7541311"/>
                  <a:gd name="connsiteY13" fmla="*/ 3028763 h 4944173"/>
                  <a:gd name="connsiteX14" fmla="*/ 4915644 w 7541311"/>
                  <a:gd name="connsiteY14" fmla="*/ 4897308 h 4944173"/>
                  <a:gd name="connsiteX15" fmla="*/ 2718145 w 7541311"/>
                  <a:gd name="connsiteY15" fmla="*/ 4240068 h 4944173"/>
                  <a:gd name="connsiteX16" fmla="*/ 1857423 w 7541311"/>
                  <a:gd name="connsiteY16" fmla="*/ 2704118 h 4944173"/>
                  <a:gd name="connsiteX17" fmla="*/ 6111439 w 7541311"/>
                  <a:gd name="connsiteY17" fmla="*/ 25661 h 4944173"/>
                  <a:gd name="connsiteX0" fmla="*/ 889325 w 7530353"/>
                  <a:gd name="connsiteY0" fmla="*/ 3106388 h 4882537"/>
                  <a:gd name="connsiteX1" fmla="*/ 1688075 w 7530353"/>
                  <a:gd name="connsiteY1" fmla="*/ 3928009 h 4882537"/>
                  <a:gd name="connsiteX2" fmla="*/ 1355449 w 7530353"/>
                  <a:gd name="connsiteY2" fmla="*/ 4496353 h 4882537"/>
                  <a:gd name="connsiteX3" fmla="*/ 705532 w 7530353"/>
                  <a:gd name="connsiteY3" fmla="*/ 4109009 h 4882537"/>
                  <a:gd name="connsiteX4" fmla="*/ 704048 w 7530353"/>
                  <a:gd name="connsiteY4" fmla="*/ 3231527 h 4882537"/>
                  <a:gd name="connsiteX5" fmla="*/ 1164036 w 7530353"/>
                  <a:gd name="connsiteY5" fmla="*/ 3390364 h 4882537"/>
                  <a:gd name="connsiteX6" fmla="*/ 1096545 w 7530353"/>
                  <a:gd name="connsiteY6" fmla="*/ 3536233 h 4882537"/>
                  <a:gd name="connsiteX7" fmla="*/ 981156 w 7530353"/>
                  <a:gd name="connsiteY7" fmla="*/ 3421933 h 4882537"/>
                  <a:gd name="connsiteX8" fmla="*/ 1036236 w 7530353"/>
                  <a:gd name="connsiteY8" fmla="*/ 2929383 h 4882537"/>
                  <a:gd name="connsiteX9" fmla="*/ 208 w 7530353"/>
                  <a:gd name="connsiteY9" fmla="*/ 2516305 h 4882537"/>
                  <a:gd name="connsiteX10" fmla="*/ 1300804 w 7530353"/>
                  <a:gd name="connsiteY10" fmla="*/ 1041697 h 4882537"/>
                  <a:gd name="connsiteX11" fmla="*/ 3484093 w 7530353"/>
                  <a:gd name="connsiteY11" fmla="*/ 600998 h 4882537"/>
                  <a:gd name="connsiteX12" fmla="*/ 5852883 w 7530353"/>
                  <a:gd name="connsiteY12" fmla="*/ 778671 h 4882537"/>
                  <a:gd name="connsiteX13" fmla="*/ 7526967 w 7530353"/>
                  <a:gd name="connsiteY13" fmla="*/ 3028763 h 4882537"/>
                  <a:gd name="connsiteX14" fmla="*/ 5424934 w 7530353"/>
                  <a:gd name="connsiteY14" fmla="*/ 4831524 h 4882537"/>
                  <a:gd name="connsiteX15" fmla="*/ 2718145 w 7530353"/>
                  <a:gd name="connsiteY15" fmla="*/ 4240068 h 4882537"/>
                  <a:gd name="connsiteX16" fmla="*/ 1857423 w 7530353"/>
                  <a:gd name="connsiteY16" fmla="*/ 2704118 h 4882537"/>
                  <a:gd name="connsiteX17" fmla="*/ 6111439 w 7530353"/>
                  <a:gd name="connsiteY17" fmla="*/ 25661 h 4882537"/>
                  <a:gd name="connsiteX0" fmla="*/ 889325 w 7530353"/>
                  <a:gd name="connsiteY0" fmla="*/ 3104703 h 4879238"/>
                  <a:gd name="connsiteX1" fmla="*/ 1688075 w 7530353"/>
                  <a:gd name="connsiteY1" fmla="*/ 3926324 h 4879238"/>
                  <a:gd name="connsiteX2" fmla="*/ 1355449 w 7530353"/>
                  <a:gd name="connsiteY2" fmla="*/ 4494668 h 4879238"/>
                  <a:gd name="connsiteX3" fmla="*/ 705532 w 7530353"/>
                  <a:gd name="connsiteY3" fmla="*/ 4107324 h 4879238"/>
                  <a:gd name="connsiteX4" fmla="*/ 704048 w 7530353"/>
                  <a:gd name="connsiteY4" fmla="*/ 3229842 h 4879238"/>
                  <a:gd name="connsiteX5" fmla="*/ 1164036 w 7530353"/>
                  <a:gd name="connsiteY5" fmla="*/ 3388679 h 4879238"/>
                  <a:gd name="connsiteX6" fmla="*/ 1096545 w 7530353"/>
                  <a:gd name="connsiteY6" fmla="*/ 3534548 h 4879238"/>
                  <a:gd name="connsiteX7" fmla="*/ 981156 w 7530353"/>
                  <a:gd name="connsiteY7" fmla="*/ 3420248 h 4879238"/>
                  <a:gd name="connsiteX8" fmla="*/ 1036236 w 7530353"/>
                  <a:gd name="connsiteY8" fmla="*/ 2927698 h 4879238"/>
                  <a:gd name="connsiteX9" fmla="*/ 208 w 7530353"/>
                  <a:gd name="connsiteY9" fmla="*/ 2514620 h 4879238"/>
                  <a:gd name="connsiteX10" fmla="*/ 1300804 w 7530353"/>
                  <a:gd name="connsiteY10" fmla="*/ 1040012 h 4879238"/>
                  <a:gd name="connsiteX11" fmla="*/ 3484093 w 7530353"/>
                  <a:gd name="connsiteY11" fmla="*/ 599313 h 4879238"/>
                  <a:gd name="connsiteX12" fmla="*/ 5852883 w 7530353"/>
                  <a:gd name="connsiteY12" fmla="*/ 776986 h 4879238"/>
                  <a:gd name="connsiteX13" fmla="*/ 7526967 w 7530353"/>
                  <a:gd name="connsiteY13" fmla="*/ 3027078 h 4879238"/>
                  <a:gd name="connsiteX14" fmla="*/ 5424934 w 7530353"/>
                  <a:gd name="connsiteY14" fmla="*/ 4829839 h 4879238"/>
                  <a:gd name="connsiteX15" fmla="*/ 2718145 w 7530353"/>
                  <a:gd name="connsiteY15" fmla="*/ 4238383 h 4879238"/>
                  <a:gd name="connsiteX16" fmla="*/ 1849934 w 7530353"/>
                  <a:gd name="connsiteY16" fmla="*/ 2834002 h 4879238"/>
                  <a:gd name="connsiteX17" fmla="*/ 6111439 w 7530353"/>
                  <a:gd name="connsiteY17" fmla="*/ 23976 h 4879238"/>
                  <a:gd name="connsiteX0" fmla="*/ 889325 w 7530353"/>
                  <a:gd name="connsiteY0" fmla="*/ 3101025 h 4875560"/>
                  <a:gd name="connsiteX1" fmla="*/ 1688075 w 7530353"/>
                  <a:gd name="connsiteY1" fmla="*/ 3922646 h 4875560"/>
                  <a:gd name="connsiteX2" fmla="*/ 1355449 w 7530353"/>
                  <a:gd name="connsiteY2" fmla="*/ 4490990 h 4875560"/>
                  <a:gd name="connsiteX3" fmla="*/ 705532 w 7530353"/>
                  <a:gd name="connsiteY3" fmla="*/ 4103646 h 4875560"/>
                  <a:gd name="connsiteX4" fmla="*/ 704048 w 7530353"/>
                  <a:gd name="connsiteY4" fmla="*/ 3226164 h 4875560"/>
                  <a:gd name="connsiteX5" fmla="*/ 1164036 w 7530353"/>
                  <a:gd name="connsiteY5" fmla="*/ 3385001 h 4875560"/>
                  <a:gd name="connsiteX6" fmla="*/ 1096545 w 7530353"/>
                  <a:gd name="connsiteY6" fmla="*/ 3530870 h 4875560"/>
                  <a:gd name="connsiteX7" fmla="*/ 981156 w 7530353"/>
                  <a:gd name="connsiteY7" fmla="*/ 3416570 h 4875560"/>
                  <a:gd name="connsiteX8" fmla="*/ 1036236 w 7530353"/>
                  <a:gd name="connsiteY8" fmla="*/ 2924020 h 4875560"/>
                  <a:gd name="connsiteX9" fmla="*/ 208 w 7530353"/>
                  <a:gd name="connsiteY9" fmla="*/ 2510942 h 4875560"/>
                  <a:gd name="connsiteX10" fmla="*/ 1300804 w 7530353"/>
                  <a:gd name="connsiteY10" fmla="*/ 1036334 h 4875560"/>
                  <a:gd name="connsiteX11" fmla="*/ 3484093 w 7530353"/>
                  <a:gd name="connsiteY11" fmla="*/ 595635 h 4875560"/>
                  <a:gd name="connsiteX12" fmla="*/ 5852883 w 7530353"/>
                  <a:gd name="connsiteY12" fmla="*/ 773308 h 4875560"/>
                  <a:gd name="connsiteX13" fmla="*/ 7526967 w 7530353"/>
                  <a:gd name="connsiteY13" fmla="*/ 3023400 h 4875560"/>
                  <a:gd name="connsiteX14" fmla="*/ 5424934 w 7530353"/>
                  <a:gd name="connsiteY14" fmla="*/ 4826161 h 4875560"/>
                  <a:gd name="connsiteX15" fmla="*/ 2718145 w 7530353"/>
                  <a:gd name="connsiteY15" fmla="*/ 4234705 h 4875560"/>
                  <a:gd name="connsiteX16" fmla="*/ 1849934 w 7530353"/>
                  <a:gd name="connsiteY16" fmla="*/ 2830324 h 4875560"/>
                  <a:gd name="connsiteX17" fmla="*/ 6111439 w 7530353"/>
                  <a:gd name="connsiteY17" fmla="*/ 20298 h 4875560"/>
                  <a:gd name="connsiteX0" fmla="*/ 889325 w 7530353"/>
                  <a:gd name="connsiteY0" fmla="*/ 3101025 h 4875560"/>
                  <a:gd name="connsiteX1" fmla="*/ 1688075 w 7530353"/>
                  <a:gd name="connsiteY1" fmla="*/ 3922646 h 4875560"/>
                  <a:gd name="connsiteX2" fmla="*/ 1355449 w 7530353"/>
                  <a:gd name="connsiteY2" fmla="*/ 4490990 h 4875560"/>
                  <a:gd name="connsiteX3" fmla="*/ 705532 w 7530353"/>
                  <a:gd name="connsiteY3" fmla="*/ 4103646 h 4875560"/>
                  <a:gd name="connsiteX4" fmla="*/ 704048 w 7530353"/>
                  <a:gd name="connsiteY4" fmla="*/ 3226164 h 4875560"/>
                  <a:gd name="connsiteX5" fmla="*/ 1164036 w 7530353"/>
                  <a:gd name="connsiteY5" fmla="*/ 3385001 h 4875560"/>
                  <a:gd name="connsiteX6" fmla="*/ 1096545 w 7530353"/>
                  <a:gd name="connsiteY6" fmla="*/ 3530870 h 4875560"/>
                  <a:gd name="connsiteX7" fmla="*/ 981156 w 7530353"/>
                  <a:gd name="connsiteY7" fmla="*/ 3416570 h 4875560"/>
                  <a:gd name="connsiteX8" fmla="*/ 1036236 w 7530353"/>
                  <a:gd name="connsiteY8" fmla="*/ 2924020 h 4875560"/>
                  <a:gd name="connsiteX9" fmla="*/ 208 w 7530353"/>
                  <a:gd name="connsiteY9" fmla="*/ 2510942 h 4875560"/>
                  <a:gd name="connsiteX10" fmla="*/ 1300804 w 7530353"/>
                  <a:gd name="connsiteY10" fmla="*/ 1036334 h 4875560"/>
                  <a:gd name="connsiteX11" fmla="*/ 3484093 w 7530353"/>
                  <a:gd name="connsiteY11" fmla="*/ 595635 h 4875560"/>
                  <a:gd name="connsiteX12" fmla="*/ 5852883 w 7530353"/>
                  <a:gd name="connsiteY12" fmla="*/ 773308 h 4875560"/>
                  <a:gd name="connsiteX13" fmla="*/ 7526967 w 7530353"/>
                  <a:gd name="connsiteY13" fmla="*/ 3023400 h 4875560"/>
                  <a:gd name="connsiteX14" fmla="*/ 5424934 w 7530353"/>
                  <a:gd name="connsiteY14" fmla="*/ 4826161 h 4875560"/>
                  <a:gd name="connsiteX15" fmla="*/ 2718145 w 7530353"/>
                  <a:gd name="connsiteY15" fmla="*/ 4234705 h 4875560"/>
                  <a:gd name="connsiteX16" fmla="*/ 1849934 w 7530353"/>
                  <a:gd name="connsiteY16" fmla="*/ 2830324 h 4875560"/>
                  <a:gd name="connsiteX17" fmla="*/ 6111439 w 7530353"/>
                  <a:gd name="connsiteY17" fmla="*/ 20298 h 4875560"/>
                  <a:gd name="connsiteX0" fmla="*/ 889325 w 7530353"/>
                  <a:gd name="connsiteY0" fmla="*/ 3101025 h 4875560"/>
                  <a:gd name="connsiteX1" fmla="*/ 1688075 w 7530353"/>
                  <a:gd name="connsiteY1" fmla="*/ 3922646 h 4875560"/>
                  <a:gd name="connsiteX2" fmla="*/ 1355449 w 7530353"/>
                  <a:gd name="connsiteY2" fmla="*/ 4490990 h 4875560"/>
                  <a:gd name="connsiteX3" fmla="*/ 705532 w 7530353"/>
                  <a:gd name="connsiteY3" fmla="*/ 4103646 h 4875560"/>
                  <a:gd name="connsiteX4" fmla="*/ 704048 w 7530353"/>
                  <a:gd name="connsiteY4" fmla="*/ 3226164 h 4875560"/>
                  <a:gd name="connsiteX5" fmla="*/ 1164036 w 7530353"/>
                  <a:gd name="connsiteY5" fmla="*/ 3385001 h 4875560"/>
                  <a:gd name="connsiteX6" fmla="*/ 1096545 w 7530353"/>
                  <a:gd name="connsiteY6" fmla="*/ 3530870 h 4875560"/>
                  <a:gd name="connsiteX7" fmla="*/ 981156 w 7530353"/>
                  <a:gd name="connsiteY7" fmla="*/ 3416570 h 4875560"/>
                  <a:gd name="connsiteX8" fmla="*/ 1036236 w 7530353"/>
                  <a:gd name="connsiteY8" fmla="*/ 2924020 h 4875560"/>
                  <a:gd name="connsiteX9" fmla="*/ 208 w 7530353"/>
                  <a:gd name="connsiteY9" fmla="*/ 2510942 h 4875560"/>
                  <a:gd name="connsiteX10" fmla="*/ 1300804 w 7530353"/>
                  <a:gd name="connsiteY10" fmla="*/ 1036334 h 4875560"/>
                  <a:gd name="connsiteX11" fmla="*/ 3484093 w 7530353"/>
                  <a:gd name="connsiteY11" fmla="*/ 595635 h 4875560"/>
                  <a:gd name="connsiteX12" fmla="*/ 5852883 w 7530353"/>
                  <a:gd name="connsiteY12" fmla="*/ 773308 h 4875560"/>
                  <a:gd name="connsiteX13" fmla="*/ 7526967 w 7530353"/>
                  <a:gd name="connsiteY13" fmla="*/ 3023400 h 4875560"/>
                  <a:gd name="connsiteX14" fmla="*/ 5424934 w 7530353"/>
                  <a:gd name="connsiteY14" fmla="*/ 4826161 h 4875560"/>
                  <a:gd name="connsiteX15" fmla="*/ 2718145 w 7530353"/>
                  <a:gd name="connsiteY15" fmla="*/ 4234705 h 4875560"/>
                  <a:gd name="connsiteX16" fmla="*/ 1849934 w 7530353"/>
                  <a:gd name="connsiteY16" fmla="*/ 2830324 h 4875560"/>
                  <a:gd name="connsiteX17" fmla="*/ 6111439 w 7530353"/>
                  <a:gd name="connsiteY17" fmla="*/ 20298 h 4875560"/>
                  <a:gd name="connsiteX0" fmla="*/ 889325 w 7530353"/>
                  <a:gd name="connsiteY0" fmla="*/ 3101312 h 4875847"/>
                  <a:gd name="connsiteX1" fmla="*/ 1688075 w 7530353"/>
                  <a:gd name="connsiteY1" fmla="*/ 3922933 h 4875847"/>
                  <a:gd name="connsiteX2" fmla="*/ 1355449 w 7530353"/>
                  <a:gd name="connsiteY2" fmla="*/ 4491277 h 4875847"/>
                  <a:gd name="connsiteX3" fmla="*/ 705532 w 7530353"/>
                  <a:gd name="connsiteY3" fmla="*/ 4103933 h 4875847"/>
                  <a:gd name="connsiteX4" fmla="*/ 704048 w 7530353"/>
                  <a:gd name="connsiteY4" fmla="*/ 3226451 h 4875847"/>
                  <a:gd name="connsiteX5" fmla="*/ 1164036 w 7530353"/>
                  <a:gd name="connsiteY5" fmla="*/ 3385288 h 4875847"/>
                  <a:gd name="connsiteX6" fmla="*/ 1096545 w 7530353"/>
                  <a:gd name="connsiteY6" fmla="*/ 3531157 h 4875847"/>
                  <a:gd name="connsiteX7" fmla="*/ 981156 w 7530353"/>
                  <a:gd name="connsiteY7" fmla="*/ 3416857 h 4875847"/>
                  <a:gd name="connsiteX8" fmla="*/ 1036236 w 7530353"/>
                  <a:gd name="connsiteY8" fmla="*/ 2924307 h 4875847"/>
                  <a:gd name="connsiteX9" fmla="*/ 208 w 7530353"/>
                  <a:gd name="connsiteY9" fmla="*/ 2511229 h 4875847"/>
                  <a:gd name="connsiteX10" fmla="*/ 1300804 w 7530353"/>
                  <a:gd name="connsiteY10" fmla="*/ 1036621 h 4875847"/>
                  <a:gd name="connsiteX11" fmla="*/ 3484093 w 7530353"/>
                  <a:gd name="connsiteY11" fmla="*/ 595922 h 4875847"/>
                  <a:gd name="connsiteX12" fmla="*/ 5852883 w 7530353"/>
                  <a:gd name="connsiteY12" fmla="*/ 773595 h 4875847"/>
                  <a:gd name="connsiteX13" fmla="*/ 7526967 w 7530353"/>
                  <a:gd name="connsiteY13" fmla="*/ 3023687 h 4875847"/>
                  <a:gd name="connsiteX14" fmla="*/ 5424934 w 7530353"/>
                  <a:gd name="connsiteY14" fmla="*/ 4826448 h 4875847"/>
                  <a:gd name="connsiteX15" fmla="*/ 2718145 w 7530353"/>
                  <a:gd name="connsiteY15" fmla="*/ 4234992 h 4875847"/>
                  <a:gd name="connsiteX16" fmla="*/ 1849934 w 7530353"/>
                  <a:gd name="connsiteY16" fmla="*/ 2830611 h 4875847"/>
                  <a:gd name="connsiteX17" fmla="*/ 6111439 w 7530353"/>
                  <a:gd name="connsiteY17" fmla="*/ 20585 h 4875847"/>
                  <a:gd name="connsiteX0" fmla="*/ 889325 w 7530353"/>
                  <a:gd name="connsiteY0" fmla="*/ 3100799 h 4874637"/>
                  <a:gd name="connsiteX1" fmla="*/ 1688075 w 7530353"/>
                  <a:gd name="connsiteY1" fmla="*/ 3922420 h 4874637"/>
                  <a:gd name="connsiteX2" fmla="*/ 1355449 w 7530353"/>
                  <a:gd name="connsiteY2" fmla="*/ 4490764 h 4874637"/>
                  <a:gd name="connsiteX3" fmla="*/ 705532 w 7530353"/>
                  <a:gd name="connsiteY3" fmla="*/ 4103420 h 4874637"/>
                  <a:gd name="connsiteX4" fmla="*/ 704048 w 7530353"/>
                  <a:gd name="connsiteY4" fmla="*/ 3225938 h 4874637"/>
                  <a:gd name="connsiteX5" fmla="*/ 1164036 w 7530353"/>
                  <a:gd name="connsiteY5" fmla="*/ 3384775 h 4874637"/>
                  <a:gd name="connsiteX6" fmla="*/ 1096545 w 7530353"/>
                  <a:gd name="connsiteY6" fmla="*/ 3530644 h 4874637"/>
                  <a:gd name="connsiteX7" fmla="*/ 981156 w 7530353"/>
                  <a:gd name="connsiteY7" fmla="*/ 3416344 h 4874637"/>
                  <a:gd name="connsiteX8" fmla="*/ 1036236 w 7530353"/>
                  <a:gd name="connsiteY8" fmla="*/ 2923794 h 4874637"/>
                  <a:gd name="connsiteX9" fmla="*/ 208 w 7530353"/>
                  <a:gd name="connsiteY9" fmla="*/ 2510716 h 4874637"/>
                  <a:gd name="connsiteX10" fmla="*/ 1300804 w 7530353"/>
                  <a:gd name="connsiteY10" fmla="*/ 1036108 h 4874637"/>
                  <a:gd name="connsiteX11" fmla="*/ 3484093 w 7530353"/>
                  <a:gd name="connsiteY11" fmla="*/ 595409 h 4874637"/>
                  <a:gd name="connsiteX12" fmla="*/ 5852883 w 7530353"/>
                  <a:gd name="connsiteY12" fmla="*/ 773082 h 4874637"/>
                  <a:gd name="connsiteX13" fmla="*/ 7526967 w 7530353"/>
                  <a:gd name="connsiteY13" fmla="*/ 3023174 h 4874637"/>
                  <a:gd name="connsiteX14" fmla="*/ 5424934 w 7530353"/>
                  <a:gd name="connsiteY14" fmla="*/ 4825935 h 4874637"/>
                  <a:gd name="connsiteX15" fmla="*/ 2718145 w 7530353"/>
                  <a:gd name="connsiteY15" fmla="*/ 4234479 h 4874637"/>
                  <a:gd name="connsiteX16" fmla="*/ 1887382 w 7530353"/>
                  <a:gd name="connsiteY16" fmla="*/ 2889304 h 4874637"/>
                  <a:gd name="connsiteX17" fmla="*/ 6111439 w 7530353"/>
                  <a:gd name="connsiteY17" fmla="*/ 20072 h 4874637"/>
                  <a:gd name="connsiteX0" fmla="*/ 889325 w 7530353"/>
                  <a:gd name="connsiteY0" fmla="*/ 3080727 h 4854565"/>
                  <a:gd name="connsiteX1" fmla="*/ 1688075 w 7530353"/>
                  <a:gd name="connsiteY1" fmla="*/ 3902348 h 4854565"/>
                  <a:gd name="connsiteX2" fmla="*/ 1355449 w 7530353"/>
                  <a:gd name="connsiteY2" fmla="*/ 4470692 h 4854565"/>
                  <a:gd name="connsiteX3" fmla="*/ 705532 w 7530353"/>
                  <a:gd name="connsiteY3" fmla="*/ 4083348 h 4854565"/>
                  <a:gd name="connsiteX4" fmla="*/ 704048 w 7530353"/>
                  <a:gd name="connsiteY4" fmla="*/ 3205866 h 4854565"/>
                  <a:gd name="connsiteX5" fmla="*/ 1164036 w 7530353"/>
                  <a:gd name="connsiteY5" fmla="*/ 3364703 h 4854565"/>
                  <a:gd name="connsiteX6" fmla="*/ 1096545 w 7530353"/>
                  <a:gd name="connsiteY6" fmla="*/ 3510572 h 4854565"/>
                  <a:gd name="connsiteX7" fmla="*/ 981156 w 7530353"/>
                  <a:gd name="connsiteY7" fmla="*/ 3396272 h 4854565"/>
                  <a:gd name="connsiteX8" fmla="*/ 1036236 w 7530353"/>
                  <a:gd name="connsiteY8" fmla="*/ 2903722 h 4854565"/>
                  <a:gd name="connsiteX9" fmla="*/ 208 w 7530353"/>
                  <a:gd name="connsiteY9" fmla="*/ 2490644 h 4854565"/>
                  <a:gd name="connsiteX10" fmla="*/ 1300804 w 7530353"/>
                  <a:gd name="connsiteY10" fmla="*/ 1016036 h 4854565"/>
                  <a:gd name="connsiteX11" fmla="*/ 3484093 w 7530353"/>
                  <a:gd name="connsiteY11" fmla="*/ 575337 h 4854565"/>
                  <a:gd name="connsiteX12" fmla="*/ 5852883 w 7530353"/>
                  <a:gd name="connsiteY12" fmla="*/ 753010 h 4854565"/>
                  <a:gd name="connsiteX13" fmla="*/ 7526967 w 7530353"/>
                  <a:gd name="connsiteY13" fmla="*/ 3003102 h 4854565"/>
                  <a:gd name="connsiteX14" fmla="*/ 5424934 w 7530353"/>
                  <a:gd name="connsiteY14" fmla="*/ 4805863 h 4854565"/>
                  <a:gd name="connsiteX15" fmla="*/ 2718145 w 7530353"/>
                  <a:gd name="connsiteY15" fmla="*/ 4214407 h 4854565"/>
                  <a:gd name="connsiteX16" fmla="*/ 1887382 w 7530353"/>
                  <a:gd name="connsiteY16" fmla="*/ 2869232 h 4854565"/>
                  <a:gd name="connsiteX17" fmla="*/ 6111439 w 7530353"/>
                  <a:gd name="connsiteY17" fmla="*/ 0 h 4854565"/>
                  <a:gd name="connsiteX0" fmla="*/ 889325 w 7530353"/>
                  <a:gd name="connsiteY0" fmla="*/ 3080727 h 4854565"/>
                  <a:gd name="connsiteX1" fmla="*/ 1688075 w 7530353"/>
                  <a:gd name="connsiteY1" fmla="*/ 3902348 h 4854565"/>
                  <a:gd name="connsiteX2" fmla="*/ 1355449 w 7530353"/>
                  <a:gd name="connsiteY2" fmla="*/ 4470692 h 4854565"/>
                  <a:gd name="connsiteX3" fmla="*/ 705532 w 7530353"/>
                  <a:gd name="connsiteY3" fmla="*/ 4083348 h 4854565"/>
                  <a:gd name="connsiteX4" fmla="*/ 704048 w 7530353"/>
                  <a:gd name="connsiteY4" fmla="*/ 3205866 h 4854565"/>
                  <a:gd name="connsiteX5" fmla="*/ 1164036 w 7530353"/>
                  <a:gd name="connsiteY5" fmla="*/ 3364703 h 4854565"/>
                  <a:gd name="connsiteX6" fmla="*/ 1096545 w 7530353"/>
                  <a:gd name="connsiteY6" fmla="*/ 3510572 h 4854565"/>
                  <a:gd name="connsiteX7" fmla="*/ 981156 w 7530353"/>
                  <a:gd name="connsiteY7" fmla="*/ 3396272 h 4854565"/>
                  <a:gd name="connsiteX8" fmla="*/ 1036236 w 7530353"/>
                  <a:gd name="connsiteY8" fmla="*/ 2903722 h 4854565"/>
                  <a:gd name="connsiteX9" fmla="*/ 208 w 7530353"/>
                  <a:gd name="connsiteY9" fmla="*/ 2490644 h 4854565"/>
                  <a:gd name="connsiteX10" fmla="*/ 1300804 w 7530353"/>
                  <a:gd name="connsiteY10" fmla="*/ 1016036 h 4854565"/>
                  <a:gd name="connsiteX11" fmla="*/ 3484093 w 7530353"/>
                  <a:gd name="connsiteY11" fmla="*/ 575337 h 4854565"/>
                  <a:gd name="connsiteX12" fmla="*/ 5852883 w 7530353"/>
                  <a:gd name="connsiteY12" fmla="*/ 753010 h 4854565"/>
                  <a:gd name="connsiteX13" fmla="*/ 7526967 w 7530353"/>
                  <a:gd name="connsiteY13" fmla="*/ 3003102 h 4854565"/>
                  <a:gd name="connsiteX14" fmla="*/ 5424934 w 7530353"/>
                  <a:gd name="connsiteY14" fmla="*/ 4805863 h 4854565"/>
                  <a:gd name="connsiteX15" fmla="*/ 2718145 w 7530353"/>
                  <a:gd name="connsiteY15" fmla="*/ 4214407 h 4854565"/>
                  <a:gd name="connsiteX16" fmla="*/ 1887382 w 7530353"/>
                  <a:gd name="connsiteY16" fmla="*/ 2869232 h 4854565"/>
                  <a:gd name="connsiteX17" fmla="*/ 6111439 w 7530353"/>
                  <a:gd name="connsiteY17" fmla="*/ 0 h 4854565"/>
                  <a:gd name="connsiteX0" fmla="*/ 889325 w 7530353"/>
                  <a:gd name="connsiteY0" fmla="*/ 3080727 h 4854565"/>
                  <a:gd name="connsiteX1" fmla="*/ 1688075 w 7530353"/>
                  <a:gd name="connsiteY1" fmla="*/ 3902348 h 4854565"/>
                  <a:gd name="connsiteX2" fmla="*/ 1355449 w 7530353"/>
                  <a:gd name="connsiteY2" fmla="*/ 4470692 h 4854565"/>
                  <a:gd name="connsiteX3" fmla="*/ 705532 w 7530353"/>
                  <a:gd name="connsiteY3" fmla="*/ 4083348 h 4854565"/>
                  <a:gd name="connsiteX4" fmla="*/ 704048 w 7530353"/>
                  <a:gd name="connsiteY4" fmla="*/ 3205866 h 4854565"/>
                  <a:gd name="connsiteX5" fmla="*/ 1164036 w 7530353"/>
                  <a:gd name="connsiteY5" fmla="*/ 3364703 h 4854565"/>
                  <a:gd name="connsiteX6" fmla="*/ 1096545 w 7530353"/>
                  <a:gd name="connsiteY6" fmla="*/ 3510572 h 4854565"/>
                  <a:gd name="connsiteX7" fmla="*/ 981156 w 7530353"/>
                  <a:gd name="connsiteY7" fmla="*/ 3396272 h 4854565"/>
                  <a:gd name="connsiteX8" fmla="*/ 1036236 w 7530353"/>
                  <a:gd name="connsiteY8" fmla="*/ 2903722 h 4854565"/>
                  <a:gd name="connsiteX9" fmla="*/ 208 w 7530353"/>
                  <a:gd name="connsiteY9" fmla="*/ 2490644 h 4854565"/>
                  <a:gd name="connsiteX10" fmla="*/ 1300804 w 7530353"/>
                  <a:gd name="connsiteY10" fmla="*/ 1016036 h 4854565"/>
                  <a:gd name="connsiteX11" fmla="*/ 3484093 w 7530353"/>
                  <a:gd name="connsiteY11" fmla="*/ 575337 h 4854565"/>
                  <a:gd name="connsiteX12" fmla="*/ 5852883 w 7530353"/>
                  <a:gd name="connsiteY12" fmla="*/ 753010 h 4854565"/>
                  <a:gd name="connsiteX13" fmla="*/ 7526967 w 7530353"/>
                  <a:gd name="connsiteY13" fmla="*/ 3003102 h 4854565"/>
                  <a:gd name="connsiteX14" fmla="*/ 5424934 w 7530353"/>
                  <a:gd name="connsiteY14" fmla="*/ 4805863 h 4854565"/>
                  <a:gd name="connsiteX15" fmla="*/ 2718145 w 7530353"/>
                  <a:gd name="connsiteY15" fmla="*/ 4214407 h 4854565"/>
                  <a:gd name="connsiteX16" fmla="*/ 1887382 w 7530353"/>
                  <a:gd name="connsiteY16" fmla="*/ 2869232 h 4854565"/>
                  <a:gd name="connsiteX17" fmla="*/ 6111439 w 7530353"/>
                  <a:gd name="connsiteY17" fmla="*/ 0 h 4854565"/>
                  <a:gd name="connsiteX0" fmla="*/ 889325 w 7530353"/>
                  <a:gd name="connsiteY0" fmla="*/ 3080727 h 4854565"/>
                  <a:gd name="connsiteX1" fmla="*/ 1688075 w 7530353"/>
                  <a:gd name="connsiteY1" fmla="*/ 3902348 h 4854565"/>
                  <a:gd name="connsiteX2" fmla="*/ 1355449 w 7530353"/>
                  <a:gd name="connsiteY2" fmla="*/ 4470692 h 4854565"/>
                  <a:gd name="connsiteX3" fmla="*/ 705532 w 7530353"/>
                  <a:gd name="connsiteY3" fmla="*/ 4083348 h 4854565"/>
                  <a:gd name="connsiteX4" fmla="*/ 704048 w 7530353"/>
                  <a:gd name="connsiteY4" fmla="*/ 3205866 h 4854565"/>
                  <a:gd name="connsiteX5" fmla="*/ 1164036 w 7530353"/>
                  <a:gd name="connsiteY5" fmla="*/ 3364703 h 4854565"/>
                  <a:gd name="connsiteX6" fmla="*/ 1096545 w 7530353"/>
                  <a:gd name="connsiteY6" fmla="*/ 3510572 h 4854565"/>
                  <a:gd name="connsiteX7" fmla="*/ 981156 w 7530353"/>
                  <a:gd name="connsiteY7" fmla="*/ 3396272 h 4854565"/>
                  <a:gd name="connsiteX8" fmla="*/ 1036236 w 7530353"/>
                  <a:gd name="connsiteY8" fmla="*/ 2903722 h 4854565"/>
                  <a:gd name="connsiteX9" fmla="*/ 208 w 7530353"/>
                  <a:gd name="connsiteY9" fmla="*/ 2490644 h 4854565"/>
                  <a:gd name="connsiteX10" fmla="*/ 1300804 w 7530353"/>
                  <a:gd name="connsiteY10" fmla="*/ 1016036 h 4854565"/>
                  <a:gd name="connsiteX11" fmla="*/ 3484093 w 7530353"/>
                  <a:gd name="connsiteY11" fmla="*/ 575337 h 4854565"/>
                  <a:gd name="connsiteX12" fmla="*/ 5852883 w 7530353"/>
                  <a:gd name="connsiteY12" fmla="*/ 753010 h 4854565"/>
                  <a:gd name="connsiteX13" fmla="*/ 7526967 w 7530353"/>
                  <a:gd name="connsiteY13" fmla="*/ 3003102 h 4854565"/>
                  <a:gd name="connsiteX14" fmla="*/ 5424934 w 7530353"/>
                  <a:gd name="connsiteY14" fmla="*/ 4805863 h 4854565"/>
                  <a:gd name="connsiteX15" fmla="*/ 2718145 w 7530353"/>
                  <a:gd name="connsiteY15" fmla="*/ 4214407 h 4854565"/>
                  <a:gd name="connsiteX16" fmla="*/ 1887382 w 7530353"/>
                  <a:gd name="connsiteY16" fmla="*/ 2869232 h 4854565"/>
                  <a:gd name="connsiteX17" fmla="*/ 6111439 w 7530353"/>
                  <a:gd name="connsiteY17" fmla="*/ 0 h 4854565"/>
                  <a:gd name="connsiteX0" fmla="*/ 889325 w 7530353"/>
                  <a:gd name="connsiteY0" fmla="*/ 3080727 h 4854565"/>
                  <a:gd name="connsiteX1" fmla="*/ 1688075 w 7530353"/>
                  <a:gd name="connsiteY1" fmla="*/ 3902348 h 4854565"/>
                  <a:gd name="connsiteX2" fmla="*/ 1355449 w 7530353"/>
                  <a:gd name="connsiteY2" fmla="*/ 4470692 h 4854565"/>
                  <a:gd name="connsiteX3" fmla="*/ 705532 w 7530353"/>
                  <a:gd name="connsiteY3" fmla="*/ 4083348 h 4854565"/>
                  <a:gd name="connsiteX4" fmla="*/ 704048 w 7530353"/>
                  <a:gd name="connsiteY4" fmla="*/ 3205866 h 4854565"/>
                  <a:gd name="connsiteX5" fmla="*/ 1164036 w 7530353"/>
                  <a:gd name="connsiteY5" fmla="*/ 3364703 h 4854565"/>
                  <a:gd name="connsiteX6" fmla="*/ 1096545 w 7530353"/>
                  <a:gd name="connsiteY6" fmla="*/ 3510572 h 4854565"/>
                  <a:gd name="connsiteX7" fmla="*/ 981156 w 7530353"/>
                  <a:gd name="connsiteY7" fmla="*/ 3396272 h 4854565"/>
                  <a:gd name="connsiteX8" fmla="*/ 1036236 w 7530353"/>
                  <a:gd name="connsiteY8" fmla="*/ 2903722 h 4854565"/>
                  <a:gd name="connsiteX9" fmla="*/ 208 w 7530353"/>
                  <a:gd name="connsiteY9" fmla="*/ 2490644 h 4854565"/>
                  <a:gd name="connsiteX10" fmla="*/ 1300804 w 7530353"/>
                  <a:gd name="connsiteY10" fmla="*/ 1016036 h 4854565"/>
                  <a:gd name="connsiteX11" fmla="*/ 3484093 w 7530353"/>
                  <a:gd name="connsiteY11" fmla="*/ 575337 h 4854565"/>
                  <a:gd name="connsiteX12" fmla="*/ 5852883 w 7530353"/>
                  <a:gd name="connsiteY12" fmla="*/ 753010 h 4854565"/>
                  <a:gd name="connsiteX13" fmla="*/ 7526967 w 7530353"/>
                  <a:gd name="connsiteY13" fmla="*/ 3003102 h 4854565"/>
                  <a:gd name="connsiteX14" fmla="*/ 5424934 w 7530353"/>
                  <a:gd name="connsiteY14" fmla="*/ 4805863 h 4854565"/>
                  <a:gd name="connsiteX15" fmla="*/ 2718145 w 7530353"/>
                  <a:gd name="connsiteY15" fmla="*/ 4214407 h 4854565"/>
                  <a:gd name="connsiteX16" fmla="*/ 1887382 w 7530353"/>
                  <a:gd name="connsiteY16" fmla="*/ 2869232 h 4854565"/>
                  <a:gd name="connsiteX17" fmla="*/ 6111439 w 7530353"/>
                  <a:gd name="connsiteY17" fmla="*/ 0 h 4854565"/>
                  <a:gd name="connsiteX0" fmla="*/ 889325 w 7530353"/>
                  <a:gd name="connsiteY0" fmla="*/ 3080727 h 4854565"/>
                  <a:gd name="connsiteX1" fmla="*/ 1688075 w 7530353"/>
                  <a:gd name="connsiteY1" fmla="*/ 3902348 h 4854565"/>
                  <a:gd name="connsiteX2" fmla="*/ 1355449 w 7530353"/>
                  <a:gd name="connsiteY2" fmla="*/ 4470692 h 4854565"/>
                  <a:gd name="connsiteX3" fmla="*/ 705532 w 7530353"/>
                  <a:gd name="connsiteY3" fmla="*/ 4083348 h 4854565"/>
                  <a:gd name="connsiteX4" fmla="*/ 704048 w 7530353"/>
                  <a:gd name="connsiteY4" fmla="*/ 3205866 h 4854565"/>
                  <a:gd name="connsiteX5" fmla="*/ 1164036 w 7530353"/>
                  <a:gd name="connsiteY5" fmla="*/ 3364703 h 4854565"/>
                  <a:gd name="connsiteX6" fmla="*/ 1096545 w 7530353"/>
                  <a:gd name="connsiteY6" fmla="*/ 3510572 h 4854565"/>
                  <a:gd name="connsiteX7" fmla="*/ 981156 w 7530353"/>
                  <a:gd name="connsiteY7" fmla="*/ 3396272 h 4854565"/>
                  <a:gd name="connsiteX8" fmla="*/ 1036236 w 7530353"/>
                  <a:gd name="connsiteY8" fmla="*/ 2903722 h 4854565"/>
                  <a:gd name="connsiteX9" fmla="*/ 208 w 7530353"/>
                  <a:gd name="connsiteY9" fmla="*/ 2490644 h 4854565"/>
                  <a:gd name="connsiteX10" fmla="*/ 1300804 w 7530353"/>
                  <a:gd name="connsiteY10" fmla="*/ 1016036 h 4854565"/>
                  <a:gd name="connsiteX11" fmla="*/ 3484093 w 7530353"/>
                  <a:gd name="connsiteY11" fmla="*/ 575337 h 4854565"/>
                  <a:gd name="connsiteX12" fmla="*/ 5852883 w 7530353"/>
                  <a:gd name="connsiteY12" fmla="*/ 753010 h 4854565"/>
                  <a:gd name="connsiteX13" fmla="*/ 7526967 w 7530353"/>
                  <a:gd name="connsiteY13" fmla="*/ 3003102 h 4854565"/>
                  <a:gd name="connsiteX14" fmla="*/ 5424934 w 7530353"/>
                  <a:gd name="connsiteY14" fmla="*/ 4805863 h 4854565"/>
                  <a:gd name="connsiteX15" fmla="*/ 2718145 w 7530353"/>
                  <a:gd name="connsiteY15" fmla="*/ 4214407 h 4854565"/>
                  <a:gd name="connsiteX16" fmla="*/ 1887382 w 7530353"/>
                  <a:gd name="connsiteY16" fmla="*/ 2869232 h 4854565"/>
                  <a:gd name="connsiteX17" fmla="*/ 6111439 w 7530353"/>
                  <a:gd name="connsiteY17" fmla="*/ 0 h 4854565"/>
                  <a:gd name="connsiteX0" fmla="*/ 889325 w 7530353"/>
                  <a:gd name="connsiteY0" fmla="*/ 3080727 h 4860113"/>
                  <a:gd name="connsiteX1" fmla="*/ 1688075 w 7530353"/>
                  <a:gd name="connsiteY1" fmla="*/ 3902348 h 4860113"/>
                  <a:gd name="connsiteX2" fmla="*/ 1355449 w 7530353"/>
                  <a:gd name="connsiteY2" fmla="*/ 4470692 h 4860113"/>
                  <a:gd name="connsiteX3" fmla="*/ 705532 w 7530353"/>
                  <a:gd name="connsiteY3" fmla="*/ 4083348 h 4860113"/>
                  <a:gd name="connsiteX4" fmla="*/ 704048 w 7530353"/>
                  <a:gd name="connsiteY4" fmla="*/ 3205866 h 4860113"/>
                  <a:gd name="connsiteX5" fmla="*/ 1164036 w 7530353"/>
                  <a:gd name="connsiteY5" fmla="*/ 3364703 h 4860113"/>
                  <a:gd name="connsiteX6" fmla="*/ 1096545 w 7530353"/>
                  <a:gd name="connsiteY6" fmla="*/ 3510572 h 4860113"/>
                  <a:gd name="connsiteX7" fmla="*/ 981156 w 7530353"/>
                  <a:gd name="connsiteY7" fmla="*/ 3396272 h 4860113"/>
                  <a:gd name="connsiteX8" fmla="*/ 1036236 w 7530353"/>
                  <a:gd name="connsiteY8" fmla="*/ 2903722 h 4860113"/>
                  <a:gd name="connsiteX9" fmla="*/ 208 w 7530353"/>
                  <a:gd name="connsiteY9" fmla="*/ 2490644 h 4860113"/>
                  <a:gd name="connsiteX10" fmla="*/ 1300804 w 7530353"/>
                  <a:gd name="connsiteY10" fmla="*/ 1016036 h 4860113"/>
                  <a:gd name="connsiteX11" fmla="*/ 3484093 w 7530353"/>
                  <a:gd name="connsiteY11" fmla="*/ 575337 h 4860113"/>
                  <a:gd name="connsiteX12" fmla="*/ 5852883 w 7530353"/>
                  <a:gd name="connsiteY12" fmla="*/ 753010 h 4860113"/>
                  <a:gd name="connsiteX13" fmla="*/ 7526967 w 7530353"/>
                  <a:gd name="connsiteY13" fmla="*/ 3003102 h 4860113"/>
                  <a:gd name="connsiteX14" fmla="*/ 5424934 w 7530353"/>
                  <a:gd name="connsiteY14" fmla="*/ 4805863 h 4860113"/>
                  <a:gd name="connsiteX15" fmla="*/ 2718145 w 7530353"/>
                  <a:gd name="connsiteY15" fmla="*/ 4214407 h 4860113"/>
                  <a:gd name="connsiteX16" fmla="*/ 1887382 w 7530353"/>
                  <a:gd name="connsiteY16" fmla="*/ 2869232 h 4860113"/>
                  <a:gd name="connsiteX17" fmla="*/ 6111439 w 7530353"/>
                  <a:gd name="connsiteY17" fmla="*/ 0 h 4860113"/>
                  <a:gd name="connsiteX0" fmla="*/ 889325 w 7530353"/>
                  <a:gd name="connsiteY0" fmla="*/ 3080727 h 4841336"/>
                  <a:gd name="connsiteX1" fmla="*/ 1688075 w 7530353"/>
                  <a:gd name="connsiteY1" fmla="*/ 3902348 h 4841336"/>
                  <a:gd name="connsiteX2" fmla="*/ 1355449 w 7530353"/>
                  <a:gd name="connsiteY2" fmla="*/ 4470692 h 4841336"/>
                  <a:gd name="connsiteX3" fmla="*/ 705532 w 7530353"/>
                  <a:gd name="connsiteY3" fmla="*/ 4083348 h 4841336"/>
                  <a:gd name="connsiteX4" fmla="*/ 704048 w 7530353"/>
                  <a:gd name="connsiteY4" fmla="*/ 3205866 h 4841336"/>
                  <a:gd name="connsiteX5" fmla="*/ 1164036 w 7530353"/>
                  <a:gd name="connsiteY5" fmla="*/ 3364703 h 4841336"/>
                  <a:gd name="connsiteX6" fmla="*/ 1096545 w 7530353"/>
                  <a:gd name="connsiteY6" fmla="*/ 3510572 h 4841336"/>
                  <a:gd name="connsiteX7" fmla="*/ 981156 w 7530353"/>
                  <a:gd name="connsiteY7" fmla="*/ 3396272 h 4841336"/>
                  <a:gd name="connsiteX8" fmla="*/ 1036236 w 7530353"/>
                  <a:gd name="connsiteY8" fmla="*/ 2903722 h 4841336"/>
                  <a:gd name="connsiteX9" fmla="*/ 208 w 7530353"/>
                  <a:gd name="connsiteY9" fmla="*/ 2490644 h 4841336"/>
                  <a:gd name="connsiteX10" fmla="*/ 1300804 w 7530353"/>
                  <a:gd name="connsiteY10" fmla="*/ 1016036 h 4841336"/>
                  <a:gd name="connsiteX11" fmla="*/ 3484093 w 7530353"/>
                  <a:gd name="connsiteY11" fmla="*/ 575337 h 4841336"/>
                  <a:gd name="connsiteX12" fmla="*/ 5852883 w 7530353"/>
                  <a:gd name="connsiteY12" fmla="*/ 753010 h 4841336"/>
                  <a:gd name="connsiteX13" fmla="*/ 7526967 w 7530353"/>
                  <a:gd name="connsiteY13" fmla="*/ 3003102 h 4841336"/>
                  <a:gd name="connsiteX14" fmla="*/ 5424934 w 7530353"/>
                  <a:gd name="connsiteY14" fmla="*/ 4805863 h 4841336"/>
                  <a:gd name="connsiteX15" fmla="*/ 2718145 w 7530353"/>
                  <a:gd name="connsiteY15" fmla="*/ 4214407 h 4841336"/>
                  <a:gd name="connsiteX16" fmla="*/ 1887382 w 7530353"/>
                  <a:gd name="connsiteY16" fmla="*/ 2869232 h 4841336"/>
                  <a:gd name="connsiteX17" fmla="*/ 6111439 w 7530353"/>
                  <a:gd name="connsiteY17" fmla="*/ 0 h 4841336"/>
                  <a:gd name="connsiteX0" fmla="*/ 889325 w 7530353"/>
                  <a:gd name="connsiteY0" fmla="*/ 3080727 h 4824428"/>
                  <a:gd name="connsiteX1" fmla="*/ 1688075 w 7530353"/>
                  <a:gd name="connsiteY1" fmla="*/ 3902348 h 4824428"/>
                  <a:gd name="connsiteX2" fmla="*/ 1355449 w 7530353"/>
                  <a:gd name="connsiteY2" fmla="*/ 4470692 h 4824428"/>
                  <a:gd name="connsiteX3" fmla="*/ 705532 w 7530353"/>
                  <a:gd name="connsiteY3" fmla="*/ 4083348 h 4824428"/>
                  <a:gd name="connsiteX4" fmla="*/ 704048 w 7530353"/>
                  <a:gd name="connsiteY4" fmla="*/ 3205866 h 4824428"/>
                  <a:gd name="connsiteX5" fmla="*/ 1164036 w 7530353"/>
                  <a:gd name="connsiteY5" fmla="*/ 3364703 h 4824428"/>
                  <a:gd name="connsiteX6" fmla="*/ 1096545 w 7530353"/>
                  <a:gd name="connsiteY6" fmla="*/ 3510572 h 4824428"/>
                  <a:gd name="connsiteX7" fmla="*/ 981156 w 7530353"/>
                  <a:gd name="connsiteY7" fmla="*/ 3396272 h 4824428"/>
                  <a:gd name="connsiteX8" fmla="*/ 1036236 w 7530353"/>
                  <a:gd name="connsiteY8" fmla="*/ 2903722 h 4824428"/>
                  <a:gd name="connsiteX9" fmla="*/ 208 w 7530353"/>
                  <a:gd name="connsiteY9" fmla="*/ 2490644 h 4824428"/>
                  <a:gd name="connsiteX10" fmla="*/ 1300804 w 7530353"/>
                  <a:gd name="connsiteY10" fmla="*/ 1016036 h 4824428"/>
                  <a:gd name="connsiteX11" fmla="*/ 3484093 w 7530353"/>
                  <a:gd name="connsiteY11" fmla="*/ 575337 h 4824428"/>
                  <a:gd name="connsiteX12" fmla="*/ 5852883 w 7530353"/>
                  <a:gd name="connsiteY12" fmla="*/ 753010 h 4824428"/>
                  <a:gd name="connsiteX13" fmla="*/ 7526967 w 7530353"/>
                  <a:gd name="connsiteY13" fmla="*/ 3003102 h 4824428"/>
                  <a:gd name="connsiteX14" fmla="*/ 5424934 w 7530353"/>
                  <a:gd name="connsiteY14" fmla="*/ 4805863 h 4824428"/>
                  <a:gd name="connsiteX15" fmla="*/ 2718145 w 7530353"/>
                  <a:gd name="connsiteY15" fmla="*/ 4214407 h 4824428"/>
                  <a:gd name="connsiteX16" fmla="*/ 1887382 w 7530353"/>
                  <a:gd name="connsiteY16" fmla="*/ 2869232 h 4824428"/>
                  <a:gd name="connsiteX17" fmla="*/ 6111439 w 7530353"/>
                  <a:gd name="connsiteY17" fmla="*/ 0 h 4824428"/>
                  <a:gd name="connsiteX0" fmla="*/ 889325 w 7530353"/>
                  <a:gd name="connsiteY0" fmla="*/ 3080727 h 4919208"/>
                  <a:gd name="connsiteX1" fmla="*/ 1688075 w 7530353"/>
                  <a:gd name="connsiteY1" fmla="*/ 3902348 h 4919208"/>
                  <a:gd name="connsiteX2" fmla="*/ 1355449 w 7530353"/>
                  <a:gd name="connsiteY2" fmla="*/ 4470692 h 4919208"/>
                  <a:gd name="connsiteX3" fmla="*/ 705532 w 7530353"/>
                  <a:gd name="connsiteY3" fmla="*/ 4083348 h 4919208"/>
                  <a:gd name="connsiteX4" fmla="*/ 704048 w 7530353"/>
                  <a:gd name="connsiteY4" fmla="*/ 3205866 h 4919208"/>
                  <a:gd name="connsiteX5" fmla="*/ 1164036 w 7530353"/>
                  <a:gd name="connsiteY5" fmla="*/ 3364703 h 4919208"/>
                  <a:gd name="connsiteX6" fmla="*/ 1096545 w 7530353"/>
                  <a:gd name="connsiteY6" fmla="*/ 3510572 h 4919208"/>
                  <a:gd name="connsiteX7" fmla="*/ 981156 w 7530353"/>
                  <a:gd name="connsiteY7" fmla="*/ 3396272 h 4919208"/>
                  <a:gd name="connsiteX8" fmla="*/ 1036236 w 7530353"/>
                  <a:gd name="connsiteY8" fmla="*/ 2903722 h 4919208"/>
                  <a:gd name="connsiteX9" fmla="*/ 208 w 7530353"/>
                  <a:gd name="connsiteY9" fmla="*/ 2490644 h 4919208"/>
                  <a:gd name="connsiteX10" fmla="*/ 1300804 w 7530353"/>
                  <a:gd name="connsiteY10" fmla="*/ 1016036 h 4919208"/>
                  <a:gd name="connsiteX11" fmla="*/ 3484093 w 7530353"/>
                  <a:gd name="connsiteY11" fmla="*/ 575337 h 4919208"/>
                  <a:gd name="connsiteX12" fmla="*/ 5852883 w 7530353"/>
                  <a:gd name="connsiteY12" fmla="*/ 753010 h 4919208"/>
                  <a:gd name="connsiteX13" fmla="*/ 7526967 w 7530353"/>
                  <a:gd name="connsiteY13" fmla="*/ 3003102 h 4919208"/>
                  <a:gd name="connsiteX14" fmla="*/ 5424934 w 7530353"/>
                  <a:gd name="connsiteY14" fmla="*/ 4805863 h 4919208"/>
                  <a:gd name="connsiteX15" fmla="*/ 2718145 w 7530353"/>
                  <a:gd name="connsiteY15" fmla="*/ 4214407 h 4919208"/>
                  <a:gd name="connsiteX16" fmla="*/ 1887382 w 7530353"/>
                  <a:gd name="connsiteY16" fmla="*/ 2869232 h 4919208"/>
                  <a:gd name="connsiteX17" fmla="*/ 6111439 w 7530353"/>
                  <a:gd name="connsiteY17" fmla="*/ 0 h 4919208"/>
                  <a:gd name="connsiteX0" fmla="*/ 889325 w 7527297"/>
                  <a:gd name="connsiteY0" fmla="*/ 3080727 h 4857980"/>
                  <a:gd name="connsiteX1" fmla="*/ 1688075 w 7527297"/>
                  <a:gd name="connsiteY1" fmla="*/ 3902348 h 4857980"/>
                  <a:gd name="connsiteX2" fmla="*/ 1355449 w 7527297"/>
                  <a:gd name="connsiteY2" fmla="*/ 4470692 h 4857980"/>
                  <a:gd name="connsiteX3" fmla="*/ 705532 w 7527297"/>
                  <a:gd name="connsiteY3" fmla="*/ 4083348 h 4857980"/>
                  <a:gd name="connsiteX4" fmla="*/ 704048 w 7527297"/>
                  <a:gd name="connsiteY4" fmla="*/ 3205866 h 4857980"/>
                  <a:gd name="connsiteX5" fmla="*/ 1164036 w 7527297"/>
                  <a:gd name="connsiteY5" fmla="*/ 3364703 h 4857980"/>
                  <a:gd name="connsiteX6" fmla="*/ 1096545 w 7527297"/>
                  <a:gd name="connsiteY6" fmla="*/ 3510572 h 4857980"/>
                  <a:gd name="connsiteX7" fmla="*/ 981156 w 7527297"/>
                  <a:gd name="connsiteY7" fmla="*/ 3396272 h 4857980"/>
                  <a:gd name="connsiteX8" fmla="*/ 1036236 w 7527297"/>
                  <a:gd name="connsiteY8" fmla="*/ 2903722 h 4857980"/>
                  <a:gd name="connsiteX9" fmla="*/ 208 w 7527297"/>
                  <a:gd name="connsiteY9" fmla="*/ 2490644 h 4857980"/>
                  <a:gd name="connsiteX10" fmla="*/ 1300804 w 7527297"/>
                  <a:gd name="connsiteY10" fmla="*/ 1016036 h 4857980"/>
                  <a:gd name="connsiteX11" fmla="*/ 3484093 w 7527297"/>
                  <a:gd name="connsiteY11" fmla="*/ 575337 h 4857980"/>
                  <a:gd name="connsiteX12" fmla="*/ 5852883 w 7527297"/>
                  <a:gd name="connsiteY12" fmla="*/ 753010 h 4857980"/>
                  <a:gd name="connsiteX13" fmla="*/ 7526967 w 7527297"/>
                  <a:gd name="connsiteY13" fmla="*/ 3003102 h 4857980"/>
                  <a:gd name="connsiteX14" fmla="*/ 5724517 w 7527297"/>
                  <a:gd name="connsiteY14" fmla="*/ 4746658 h 4857980"/>
                  <a:gd name="connsiteX15" fmla="*/ 2718145 w 7527297"/>
                  <a:gd name="connsiteY15" fmla="*/ 4214407 h 4857980"/>
                  <a:gd name="connsiteX16" fmla="*/ 1887382 w 7527297"/>
                  <a:gd name="connsiteY16" fmla="*/ 2869232 h 4857980"/>
                  <a:gd name="connsiteX17" fmla="*/ 6111439 w 7527297"/>
                  <a:gd name="connsiteY17" fmla="*/ 0 h 4857980"/>
                  <a:gd name="connsiteX0" fmla="*/ 889325 w 7527297"/>
                  <a:gd name="connsiteY0" fmla="*/ 3080727 h 4792270"/>
                  <a:gd name="connsiteX1" fmla="*/ 1688075 w 7527297"/>
                  <a:gd name="connsiteY1" fmla="*/ 3902348 h 4792270"/>
                  <a:gd name="connsiteX2" fmla="*/ 1355449 w 7527297"/>
                  <a:gd name="connsiteY2" fmla="*/ 4470692 h 4792270"/>
                  <a:gd name="connsiteX3" fmla="*/ 705532 w 7527297"/>
                  <a:gd name="connsiteY3" fmla="*/ 4083348 h 4792270"/>
                  <a:gd name="connsiteX4" fmla="*/ 704048 w 7527297"/>
                  <a:gd name="connsiteY4" fmla="*/ 3205866 h 4792270"/>
                  <a:gd name="connsiteX5" fmla="*/ 1164036 w 7527297"/>
                  <a:gd name="connsiteY5" fmla="*/ 3364703 h 4792270"/>
                  <a:gd name="connsiteX6" fmla="*/ 1096545 w 7527297"/>
                  <a:gd name="connsiteY6" fmla="*/ 3510572 h 4792270"/>
                  <a:gd name="connsiteX7" fmla="*/ 981156 w 7527297"/>
                  <a:gd name="connsiteY7" fmla="*/ 3396272 h 4792270"/>
                  <a:gd name="connsiteX8" fmla="*/ 1036236 w 7527297"/>
                  <a:gd name="connsiteY8" fmla="*/ 2903722 h 4792270"/>
                  <a:gd name="connsiteX9" fmla="*/ 208 w 7527297"/>
                  <a:gd name="connsiteY9" fmla="*/ 2490644 h 4792270"/>
                  <a:gd name="connsiteX10" fmla="*/ 1300804 w 7527297"/>
                  <a:gd name="connsiteY10" fmla="*/ 1016036 h 4792270"/>
                  <a:gd name="connsiteX11" fmla="*/ 3484093 w 7527297"/>
                  <a:gd name="connsiteY11" fmla="*/ 575337 h 4792270"/>
                  <a:gd name="connsiteX12" fmla="*/ 5852883 w 7527297"/>
                  <a:gd name="connsiteY12" fmla="*/ 753010 h 4792270"/>
                  <a:gd name="connsiteX13" fmla="*/ 7526967 w 7527297"/>
                  <a:gd name="connsiteY13" fmla="*/ 3003102 h 4792270"/>
                  <a:gd name="connsiteX14" fmla="*/ 5724517 w 7527297"/>
                  <a:gd name="connsiteY14" fmla="*/ 4746658 h 4792270"/>
                  <a:gd name="connsiteX15" fmla="*/ 2718145 w 7527297"/>
                  <a:gd name="connsiteY15" fmla="*/ 4214407 h 4792270"/>
                  <a:gd name="connsiteX16" fmla="*/ 1887382 w 7527297"/>
                  <a:gd name="connsiteY16" fmla="*/ 2869232 h 4792270"/>
                  <a:gd name="connsiteX17" fmla="*/ 6111439 w 7527297"/>
                  <a:gd name="connsiteY17" fmla="*/ 0 h 4792270"/>
                  <a:gd name="connsiteX0" fmla="*/ 889325 w 7527297"/>
                  <a:gd name="connsiteY0" fmla="*/ 3080727 h 4807208"/>
                  <a:gd name="connsiteX1" fmla="*/ 1688075 w 7527297"/>
                  <a:gd name="connsiteY1" fmla="*/ 3902348 h 4807208"/>
                  <a:gd name="connsiteX2" fmla="*/ 1355449 w 7527297"/>
                  <a:gd name="connsiteY2" fmla="*/ 4470692 h 4807208"/>
                  <a:gd name="connsiteX3" fmla="*/ 705532 w 7527297"/>
                  <a:gd name="connsiteY3" fmla="*/ 4083348 h 4807208"/>
                  <a:gd name="connsiteX4" fmla="*/ 704048 w 7527297"/>
                  <a:gd name="connsiteY4" fmla="*/ 3205866 h 4807208"/>
                  <a:gd name="connsiteX5" fmla="*/ 1164036 w 7527297"/>
                  <a:gd name="connsiteY5" fmla="*/ 3364703 h 4807208"/>
                  <a:gd name="connsiteX6" fmla="*/ 1096545 w 7527297"/>
                  <a:gd name="connsiteY6" fmla="*/ 3510572 h 4807208"/>
                  <a:gd name="connsiteX7" fmla="*/ 981156 w 7527297"/>
                  <a:gd name="connsiteY7" fmla="*/ 3396272 h 4807208"/>
                  <a:gd name="connsiteX8" fmla="*/ 1036236 w 7527297"/>
                  <a:gd name="connsiteY8" fmla="*/ 2903722 h 4807208"/>
                  <a:gd name="connsiteX9" fmla="*/ 208 w 7527297"/>
                  <a:gd name="connsiteY9" fmla="*/ 2490644 h 4807208"/>
                  <a:gd name="connsiteX10" fmla="*/ 1300804 w 7527297"/>
                  <a:gd name="connsiteY10" fmla="*/ 1016036 h 4807208"/>
                  <a:gd name="connsiteX11" fmla="*/ 3484093 w 7527297"/>
                  <a:gd name="connsiteY11" fmla="*/ 575337 h 4807208"/>
                  <a:gd name="connsiteX12" fmla="*/ 5852883 w 7527297"/>
                  <a:gd name="connsiteY12" fmla="*/ 753010 h 4807208"/>
                  <a:gd name="connsiteX13" fmla="*/ 7526967 w 7527297"/>
                  <a:gd name="connsiteY13" fmla="*/ 3003102 h 4807208"/>
                  <a:gd name="connsiteX14" fmla="*/ 5724517 w 7527297"/>
                  <a:gd name="connsiteY14" fmla="*/ 4746658 h 4807208"/>
                  <a:gd name="connsiteX15" fmla="*/ 2718145 w 7527297"/>
                  <a:gd name="connsiteY15" fmla="*/ 4214407 h 4807208"/>
                  <a:gd name="connsiteX16" fmla="*/ 1887382 w 7527297"/>
                  <a:gd name="connsiteY16" fmla="*/ 2869232 h 4807208"/>
                  <a:gd name="connsiteX17" fmla="*/ 6111439 w 7527297"/>
                  <a:gd name="connsiteY17" fmla="*/ 0 h 4807208"/>
                  <a:gd name="connsiteX0" fmla="*/ 889325 w 7527297"/>
                  <a:gd name="connsiteY0" fmla="*/ 3080727 h 4813949"/>
                  <a:gd name="connsiteX1" fmla="*/ 1688075 w 7527297"/>
                  <a:gd name="connsiteY1" fmla="*/ 3902348 h 4813949"/>
                  <a:gd name="connsiteX2" fmla="*/ 1355449 w 7527297"/>
                  <a:gd name="connsiteY2" fmla="*/ 4470692 h 4813949"/>
                  <a:gd name="connsiteX3" fmla="*/ 705532 w 7527297"/>
                  <a:gd name="connsiteY3" fmla="*/ 4083348 h 4813949"/>
                  <a:gd name="connsiteX4" fmla="*/ 704048 w 7527297"/>
                  <a:gd name="connsiteY4" fmla="*/ 3205866 h 4813949"/>
                  <a:gd name="connsiteX5" fmla="*/ 1164036 w 7527297"/>
                  <a:gd name="connsiteY5" fmla="*/ 3364703 h 4813949"/>
                  <a:gd name="connsiteX6" fmla="*/ 1096545 w 7527297"/>
                  <a:gd name="connsiteY6" fmla="*/ 3510572 h 4813949"/>
                  <a:gd name="connsiteX7" fmla="*/ 981156 w 7527297"/>
                  <a:gd name="connsiteY7" fmla="*/ 3396272 h 4813949"/>
                  <a:gd name="connsiteX8" fmla="*/ 1036236 w 7527297"/>
                  <a:gd name="connsiteY8" fmla="*/ 2903722 h 4813949"/>
                  <a:gd name="connsiteX9" fmla="*/ 208 w 7527297"/>
                  <a:gd name="connsiteY9" fmla="*/ 2490644 h 4813949"/>
                  <a:gd name="connsiteX10" fmla="*/ 1300804 w 7527297"/>
                  <a:gd name="connsiteY10" fmla="*/ 1016036 h 4813949"/>
                  <a:gd name="connsiteX11" fmla="*/ 3484093 w 7527297"/>
                  <a:gd name="connsiteY11" fmla="*/ 575337 h 4813949"/>
                  <a:gd name="connsiteX12" fmla="*/ 5852883 w 7527297"/>
                  <a:gd name="connsiteY12" fmla="*/ 753010 h 4813949"/>
                  <a:gd name="connsiteX13" fmla="*/ 7526967 w 7527297"/>
                  <a:gd name="connsiteY13" fmla="*/ 3003102 h 4813949"/>
                  <a:gd name="connsiteX14" fmla="*/ 5724517 w 7527297"/>
                  <a:gd name="connsiteY14" fmla="*/ 4746658 h 4813949"/>
                  <a:gd name="connsiteX15" fmla="*/ 2718145 w 7527297"/>
                  <a:gd name="connsiteY15" fmla="*/ 4214407 h 4813949"/>
                  <a:gd name="connsiteX16" fmla="*/ 1887382 w 7527297"/>
                  <a:gd name="connsiteY16" fmla="*/ 2869232 h 4813949"/>
                  <a:gd name="connsiteX17" fmla="*/ 6111439 w 7527297"/>
                  <a:gd name="connsiteY17" fmla="*/ 0 h 4813949"/>
                  <a:gd name="connsiteX0" fmla="*/ 889325 w 7527297"/>
                  <a:gd name="connsiteY0" fmla="*/ 3080727 h 4818717"/>
                  <a:gd name="connsiteX1" fmla="*/ 1688075 w 7527297"/>
                  <a:gd name="connsiteY1" fmla="*/ 3902348 h 4818717"/>
                  <a:gd name="connsiteX2" fmla="*/ 1355449 w 7527297"/>
                  <a:gd name="connsiteY2" fmla="*/ 4470692 h 4818717"/>
                  <a:gd name="connsiteX3" fmla="*/ 705532 w 7527297"/>
                  <a:gd name="connsiteY3" fmla="*/ 4083348 h 4818717"/>
                  <a:gd name="connsiteX4" fmla="*/ 704048 w 7527297"/>
                  <a:gd name="connsiteY4" fmla="*/ 3205866 h 4818717"/>
                  <a:gd name="connsiteX5" fmla="*/ 1164036 w 7527297"/>
                  <a:gd name="connsiteY5" fmla="*/ 3364703 h 4818717"/>
                  <a:gd name="connsiteX6" fmla="*/ 1096545 w 7527297"/>
                  <a:gd name="connsiteY6" fmla="*/ 3510572 h 4818717"/>
                  <a:gd name="connsiteX7" fmla="*/ 981156 w 7527297"/>
                  <a:gd name="connsiteY7" fmla="*/ 3396272 h 4818717"/>
                  <a:gd name="connsiteX8" fmla="*/ 1036236 w 7527297"/>
                  <a:gd name="connsiteY8" fmla="*/ 2903722 h 4818717"/>
                  <a:gd name="connsiteX9" fmla="*/ 208 w 7527297"/>
                  <a:gd name="connsiteY9" fmla="*/ 2490644 h 4818717"/>
                  <a:gd name="connsiteX10" fmla="*/ 1300804 w 7527297"/>
                  <a:gd name="connsiteY10" fmla="*/ 1016036 h 4818717"/>
                  <a:gd name="connsiteX11" fmla="*/ 3484093 w 7527297"/>
                  <a:gd name="connsiteY11" fmla="*/ 575337 h 4818717"/>
                  <a:gd name="connsiteX12" fmla="*/ 5852883 w 7527297"/>
                  <a:gd name="connsiteY12" fmla="*/ 753010 h 4818717"/>
                  <a:gd name="connsiteX13" fmla="*/ 7526967 w 7527297"/>
                  <a:gd name="connsiteY13" fmla="*/ 3003102 h 4818717"/>
                  <a:gd name="connsiteX14" fmla="*/ 5724517 w 7527297"/>
                  <a:gd name="connsiteY14" fmla="*/ 4746658 h 4818717"/>
                  <a:gd name="connsiteX15" fmla="*/ 2718145 w 7527297"/>
                  <a:gd name="connsiteY15" fmla="*/ 4214407 h 4818717"/>
                  <a:gd name="connsiteX16" fmla="*/ 1887382 w 7527297"/>
                  <a:gd name="connsiteY16" fmla="*/ 2869232 h 4818717"/>
                  <a:gd name="connsiteX17" fmla="*/ 6111439 w 7527297"/>
                  <a:gd name="connsiteY17" fmla="*/ 0 h 4818717"/>
                  <a:gd name="connsiteX0" fmla="*/ 889325 w 7527297"/>
                  <a:gd name="connsiteY0" fmla="*/ 3080727 h 4798670"/>
                  <a:gd name="connsiteX1" fmla="*/ 1688075 w 7527297"/>
                  <a:gd name="connsiteY1" fmla="*/ 3902348 h 4798670"/>
                  <a:gd name="connsiteX2" fmla="*/ 1355449 w 7527297"/>
                  <a:gd name="connsiteY2" fmla="*/ 4470692 h 4798670"/>
                  <a:gd name="connsiteX3" fmla="*/ 705532 w 7527297"/>
                  <a:gd name="connsiteY3" fmla="*/ 4083348 h 4798670"/>
                  <a:gd name="connsiteX4" fmla="*/ 704048 w 7527297"/>
                  <a:gd name="connsiteY4" fmla="*/ 3205866 h 4798670"/>
                  <a:gd name="connsiteX5" fmla="*/ 1164036 w 7527297"/>
                  <a:gd name="connsiteY5" fmla="*/ 3364703 h 4798670"/>
                  <a:gd name="connsiteX6" fmla="*/ 1096545 w 7527297"/>
                  <a:gd name="connsiteY6" fmla="*/ 3510572 h 4798670"/>
                  <a:gd name="connsiteX7" fmla="*/ 981156 w 7527297"/>
                  <a:gd name="connsiteY7" fmla="*/ 3396272 h 4798670"/>
                  <a:gd name="connsiteX8" fmla="*/ 1036236 w 7527297"/>
                  <a:gd name="connsiteY8" fmla="*/ 2903722 h 4798670"/>
                  <a:gd name="connsiteX9" fmla="*/ 208 w 7527297"/>
                  <a:gd name="connsiteY9" fmla="*/ 2490644 h 4798670"/>
                  <a:gd name="connsiteX10" fmla="*/ 1300804 w 7527297"/>
                  <a:gd name="connsiteY10" fmla="*/ 1016036 h 4798670"/>
                  <a:gd name="connsiteX11" fmla="*/ 3484093 w 7527297"/>
                  <a:gd name="connsiteY11" fmla="*/ 575337 h 4798670"/>
                  <a:gd name="connsiteX12" fmla="*/ 5852883 w 7527297"/>
                  <a:gd name="connsiteY12" fmla="*/ 753010 h 4798670"/>
                  <a:gd name="connsiteX13" fmla="*/ 7526967 w 7527297"/>
                  <a:gd name="connsiteY13" fmla="*/ 3003102 h 4798670"/>
                  <a:gd name="connsiteX14" fmla="*/ 5724517 w 7527297"/>
                  <a:gd name="connsiteY14" fmla="*/ 4746658 h 4798670"/>
                  <a:gd name="connsiteX15" fmla="*/ 2718145 w 7527297"/>
                  <a:gd name="connsiteY15" fmla="*/ 4214407 h 4798670"/>
                  <a:gd name="connsiteX16" fmla="*/ 1999726 w 7527297"/>
                  <a:gd name="connsiteY16" fmla="*/ 2408742 h 4798670"/>
                  <a:gd name="connsiteX17" fmla="*/ 6111439 w 7527297"/>
                  <a:gd name="connsiteY17" fmla="*/ 0 h 4798670"/>
                  <a:gd name="connsiteX0" fmla="*/ 889325 w 7527297"/>
                  <a:gd name="connsiteY0" fmla="*/ 3080727 h 4798670"/>
                  <a:gd name="connsiteX1" fmla="*/ 1688075 w 7527297"/>
                  <a:gd name="connsiteY1" fmla="*/ 3902348 h 4798670"/>
                  <a:gd name="connsiteX2" fmla="*/ 1355449 w 7527297"/>
                  <a:gd name="connsiteY2" fmla="*/ 4470692 h 4798670"/>
                  <a:gd name="connsiteX3" fmla="*/ 705532 w 7527297"/>
                  <a:gd name="connsiteY3" fmla="*/ 4083348 h 4798670"/>
                  <a:gd name="connsiteX4" fmla="*/ 704048 w 7527297"/>
                  <a:gd name="connsiteY4" fmla="*/ 3205866 h 4798670"/>
                  <a:gd name="connsiteX5" fmla="*/ 1164036 w 7527297"/>
                  <a:gd name="connsiteY5" fmla="*/ 3364703 h 4798670"/>
                  <a:gd name="connsiteX6" fmla="*/ 1096545 w 7527297"/>
                  <a:gd name="connsiteY6" fmla="*/ 3510572 h 4798670"/>
                  <a:gd name="connsiteX7" fmla="*/ 981156 w 7527297"/>
                  <a:gd name="connsiteY7" fmla="*/ 3396272 h 4798670"/>
                  <a:gd name="connsiteX8" fmla="*/ 1036236 w 7527297"/>
                  <a:gd name="connsiteY8" fmla="*/ 2903722 h 4798670"/>
                  <a:gd name="connsiteX9" fmla="*/ 208 w 7527297"/>
                  <a:gd name="connsiteY9" fmla="*/ 2490644 h 4798670"/>
                  <a:gd name="connsiteX10" fmla="*/ 1300804 w 7527297"/>
                  <a:gd name="connsiteY10" fmla="*/ 1016036 h 4798670"/>
                  <a:gd name="connsiteX11" fmla="*/ 3484093 w 7527297"/>
                  <a:gd name="connsiteY11" fmla="*/ 575337 h 4798670"/>
                  <a:gd name="connsiteX12" fmla="*/ 5852883 w 7527297"/>
                  <a:gd name="connsiteY12" fmla="*/ 753010 h 4798670"/>
                  <a:gd name="connsiteX13" fmla="*/ 7526967 w 7527297"/>
                  <a:gd name="connsiteY13" fmla="*/ 3003102 h 4798670"/>
                  <a:gd name="connsiteX14" fmla="*/ 5724517 w 7527297"/>
                  <a:gd name="connsiteY14" fmla="*/ 4746658 h 4798670"/>
                  <a:gd name="connsiteX15" fmla="*/ 2718145 w 7527297"/>
                  <a:gd name="connsiteY15" fmla="*/ 4214407 h 4798670"/>
                  <a:gd name="connsiteX16" fmla="*/ 1999726 w 7527297"/>
                  <a:gd name="connsiteY16" fmla="*/ 2408742 h 4798670"/>
                  <a:gd name="connsiteX17" fmla="*/ 6111439 w 7527297"/>
                  <a:gd name="connsiteY17" fmla="*/ 0 h 4798670"/>
                  <a:gd name="connsiteX0" fmla="*/ 889325 w 7527297"/>
                  <a:gd name="connsiteY0" fmla="*/ 3080727 h 4798670"/>
                  <a:gd name="connsiteX1" fmla="*/ 1688075 w 7527297"/>
                  <a:gd name="connsiteY1" fmla="*/ 3902348 h 4798670"/>
                  <a:gd name="connsiteX2" fmla="*/ 1355449 w 7527297"/>
                  <a:gd name="connsiteY2" fmla="*/ 4470692 h 4798670"/>
                  <a:gd name="connsiteX3" fmla="*/ 705532 w 7527297"/>
                  <a:gd name="connsiteY3" fmla="*/ 4083348 h 4798670"/>
                  <a:gd name="connsiteX4" fmla="*/ 704048 w 7527297"/>
                  <a:gd name="connsiteY4" fmla="*/ 3205866 h 4798670"/>
                  <a:gd name="connsiteX5" fmla="*/ 1164036 w 7527297"/>
                  <a:gd name="connsiteY5" fmla="*/ 3364703 h 4798670"/>
                  <a:gd name="connsiteX6" fmla="*/ 1096545 w 7527297"/>
                  <a:gd name="connsiteY6" fmla="*/ 3510572 h 4798670"/>
                  <a:gd name="connsiteX7" fmla="*/ 981156 w 7527297"/>
                  <a:gd name="connsiteY7" fmla="*/ 3396272 h 4798670"/>
                  <a:gd name="connsiteX8" fmla="*/ 1036236 w 7527297"/>
                  <a:gd name="connsiteY8" fmla="*/ 2903722 h 4798670"/>
                  <a:gd name="connsiteX9" fmla="*/ 208 w 7527297"/>
                  <a:gd name="connsiteY9" fmla="*/ 2490644 h 4798670"/>
                  <a:gd name="connsiteX10" fmla="*/ 1300804 w 7527297"/>
                  <a:gd name="connsiteY10" fmla="*/ 1016036 h 4798670"/>
                  <a:gd name="connsiteX11" fmla="*/ 3484093 w 7527297"/>
                  <a:gd name="connsiteY11" fmla="*/ 575337 h 4798670"/>
                  <a:gd name="connsiteX12" fmla="*/ 5852883 w 7527297"/>
                  <a:gd name="connsiteY12" fmla="*/ 753010 h 4798670"/>
                  <a:gd name="connsiteX13" fmla="*/ 7526967 w 7527297"/>
                  <a:gd name="connsiteY13" fmla="*/ 3003102 h 4798670"/>
                  <a:gd name="connsiteX14" fmla="*/ 5724517 w 7527297"/>
                  <a:gd name="connsiteY14" fmla="*/ 4746658 h 4798670"/>
                  <a:gd name="connsiteX15" fmla="*/ 2718145 w 7527297"/>
                  <a:gd name="connsiteY15" fmla="*/ 4214407 h 4798670"/>
                  <a:gd name="connsiteX16" fmla="*/ 1917340 w 7527297"/>
                  <a:gd name="connsiteY16" fmla="*/ 2408742 h 4798670"/>
                  <a:gd name="connsiteX17" fmla="*/ 6111439 w 7527297"/>
                  <a:gd name="connsiteY17" fmla="*/ 0 h 4798670"/>
                  <a:gd name="connsiteX0" fmla="*/ 889325 w 7527297"/>
                  <a:gd name="connsiteY0" fmla="*/ 3080727 h 4827038"/>
                  <a:gd name="connsiteX1" fmla="*/ 1688075 w 7527297"/>
                  <a:gd name="connsiteY1" fmla="*/ 3902348 h 4827038"/>
                  <a:gd name="connsiteX2" fmla="*/ 1355449 w 7527297"/>
                  <a:gd name="connsiteY2" fmla="*/ 4470692 h 4827038"/>
                  <a:gd name="connsiteX3" fmla="*/ 705532 w 7527297"/>
                  <a:gd name="connsiteY3" fmla="*/ 4083348 h 4827038"/>
                  <a:gd name="connsiteX4" fmla="*/ 704048 w 7527297"/>
                  <a:gd name="connsiteY4" fmla="*/ 3205866 h 4827038"/>
                  <a:gd name="connsiteX5" fmla="*/ 1164036 w 7527297"/>
                  <a:gd name="connsiteY5" fmla="*/ 3364703 h 4827038"/>
                  <a:gd name="connsiteX6" fmla="*/ 1096545 w 7527297"/>
                  <a:gd name="connsiteY6" fmla="*/ 3510572 h 4827038"/>
                  <a:gd name="connsiteX7" fmla="*/ 981156 w 7527297"/>
                  <a:gd name="connsiteY7" fmla="*/ 3396272 h 4827038"/>
                  <a:gd name="connsiteX8" fmla="*/ 1036236 w 7527297"/>
                  <a:gd name="connsiteY8" fmla="*/ 2903722 h 4827038"/>
                  <a:gd name="connsiteX9" fmla="*/ 208 w 7527297"/>
                  <a:gd name="connsiteY9" fmla="*/ 2490644 h 4827038"/>
                  <a:gd name="connsiteX10" fmla="*/ 1300804 w 7527297"/>
                  <a:gd name="connsiteY10" fmla="*/ 1016036 h 4827038"/>
                  <a:gd name="connsiteX11" fmla="*/ 3484093 w 7527297"/>
                  <a:gd name="connsiteY11" fmla="*/ 575337 h 4827038"/>
                  <a:gd name="connsiteX12" fmla="*/ 5852883 w 7527297"/>
                  <a:gd name="connsiteY12" fmla="*/ 753010 h 4827038"/>
                  <a:gd name="connsiteX13" fmla="*/ 7526967 w 7527297"/>
                  <a:gd name="connsiteY13" fmla="*/ 3003102 h 4827038"/>
                  <a:gd name="connsiteX14" fmla="*/ 5724517 w 7527297"/>
                  <a:gd name="connsiteY14" fmla="*/ 4746658 h 4827038"/>
                  <a:gd name="connsiteX15" fmla="*/ 2718145 w 7527297"/>
                  <a:gd name="connsiteY15" fmla="*/ 4214407 h 4827038"/>
                  <a:gd name="connsiteX16" fmla="*/ 1917340 w 7527297"/>
                  <a:gd name="connsiteY16" fmla="*/ 2408742 h 4827038"/>
                  <a:gd name="connsiteX17" fmla="*/ 6111439 w 7527297"/>
                  <a:gd name="connsiteY17" fmla="*/ 0 h 4827038"/>
                  <a:gd name="connsiteX0" fmla="*/ 889325 w 7512322"/>
                  <a:gd name="connsiteY0" fmla="*/ 3080727 h 4842130"/>
                  <a:gd name="connsiteX1" fmla="*/ 1688075 w 7512322"/>
                  <a:gd name="connsiteY1" fmla="*/ 3902348 h 4842130"/>
                  <a:gd name="connsiteX2" fmla="*/ 1355449 w 7512322"/>
                  <a:gd name="connsiteY2" fmla="*/ 4470692 h 4842130"/>
                  <a:gd name="connsiteX3" fmla="*/ 705532 w 7512322"/>
                  <a:gd name="connsiteY3" fmla="*/ 4083348 h 4842130"/>
                  <a:gd name="connsiteX4" fmla="*/ 704048 w 7512322"/>
                  <a:gd name="connsiteY4" fmla="*/ 3205866 h 4842130"/>
                  <a:gd name="connsiteX5" fmla="*/ 1164036 w 7512322"/>
                  <a:gd name="connsiteY5" fmla="*/ 3364703 h 4842130"/>
                  <a:gd name="connsiteX6" fmla="*/ 1096545 w 7512322"/>
                  <a:gd name="connsiteY6" fmla="*/ 3510572 h 4842130"/>
                  <a:gd name="connsiteX7" fmla="*/ 981156 w 7512322"/>
                  <a:gd name="connsiteY7" fmla="*/ 3396272 h 4842130"/>
                  <a:gd name="connsiteX8" fmla="*/ 1036236 w 7512322"/>
                  <a:gd name="connsiteY8" fmla="*/ 2903722 h 4842130"/>
                  <a:gd name="connsiteX9" fmla="*/ 208 w 7512322"/>
                  <a:gd name="connsiteY9" fmla="*/ 2490644 h 4842130"/>
                  <a:gd name="connsiteX10" fmla="*/ 1300804 w 7512322"/>
                  <a:gd name="connsiteY10" fmla="*/ 1016036 h 4842130"/>
                  <a:gd name="connsiteX11" fmla="*/ 3484093 w 7512322"/>
                  <a:gd name="connsiteY11" fmla="*/ 575337 h 4842130"/>
                  <a:gd name="connsiteX12" fmla="*/ 5852883 w 7512322"/>
                  <a:gd name="connsiteY12" fmla="*/ 753010 h 4842130"/>
                  <a:gd name="connsiteX13" fmla="*/ 7511988 w 7512322"/>
                  <a:gd name="connsiteY13" fmla="*/ 2463671 h 4842130"/>
                  <a:gd name="connsiteX14" fmla="*/ 5724517 w 7512322"/>
                  <a:gd name="connsiteY14" fmla="*/ 4746658 h 4842130"/>
                  <a:gd name="connsiteX15" fmla="*/ 2718145 w 7512322"/>
                  <a:gd name="connsiteY15" fmla="*/ 4214407 h 4842130"/>
                  <a:gd name="connsiteX16" fmla="*/ 1917340 w 7512322"/>
                  <a:gd name="connsiteY16" fmla="*/ 2408742 h 4842130"/>
                  <a:gd name="connsiteX17" fmla="*/ 6111439 w 7512322"/>
                  <a:gd name="connsiteY17" fmla="*/ 0 h 4842130"/>
                  <a:gd name="connsiteX0" fmla="*/ 889325 w 7515153"/>
                  <a:gd name="connsiteY0" fmla="*/ 3080727 h 4842130"/>
                  <a:gd name="connsiteX1" fmla="*/ 1688075 w 7515153"/>
                  <a:gd name="connsiteY1" fmla="*/ 3902348 h 4842130"/>
                  <a:gd name="connsiteX2" fmla="*/ 1355449 w 7515153"/>
                  <a:gd name="connsiteY2" fmla="*/ 4470692 h 4842130"/>
                  <a:gd name="connsiteX3" fmla="*/ 705532 w 7515153"/>
                  <a:gd name="connsiteY3" fmla="*/ 4083348 h 4842130"/>
                  <a:gd name="connsiteX4" fmla="*/ 704048 w 7515153"/>
                  <a:gd name="connsiteY4" fmla="*/ 3205866 h 4842130"/>
                  <a:gd name="connsiteX5" fmla="*/ 1164036 w 7515153"/>
                  <a:gd name="connsiteY5" fmla="*/ 3364703 h 4842130"/>
                  <a:gd name="connsiteX6" fmla="*/ 1096545 w 7515153"/>
                  <a:gd name="connsiteY6" fmla="*/ 3510572 h 4842130"/>
                  <a:gd name="connsiteX7" fmla="*/ 981156 w 7515153"/>
                  <a:gd name="connsiteY7" fmla="*/ 3396272 h 4842130"/>
                  <a:gd name="connsiteX8" fmla="*/ 1036236 w 7515153"/>
                  <a:gd name="connsiteY8" fmla="*/ 2903722 h 4842130"/>
                  <a:gd name="connsiteX9" fmla="*/ 208 w 7515153"/>
                  <a:gd name="connsiteY9" fmla="*/ 2490644 h 4842130"/>
                  <a:gd name="connsiteX10" fmla="*/ 1300804 w 7515153"/>
                  <a:gd name="connsiteY10" fmla="*/ 1016036 h 4842130"/>
                  <a:gd name="connsiteX11" fmla="*/ 3484093 w 7515153"/>
                  <a:gd name="connsiteY11" fmla="*/ 575337 h 4842130"/>
                  <a:gd name="connsiteX12" fmla="*/ 5852883 w 7515153"/>
                  <a:gd name="connsiteY12" fmla="*/ 753010 h 4842130"/>
                  <a:gd name="connsiteX13" fmla="*/ 7511988 w 7515153"/>
                  <a:gd name="connsiteY13" fmla="*/ 2463671 h 4842130"/>
                  <a:gd name="connsiteX14" fmla="*/ 5724517 w 7515153"/>
                  <a:gd name="connsiteY14" fmla="*/ 4746658 h 4842130"/>
                  <a:gd name="connsiteX15" fmla="*/ 2718145 w 7515153"/>
                  <a:gd name="connsiteY15" fmla="*/ 4214407 h 4842130"/>
                  <a:gd name="connsiteX16" fmla="*/ 1917340 w 7515153"/>
                  <a:gd name="connsiteY16" fmla="*/ 2408742 h 4842130"/>
                  <a:gd name="connsiteX17" fmla="*/ 6111439 w 7515153"/>
                  <a:gd name="connsiteY17" fmla="*/ 0 h 4842130"/>
                  <a:gd name="connsiteX0" fmla="*/ 889325 w 7520087"/>
                  <a:gd name="connsiteY0" fmla="*/ 3080727 h 4842130"/>
                  <a:gd name="connsiteX1" fmla="*/ 1688075 w 7520087"/>
                  <a:gd name="connsiteY1" fmla="*/ 3902348 h 4842130"/>
                  <a:gd name="connsiteX2" fmla="*/ 1355449 w 7520087"/>
                  <a:gd name="connsiteY2" fmla="*/ 4470692 h 4842130"/>
                  <a:gd name="connsiteX3" fmla="*/ 705532 w 7520087"/>
                  <a:gd name="connsiteY3" fmla="*/ 4083348 h 4842130"/>
                  <a:gd name="connsiteX4" fmla="*/ 704048 w 7520087"/>
                  <a:gd name="connsiteY4" fmla="*/ 3205866 h 4842130"/>
                  <a:gd name="connsiteX5" fmla="*/ 1164036 w 7520087"/>
                  <a:gd name="connsiteY5" fmla="*/ 3364703 h 4842130"/>
                  <a:gd name="connsiteX6" fmla="*/ 1096545 w 7520087"/>
                  <a:gd name="connsiteY6" fmla="*/ 3510572 h 4842130"/>
                  <a:gd name="connsiteX7" fmla="*/ 981156 w 7520087"/>
                  <a:gd name="connsiteY7" fmla="*/ 3396272 h 4842130"/>
                  <a:gd name="connsiteX8" fmla="*/ 1036236 w 7520087"/>
                  <a:gd name="connsiteY8" fmla="*/ 2903722 h 4842130"/>
                  <a:gd name="connsiteX9" fmla="*/ 208 w 7520087"/>
                  <a:gd name="connsiteY9" fmla="*/ 2490644 h 4842130"/>
                  <a:gd name="connsiteX10" fmla="*/ 1300804 w 7520087"/>
                  <a:gd name="connsiteY10" fmla="*/ 1016036 h 4842130"/>
                  <a:gd name="connsiteX11" fmla="*/ 3484093 w 7520087"/>
                  <a:gd name="connsiteY11" fmla="*/ 575337 h 4842130"/>
                  <a:gd name="connsiteX12" fmla="*/ 5852883 w 7520087"/>
                  <a:gd name="connsiteY12" fmla="*/ 753010 h 4842130"/>
                  <a:gd name="connsiteX13" fmla="*/ 7511988 w 7520087"/>
                  <a:gd name="connsiteY13" fmla="*/ 2463671 h 4842130"/>
                  <a:gd name="connsiteX14" fmla="*/ 5724517 w 7520087"/>
                  <a:gd name="connsiteY14" fmla="*/ 4746658 h 4842130"/>
                  <a:gd name="connsiteX15" fmla="*/ 2718145 w 7520087"/>
                  <a:gd name="connsiteY15" fmla="*/ 4214407 h 4842130"/>
                  <a:gd name="connsiteX16" fmla="*/ 1917340 w 7520087"/>
                  <a:gd name="connsiteY16" fmla="*/ 2408742 h 4842130"/>
                  <a:gd name="connsiteX17" fmla="*/ 6111439 w 7520087"/>
                  <a:gd name="connsiteY17" fmla="*/ 0 h 4842130"/>
                  <a:gd name="connsiteX0" fmla="*/ 889325 w 7525563"/>
                  <a:gd name="connsiteY0" fmla="*/ 3080727 h 4842130"/>
                  <a:gd name="connsiteX1" fmla="*/ 1688075 w 7525563"/>
                  <a:gd name="connsiteY1" fmla="*/ 3902348 h 4842130"/>
                  <a:gd name="connsiteX2" fmla="*/ 1355449 w 7525563"/>
                  <a:gd name="connsiteY2" fmla="*/ 4470692 h 4842130"/>
                  <a:gd name="connsiteX3" fmla="*/ 705532 w 7525563"/>
                  <a:gd name="connsiteY3" fmla="*/ 4083348 h 4842130"/>
                  <a:gd name="connsiteX4" fmla="*/ 704048 w 7525563"/>
                  <a:gd name="connsiteY4" fmla="*/ 3205866 h 4842130"/>
                  <a:gd name="connsiteX5" fmla="*/ 1164036 w 7525563"/>
                  <a:gd name="connsiteY5" fmla="*/ 3364703 h 4842130"/>
                  <a:gd name="connsiteX6" fmla="*/ 1096545 w 7525563"/>
                  <a:gd name="connsiteY6" fmla="*/ 3510572 h 4842130"/>
                  <a:gd name="connsiteX7" fmla="*/ 981156 w 7525563"/>
                  <a:gd name="connsiteY7" fmla="*/ 3396272 h 4842130"/>
                  <a:gd name="connsiteX8" fmla="*/ 1036236 w 7525563"/>
                  <a:gd name="connsiteY8" fmla="*/ 2903722 h 4842130"/>
                  <a:gd name="connsiteX9" fmla="*/ 208 w 7525563"/>
                  <a:gd name="connsiteY9" fmla="*/ 2490644 h 4842130"/>
                  <a:gd name="connsiteX10" fmla="*/ 1300804 w 7525563"/>
                  <a:gd name="connsiteY10" fmla="*/ 1016036 h 4842130"/>
                  <a:gd name="connsiteX11" fmla="*/ 3484093 w 7525563"/>
                  <a:gd name="connsiteY11" fmla="*/ 575337 h 4842130"/>
                  <a:gd name="connsiteX12" fmla="*/ 5852883 w 7525563"/>
                  <a:gd name="connsiteY12" fmla="*/ 753010 h 4842130"/>
                  <a:gd name="connsiteX13" fmla="*/ 7511988 w 7525563"/>
                  <a:gd name="connsiteY13" fmla="*/ 2463671 h 4842130"/>
                  <a:gd name="connsiteX14" fmla="*/ 5724517 w 7525563"/>
                  <a:gd name="connsiteY14" fmla="*/ 4746658 h 4842130"/>
                  <a:gd name="connsiteX15" fmla="*/ 2718145 w 7525563"/>
                  <a:gd name="connsiteY15" fmla="*/ 4214407 h 4842130"/>
                  <a:gd name="connsiteX16" fmla="*/ 1917340 w 7525563"/>
                  <a:gd name="connsiteY16" fmla="*/ 2408742 h 4842130"/>
                  <a:gd name="connsiteX17" fmla="*/ 6111439 w 7525563"/>
                  <a:gd name="connsiteY17" fmla="*/ 0 h 4842130"/>
                  <a:gd name="connsiteX0" fmla="*/ 889325 w 7540411"/>
                  <a:gd name="connsiteY0" fmla="*/ 3080727 h 4836330"/>
                  <a:gd name="connsiteX1" fmla="*/ 1688075 w 7540411"/>
                  <a:gd name="connsiteY1" fmla="*/ 3902348 h 4836330"/>
                  <a:gd name="connsiteX2" fmla="*/ 1355449 w 7540411"/>
                  <a:gd name="connsiteY2" fmla="*/ 4470692 h 4836330"/>
                  <a:gd name="connsiteX3" fmla="*/ 705532 w 7540411"/>
                  <a:gd name="connsiteY3" fmla="*/ 4083348 h 4836330"/>
                  <a:gd name="connsiteX4" fmla="*/ 704048 w 7540411"/>
                  <a:gd name="connsiteY4" fmla="*/ 3205866 h 4836330"/>
                  <a:gd name="connsiteX5" fmla="*/ 1164036 w 7540411"/>
                  <a:gd name="connsiteY5" fmla="*/ 3364703 h 4836330"/>
                  <a:gd name="connsiteX6" fmla="*/ 1096545 w 7540411"/>
                  <a:gd name="connsiteY6" fmla="*/ 3510572 h 4836330"/>
                  <a:gd name="connsiteX7" fmla="*/ 981156 w 7540411"/>
                  <a:gd name="connsiteY7" fmla="*/ 3396272 h 4836330"/>
                  <a:gd name="connsiteX8" fmla="*/ 1036236 w 7540411"/>
                  <a:gd name="connsiteY8" fmla="*/ 2903722 h 4836330"/>
                  <a:gd name="connsiteX9" fmla="*/ 208 w 7540411"/>
                  <a:gd name="connsiteY9" fmla="*/ 2490644 h 4836330"/>
                  <a:gd name="connsiteX10" fmla="*/ 1300804 w 7540411"/>
                  <a:gd name="connsiteY10" fmla="*/ 1016036 h 4836330"/>
                  <a:gd name="connsiteX11" fmla="*/ 3484093 w 7540411"/>
                  <a:gd name="connsiteY11" fmla="*/ 575337 h 4836330"/>
                  <a:gd name="connsiteX12" fmla="*/ 5852883 w 7540411"/>
                  <a:gd name="connsiteY12" fmla="*/ 753010 h 4836330"/>
                  <a:gd name="connsiteX13" fmla="*/ 7526968 w 7540411"/>
                  <a:gd name="connsiteY13" fmla="*/ 2549191 h 4836330"/>
                  <a:gd name="connsiteX14" fmla="*/ 5724517 w 7540411"/>
                  <a:gd name="connsiteY14" fmla="*/ 4746658 h 4836330"/>
                  <a:gd name="connsiteX15" fmla="*/ 2718145 w 7540411"/>
                  <a:gd name="connsiteY15" fmla="*/ 4214407 h 4836330"/>
                  <a:gd name="connsiteX16" fmla="*/ 1917340 w 7540411"/>
                  <a:gd name="connsiteY16" fmla="*/ 2408742 h 4836330"/>
                  <a:gd name="connsiteX17" fmla="*/ 6111439 w 7540411"/>
                  <a:gd name="connsiteY17" fmla="*/ 0 h 4836330"/>
                  <a:gd name="connsiteX0" fmla="*/ 889325 w 7549723"/>
                  <a:gd name="connsiteY0" fmla="*/ 3080727 h 4836330"/>
                  <a:gd name="connsiteX1" fmla="*/ 1688075 w 7549723"/>
                  <a:gd name="connsiteY1" fmla="*/ 3902348 h 4836330"/>
                  <a:gd name="connsiteX2" fmla="*/ 1355449 w 7549723"/>
                  <a:gd name="connsiteY2" fmla="*/ 4470692 h 4836330"/>
                  <a:gd name="connsiteX3" fmla="*/ 705532 w 7549723"/>
                  <a:gd name="connsiteY3" fmla="*/ 4083348 h 4836330"/>
                  <a:gd name="connsiteX4" fmla="*/ 704048 w 7549723"/>
                  <a:gd name="connsiteY4" fmla="*/ 3205866 h 4836330"/>
                  <a:gd name="connsiteX5" fmla="*/ 1164036 w 7549723"/>
                  <a:gd name="connsiteY5" fmla="*/ 3364703 h 4836330"/>
                  <a:gd name="connsiteX6" fmla="*/ 1096545 w 7549723"/>
                  <a:gd name="connsiteY6" fmla="*/ 3510572 h 4836330"/>
                  <a:gd name="connsiteX7" fmla="*/ 981156 w 7549723"/>
                  <a:gd name="connsiteY7" fmla="*/ 3396272 h 4836330"/>
                  <a:gd name="connsiteX8" fmla="*/ 1036236 w 7549723"/>
                  <a:gd name="connsiteY8" fmla="*/ 2903722 h 4836330"/>
                  <a:gd name="connsiteX9" fmla="*/ 208 w 7549723"/>
                  <a:gd name="connsiteY9" fmla="*/ 2490644 h 4836330"/>
                  <a:gd name="connsiteX10" fmla="*/ 1300804 w 7549723"/>
                  <a:gd name="connsiteY10" fmla="*/ 1016036 h 4836330"/>
                  <a:gd name="connsiteX11" fmla="*/ 3484093 w 7549723"/>
                  <a:gd name="connsiteY11" fmla="*/ 575337 h 4836330"/>
                  <a:gd name="connsiteX12" fmla="*/ 5852883 w 7549723"/>
                  <a:gd name="connsiteY12" fmla="*/ 753010 h 4836330"/>
                  <a:gd name="connsiteX13" fmla="*/ 7526968 w 7549723"/>
                  <a:gd name="connsiteY13" fmla="*/ 2549191 h 4836330"/>
                  <a:gd name="connsiteX14" fmla="*/ 5724517 w 7549723"/>
                  <a:gd name="connsiteY14" fmla="*/ 4746658 h 4836330"/>
                  <a:gd name="connsiteX15" fmla="*/ 2718145 w 7549723"/>
                  <a:gd name="connsiteY15" fmla="*/ 4214407 h 4836330"/>
                  <a:gd name="connsiteX16" fmla="*/ 1917340 w 7549723"/>
                  <a:gd name="connsiteY16" fmla="*/ 2408742 h 4836330"/>
                  <a:gd name="connsiteX17" fmla="*/ 6111439 w 7549723"/>
                  <a:gd name="connsiteY17" fmla="*/ 0 h 4836330"/>
                  <a:gd name="connsiteX0" fmla="*/ 889325 w 7527340"/>
                  <a:gd name="connsiteY0" fmla="*/ 3080727 h 4836330"/>
                  <a:gd name="connsiteX1" fmla="*/ 1688075 w 7527340"/>
                  <a:gd name="connsiteY1" fmla="*/ 3902348 h 4836330"/>
                  <a:gd name="connsiteX2" fmla="*/ 1355449 w 7527340"/>
                  <a:gd name="connsiteY2" fmla="*/ 4470692 h 4836330"/>
                  <a:gd name="connsiteX3" fmla="*/ 705532 w 7527340"/>
                  <a:gd name="connsiteY3" fmla="*/ 4083348 h 4836330"/>
                  <a:gd name="connsiteX4" fmla="*/ 704048 w 7527340"/>
                  <a:gd name="connsiteY4" fmla="*/ 3205866 h 4836330"/>
                  <a:gd name="connsiteX5" fmla="*/ 1164036 w 7527340"/>
                  <a:gd name="connsiteY5" fmla="*/ 3364703 h 4836330"/>
                  <a:gd name="connsiteX6" fmla="*/ 1096545 w 7527340"/>
                  <a:gd name="connsiteY6" fmla="*/ 3510572 h 4836330"/>
                  <a:gd name="connsiteX7" fmla="*/ 981156 w 7527340"/>
                  <a:gd name="connsiteY7" fmla="*/ 3396272 h 4836330"/>
                  <a:gd name="connsiteX8" fmla="*/ 1036236 w 7527340"/>
                  <a:gd name="connsiteY8" fmla="*/ 2903722 h 4836330"/>
                  <a:gd name="connsiteX9" fmla="*/ 208 w 7527340"/>
                  <a:gd name="connsiteY9" fmla="*/ 2490644 h 4836330"/>
                  <a:gd name="connsiteX10" fmla="*/ 1300804 w 7527340"/>
                  <a:gd name="connsiteY10" fmla="*/ 1016036 h 4836330"/>
                  <a:gd name="connsiteX11" fmla="*/ 3484093 w 7527340"/>
                  <a:gd name="connsiteY11" fmla="*/ 575337 h 4836330"/>
                  <a:gd name="connsiteX12" fmla="*/ 5860373 w 7527340"/>
                  <a:gd name="connsiteY12" fmla="*/ 726697 h 4836330"/>
                  <a:gd name="connsiteX13" fmla="*/ 7526968 w 7527340"/>
                  <a:gd name="connsiteY13" fmla="*/ 2549191 h 4836330"/>
                  <a:gd name="connsiteX14" fmla="*/ 5724517 w 7527340"/>
                  <a:gd name="connsiteY14" fmla="*/ 4746658 h 4836330"/>
                  <a:gd name="connsiteX15" fmla="*/ 2718145 w 7527340"/>
                  <a:gd name="connsiteY15" fmla="*/ 4214407 h 4836330"/>
                  <a:gd name="connsiteX16" fmla="*/ 1917340 w 7527340"/>
                  <a:gd name="connsiteY16" fmla="*/ 2408742 h 4836330"/>
                  <a:gd name="connsiteX17" fmla="*/ 6111439 w 7527340"/>
                  <a:gd name="connsiteY17" fmla="*/ 0 h 4836330"/>
                  <a:gd name="connsiteX0" fmla="*/ 889325 w 7527395"/>
                  <a:gd name="connsiteY0" fmla="*/ 3080727 h 4836330"/>
                  <a:gd name="connsiteX1" fmla="*/ 1688075 w 7527395"/>
                  <a:gd name="connsiteY1" fmla="*/ 3902348 h 4836330"/>
                  <a:gd name="connsiteX2" fmla="*/ 1355449 w 7527395"/>
                  <a:gd name="connsiteY2" fmla="*/ 4470692 h 4836330"/>
                  <a:gd name="connsiteX3" fmla="*/ 705532 w 7527395"/>
                  <a:gd name="connsiteY3" fmla="*/ 4083348 h 4836330"/>
                  <a:gd name="connsiteX4" fmla="*/ 704048 w 7527395"/>
                  <a:gd name="connsiteY4" fmla="*/ 3205866 h 4836330"/>
                  <a:gd name="connsiteX5" fmla="*/ 1164036 w 7527395"/>
                  <a:gd name="connsiteY5" fmla="*/ 3364703 h 4836330"/>
                  <a:gd name="connsiteX6" fmla="*/ 1096545 w 7527395"/>
                  <a:gd name="connsiteY6" fmla="*/ 3510572 h 4836330"/>
                  <a:gd name="connsiteX7" fmla="*/ 981156 w 7527395"/>
                  <a:gd name="connsiteY7" fmla="*/ 3396272 h 4836330"/>
                  <a:gd name="connsiteX8" fmla="*/ 1036236 w 7527395"/>
                  <a:gd name="connsiteY8" fmla="*/ 2903722 h 4836330"/>
                  <a:gd name="connsiteX9" fmla="*/ 208 w 7527395"/>
                  <a:gd name="connsiteY9" fmla="*/ 2490644 h 4836330"/>
                  <a:gd name="connsiteX10" fmla="*/ 1300804 w 7527395"/>
                  <a:gd name="connsiteY10" fmla="*/ 1016036 h 4836330"/>
                  <a:gd name="connsiteX11" fmla="*/ 3484093 w 7527395"/>
                  <a:gd name="connsiteY11" fmla="*/ 575337 h 4836330"/>
                  <a:gd name="connsiteX12" fmla="*/ 5860373 w 7527395"/>
                  <a:gd name="connsiteY12" fmla="*/ 726697 h 4836330"/>
                  <a:gd name="connsiteX13" fmla="*/ 7526968 w 7527395"/>
                  <a:gd name="connsiteY13" fmla="*/ 2549191 h 4836330"/>
                  <a:gd name="connsiteX14" fmla="*/ 5724517 w 7527395"/>
                  <a:gd name="connsiteY14" fmla="*/ 4746658 h 4836330"/>
                  <a:gd name="connsiteX15" fmla="*/ 2718145 w 7527395"/>
                  <a:gd name="connsiteY15" fmla="*/ 4214407 h 4836330"/>
                  <a:gd name="connsiteX16" fmla="*/ 1917340 w 7527395"/>
                  <a:gd name="connsiteY16" fmla="*/ 2408742 h 4836330"/>
                  <a:gd name="connsiteX17" fmla="*/ 6111439 w 7527395"/>
                  <a:gd name="connsiteY17" fmla="*/ 0 h 4836330"/>
                  <a:gd name="connsiteX0" fmla="*/ 889325 w 7529383"/>
                  <a:gd name="connsiteY0" fmla="*/ 3080727 h 4836330"/>
                  <a:gd name="connsiteX1" fmla="*/ 1688075 w 7529383"/>
                  <a:gd name="connsiteY1" fmla="*/ 3902348 h 4836330"/>
                  <a:gd name="connsiteX2" fmla="*/ 1355449 w 7529383"/>
                  <a:gd name="connsiteY2" fmla="*/ 4470692 h 4836330"/>
                  <a:gd name="connsiteX3" fmla="*/ 705532 w 7529383"/>
                  <a:gd name="connsiteY3" fmla="*/ 4083348 h 4836330"/>
                  <a:gd name="connsiteX4" fmla="*/ 704048 w 7529383"/>
                  <a:gd name="connsiteY4" fmla="*/ 3205866 h 4836330"/>
                  <a:gd name="connsiteX5" fmla="*/ 1164036 w 7529383"/>
                  <a:gd name="connsiteY5" fmla="*/ 3364703 h 4836330"/>
                  <a:gd name="connsiteX6" fmla="*/ 1096545 w 7529383"/>
                  <a:gd name="connsiteY6" fmla="*/ 3510572 h 4836330"/>
                  <a:gd name="connsiteX7" fmla="*/ 981156 w 7529383"/>
                  <a:gd name="connsiteY7" fmla="*/ 3396272 h 4836330"/>
                  <a:gd name="connsiteX8" fmla="*/ 1036236 w 7529383"/>
                  <a:gd name="connsiteY8" fmla="*/ 2903722 h 4836330"/>
                  <a:gd name="connsiteX9" fmla="*/ 208 w 7529383"/>
                  <a:gd name="connsiteY9" fmla="*/ 2490644 h 4836330"/>
                  <a:gd name="connsiteX10" fmla="*/ 1300804 w 7529383"/>
                  <a:gd name="connsiteY10" fmla="*/ 1016036 h 4836330"/>
                  <a:gd name="connsiteX11" fmla="*/ 3484093 w 7529383"/>
                  <a:gd name="connsiteY11" fmla="*/ 575337 h 4836330"/>
                  <a:gd name="connsiteX12" fmla="*/ 5860373 w 7529383"/>
                  <a:gd name="connsiteY12" fmla="*/ 726697 h 4836330"/>
                  <a:gd name="connsiteX13" fmla="*/ 7526968 w 7529383"/>
                  <a:gd name="connsiteY13" fmla="*/ 2549191 h 4836330"/>
                  <a:gd name="connsiteX14" fmla="*/ 5724517 w 7529383"/>
                  <a:gd name="connsiteY14" fmla="*/ 4746658 h 4836330"/>
                  <a:gd name="connsiteX15" fmla="*/ 2718145 w 7529383"/>
                  <a:gd name="connsiteY15" fmla="*/ 4214407 h 4836330"/>
                  <a:gd name="connsiteX16" fmla="*/ 1917340 w 7529383"/>
                  <a:gd name="connsiteY16" fmla="*/ 2408742 h 4836330"/>
                  <a:gd name="connsiteX17" fmla="*/ 6111439 w 7529383"/>
                  <a:gd name="connsiteY17" fmla="*/ 0 h 4836330"/>
                  <a:gd name="connsiteX0" fmla="*/ 889325 w 7529753"/>
                  <a:gd name="connsiteY0" fmla="*/ 3080727 h 4823088"/>
                  <a:gd name="connsiteX1" fmla="*/ 1688075 w 7529753"/>
                  <a:gd name="connsiteY1" fmla="*/ 3902348 h 4823088"/>
                  <a:gd name="connsiteX2" fmla="*/ 1355449 w 7529753"/>
                  <a:gd name="connsiteY2" fmla="*/ 4470692 h 4823088"/>
                  <a:gd name="connsiteX3" fmla="*/ 705532 w 7529753"/>
                  <a:gd name="connsiteY3" fmla="*/ 4083348 h 4823088"/>
                  <a:gd name="connsiteX4" fmla="*/ 704048 w 7529753"/>
                  <a:gd name="connsiteY4" fmla="*/ 3205866 h 4823088"/>
                  <a:gd name="connsiteX5" fmla="*/ 1164036 w 7529753"/>
                  <a:gd name="connsiteY5" fmla="*/ 3364703 h 4823088"/>
                  <a:gd name="connsiteX6" fmla="*/ 1096545 w 7529753"/>
                  <a:gd name="connsiteY6" fmla="*/ 3510572 h 4823088"/>
                  <a:gd name="connsiteX7" fmla="*/ 981156 w 7529753"/>
                  <a:gd name="connsiteY7" fmla="*/ 3396272 h 4823088"/>
                  <a:gd name="connsiteX8" fmla="*/ 1036236 w 7529753"/>
                  <a:gd name="connsiteY8" fmla="*/ 2903722 h 4823088"/>
                  <a:gd name="connsiteX9" fmla="*/ 208 w 7529753"/>
                  <a:gd name="connsiteY9" fmla="*/ 2490644 h 4823088"/>
                  <a:gd name="connsiteX10" fmla="*/ 1300804 w 7529753"/>
                  <a:gd name="connsiteY10" fmla="*/ 1016036 h 4823088"/>
                  <a:gd name="connsiteX11" fmla="*/ 3484093 w 7529753"/>
                  <a:gd name="connsiteY11" fmla="*/ 575337 h 4823088"/>
                  <a:gd name="connsiteX12" fmla="*/ 5860373 w 7529753"/>
                  <a:gd name="connsiteY12" fmla="*/ 726697 h 4823088"/>
                  <a:gd name="connsiteX13" fmla="*/ 7526968 w 7529753"/>
                  <a:gd name="connsiteY13" fmla="*/ 2549191 h 4823088"/>
                  <a:gd name="connsiteX14" fmla="*/ 5724517 w 7529753"/>
                  <a:gd name="connsiteY14" fmla="*/ 4746658 h 4823088"/>
                  <a:gd name="connsiteX15" fmla="*/ 2718145 w 7529753"/>
                  <a:gd name="connsiteY15" fmla="*/ 4214407 h 4823088"/>
                  <a:gd name="connsiteX16" fmla="*/ 1917340 w 7529753"/>
                  <a:gd name="connsiteY16" fmla="*/ 2408742 h 4823088"/>
                  <a:gd name="connsiteX17" fmla="*/ 6111439 w 7529753"/>
                  <a:gd name="connsiteY17" fmla="*/ 0 h 4823088"/>
                  <a:gd name="connsiteX0" fmla="*/ 889325 w 7529753"/>
                  <a:gd name="connsiteY0" fmla="*/ 3080727 h 4839159"/>
                  <a:gd name="connsiteX1" fmla="*/ 1688075 w 7529753"/>
                  <a:gd name="connsiteY1" fmla="*/ 3902348 h 4839159"/>
                  <a:gd name="connsiteX2" fmla="*/ 1355449 w 7529753"/>
                  <a:gd name="connsiteY2" fmla="*/ 4470692 h 4839159"/>
                  <a:gd name="connsiteX3" fmla="*/ 705532 w 7529753"/>
                  <a:gd name="connsiteY3" fmla="*/ 4083348 h 4839159"/>
                  <a:gd name="connsiteX4" fmla="*/ 704048 w 7529753"/>
                  <a:gd name="connsiteY4" fmla="*/ 3205866 h 4839159"/>
                  <a:gd name="connsiteX5" fmla="*/ 1164036 w 7529753"/>
                  <a:gd name="connsiteY5" fmla="*/ 3364703 h 4839159"/>
                  <a:gd name="connsiteX6" fmla="*/ 1096545 w 7529753"/>
                  <a:gd name="connsiteY6" fmla="*/ 3510572 h 4839159"/>
                  <a:gd name="connsiteX7" fmla="*/ 981156 w 7529753"/>
                  <a:gd name="connsiteY7" fmla="*/ 3396272 h 4839159"/>
                  <a:gd name="connsiteX8" fmla="*/ 1036236 w 7529753"/>
                  <a:gd name="connsiteY8" fmla="*/ 2903722 h 4839159"/>
                  <a:gd name="connsiteX9" fmla="*/ 208 w 7529753"/>
                  <a:gd name="connsiteY9" fmla="*/ 2490644 h 4839159"/>
                  <a:gd name="connsiteX10" fmla="*/ 1300804 w 7529753"/>
                  <a:gd name="connsiteY10" fmla="*/ 1016036 h 4839159"/>
                  <a:gd name="connsiteX11" fmla="*/ 3484093 w 7529753"/>
                  <a:gd name="connsiteY11" fmla="*/ 575337 h 4839159"/>
                  <a:gd name="connsiteX12" fmla="*/ 5860373 w 7529753"/>
                  <a:gd name="connsiteY12" fmla="*/ 726697 h 4839159"/>
                  <a:gd name="connsiteX13" fmla="*/ 7526968 w 7529753"/>
                  <a:gd name="connsiteY13" fmla="*/ 2549191 h 4839159"/>
                  <a:gd name="connsiteX14" fmla="*/ 5724517 w 7529753"/>
                  <a:gd name="connsiteY14" fmla="*/ 4746658 h 4839159"/>
                  <a:gd name="connsiteX15" fmla="*/ 2718145 w 7529753"/>
                  <a:gd name="connsiteY15" fmla="*/ 4214407 h 4839159"/>
                  <a:gd name="connsiteX16" fmla="*/ 1917340 w 7529753"/>
                  <a:gd name="connsiteY16" fmla="*/ 2408742 h 4839159"/>
                  <a:gd name="connsiteX17" fmla="*/ 6111439 w 7529753"/>
                  <a:gd name="connsiteY17" fmla="*/ 0 h 4839159"/>
                  <a:gd name="connsiteX0" fmla="*/ 889325 w 7529753"/>
                  <a:gd name="connsiteY0" fmla="*/ 3080727 h 4847444"/>
                  <a:gd name="connsiteX1" fmla="*/ 1688075 w 7529753"/>
                  <a:gd name="connsiteY1" fmla="*/ 3902348 h 4847444"/>
                  <a:gd name="connsiteX2" fmla="*/ 1355449 w 7529753"/>
                  <a:gd name="connsiteY2" fmla="*/ 4470692 h 4847444"/>
                  <a:gd name="connsiteX3" fmla="*/ 705532 w 7529753"/>
                  <a:gd name="connsiteY3" fmla="*/ 4083348 h 4847444"/>
                  <a:gd name="connsiteX4" fmla="*/ 704048 w 7529753"/>
                  <a:gd name="connsiteY4" fmla="*/ 3205866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889325 w 7529753"/>
                  <a:gd name="connsiteY0" fmla="*/ 3080727 h 4847444"/>
                  <a:gd name="connsiteX1" fmla="*/ 1688075 w 7529753"/>
                  <a:gd name="connsiteY1" fmla="*/ 3902348 h 4847444"/>
                  <a:gd name="connsiteX2" fmla="*/ 1355449 w 7529753"/>
                  <a:gd name="connsiteY2" fmla="*/ 4470692 h 4847444"/>
                  <a:gd name="connsiteX3" fmla="*/ 705532 w 7529753"/>
                  <a:gd name="connsiteY3" fmla="*/ 4083348 h 4847444"/>
                  <a:gd name="connsiteX4" fmla="*/ 704048 w 7529753"/>
                  <a:gd name="connsiteY4" fmla="*/ 3205866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889325 w 7529753"/>
                  <a:gd name="connsiteY0" fmla="*/ 3080727 h 4847444"/>
                  <a:gd name="connsiteX1" fmla="*/ 1688075 w 7529753"/>
                  <a:gd name="connsiteY1" fmla="*/ 3902348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688075 w 7529753"/>
                  <a:gd name="connsiteY1" fmla="*/ 3902348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688075 w 7529753"/>
                  <a:gd name="connsiteY1" fmla="*/ 3902348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96545 w 7529753"/>
                  <a:gd name="connsiteY6" fmla="*/ 3510572 h 4847444"/>
                  <a:gd name="connsiteX7" fmla="*/ 898771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96545 w 7529753"/>
                  <a:gd name="connsiteY6" fmla="*/ 3510572 h 4847444"/>
                  <a:gd name="connsiteX7" fmla="*/ 876303 w 7529753"/>
                  <a:gd name="connsiteY7" fmla="*/ 3389693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59096 w 7529753"/>
                  <a:gd name="connsiteY6" fmla="*/ 3543464 h 4847444"/>
                  <a:gd name="connsiteX7" fmla="*/ 876303 w 7529753"/>
                  <a:gd name="connsiteY7" fmla="*/ 3389693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59096 w 7529753"/>
                  <a:gd name="connsiteY6" fmla="*/ 3543464 h 4847444"/>
                  <a:gd name="connsiteX7" fmla="*/ 876303 w 7529753"/>
                  <a:gd name="connsiteY7" fmla="*/ 3389693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59096 w 7529753"/>
                  <a:gd name="connsiteY6" fmla="*/ 3543464 h 4847444"/>
                  <a:gd name="connsiteX7" fmla="*/ 876303 w 7529753"/>
                  <a:gd name="connsiteY7" fmla="*/ 3389693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59096 w 7529753"/>
                  <a:gd name="connsiteY6" fmla="*/ 3543464 h 4847444"/>
                  <a:gd name="connsiteX7" fmla="*/ 876303 w 7529753"/>
                  <a:gd name="connsiteY7" fmla="*/ 3389693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59096 w 7529753"/>
                  <a:gd name="connsiteY6" fmla="*/ 3543464 h 4847444"/>
                  <a:gd name="connsiteX7" fmla="*/ 876303 w 7529753"/>
                  <a:gd name="connsiteY7" fmla="*/ 3389693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59096 w 7529753"/>
                  <a:gd name="connsiteY6" fmla="*/ 3543464 h 4847444"/>
                  <a:gd name="connsiteX7" fmla="*/ 876303 w 7529753"/>
                  <a:gd name="connsiteY7" fmla="*/ 3389693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59096 w 7529753"/>
                  <a:gd name="connsiteY6" fmla="*/ 3543464 h 4847444"/>
                  <a:gd name="connsiteX7" fmla="*/ 876303 w 7529753"/>
                  <a:gd name="connsiteY7" fmla="*/ 3389693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52348 w 7532441"/>
                  <a:gd name="connsiteY0" fmla="*/ 3146511 h 4847444"/>
                  <a:gd name="connsiteX1" fmla="*/ 1720722 w 7532441"/>
                  <a:gd name="connsiteY1" fmla="*/ 3895770 h 4847444"/>
                  <a:gd name="connsiteX2" fmla="*/ 1358137 w 7532441"/>
                  <a:gd name="connsiteY2" fmla="*/ 4470692 h 4847444"/>
                  <a:gd name="connsiteX3" fmla="*/ 708220 w 7532441"/>
                  <a:gd name="connsiteY3" fmla="*/ 4083348 h 4847444"/>
                  <a:gd name="connsiteX4" fmla="*/ 579414 w 7532441"/>
                  <a:gd name="connsiteY4" fmla="*/ 3317699 h 4847444"/>
                  <a:gd name="connsiteX5" fmla="*/ 1069359 w 7532441"/>
                  <a:gd name="connsiteY5" fmla="*/ 3377860 h 4847444"/>
                  <a:gd name="connsiteX6" fmla="*/ 1061784 w 7532441"/>
                  <a:gd name="connsiteY6" fmla="*/ 3543464 h 4847444"/>
                  <a:gd name="connsiteX7" fmla="*/ 878991 w 7532441"/>
                  <a:gd name="connsiteY7" fmla="*/ 3389693 h 4847444"/>
                  <a:gd name="connsiteX8" fmla="*/ 949593 w 7532441"/>
                  <a:gd name="connsiteY8" fmla="*/ 2864491 h 4847444"/>
                  <a:gd name="connsiteX9" fmla="*/ 2896 w 7532441"/>
                  <a:gd name="connsiteY9" fmla="*/ 2490644 h 4847444"/>
                  <a:gd name="connsiteX10" fmla="*/ 1303492 w 7532441"/>
                  <a:gd name="connsiteY10" fmla="*/ 1016036 h 4847444"/>
                  <a:gd name="connsiteX11" fmla="*/ 3486781 w 7532441"/>
                  <a:gd name="connsiteY11" fmla="*/ 575337 h 4847444"/>
                  <a:gd name="connsiteX12" fmla="*/ 5863061 w 7532441"/>
                  <a:gd name="connsiteY12" fmla="*/ 726697 h 4847444"/>
                  <a:gd name="connsiteX13" fmla="*/ 7529656 w 7532441"/>
                  <a:gd name="connsiteY13" fmla="*/ 2549191 h 4847444"/>
                  <a:gd name="connsiteX14" fmla="*/ 5727205 w 7532441"/>
                  <a:gd name="connsiteY14" fmla="*/ 4746658 h 4847444"/>
                  <a:gd name="connsiteX15" fmla="*/ 2720833 w 7532441"/>
                  <a:gd name="connsiteY15" fmla="*/ 4214407 h 4847444"/>
                  <a:gd name="connsiteX16" fmla="*/ 1920028 w 7532441"/>
                  <a:gd name="connsiteY16" fmla="*/ 2408742 h 4847444"/>
                  <a:gd name="connsiteX17" fmla="*/ 6114127 w 7532441"/>
                  <a:gd name="connsiteY17" fmla="*/ 0 h 4847444"/>
                  <a:gd name="connsiteX0" fmla="*/ 652346 w 7532439"/>
                  <a:gd name="connsiteY0" fmla="*/ 3146511 h 4847444"/>
                  <a:gd name="connsiteX1" fmla="*/ 1720720 w 7532439"/>
                  <a:gd name="connsiteY1" fmla="*/ 3895770 h 4847444"/>
                  <a:gd name="connsiteX2" fmla="*/ 1358135 w 7532439"/>
                  <a:gd name="connsiteY2" fmla="*/ 4470692 h 4847444"/>
                  <a:gd name="connsiteX3" fmla="*/ 708218 w 7532439"/>
                  <a:gd name="connsiteY3" fmla="*/ 4083348 h 4847444"/>
                  <a:gd name="connsiteX4" fmla="*/ 579412 w 7532439"/>
                  <a:gd name="connsiteY4" fmla="*/ 3317699 h 4847444"/>
                  <a:gd name="connsiteX5" fmla="*/ 1069357 w 7532439"/>
                  <a:gd name="connsiteY5" fmla="*/ 3377860 h 4847444"/>
                  <a:gd name="connsiteX6" fmla="*/ 1061782 w 7532439"/>
                  <a:gd name="connsiteY6" fmla="*/ 3543464 h 4847444"/>
                  <a:gd name="connsiteX7" fmla="*/ 872117 w 7532439"/>
                  <a:gd name="connsiteY7" fmla="*/ 3299158 h 4847444"/>
                  <a:gd name="connsiteX8" fmla="*/ 949591 w 7532439"/>
                  <a:gd name="connsiteY8" fmla="*/ 2864491 h 4847444"/>
                  <a:gd name="connsiteX9" fmla="*/ 2894 w 7532439"/>
                  <a:gd name="connsiteY9" fmla="*/ 2490644 h 4847444"/>
                  <a:gd name="connsiteX10" fmla="*/ 1303490 w 7532439"/>
                  <a:gd name="connsiteY10" fmla="*/ 1016036 h 4847444"/>
                  <a:gd name="connsiteX11" fmla="*/ 3486779 w 7532439"/>
                  <a:gd name="connsiteY11" fmla="*/ 575337 h 4847444"/>
                  <a:gd name="connsiteX12" fmla="*/ 5863059 w 7532439"/>
                  <a:gd name="connsiteY12" fmla="*/ 726697 h 4847444"/>
                  <a:gd name="connsiteX13" fmla="*/ 7529654 w 7532439"/>
                  <a:gd name="connsiteY13" fmla="*/ 2549191 h 4847444"/>
                  <a:gd name="connsiteX14" fmla="*/ 5727203 w 7532439"/>
                  <a:gd name="connsiteY14" fmla="*/ 4746658 h 4847444"/>
                  <a:gd name="connsiteX15" fmla="*/ 2720831 w 7532439"/>
                  <a:gd name="connsiteY15" fmla="*/ 4214407 h 4847444"/>
                  <a:gd name="connsiteX16" fmla="*/ 1920026 w 7532439"/>
                  <a:gd name="connsiteY16" fmla="*/ 2408742 h 4847444"/>
                  <a:gd name="connsiteX17" fmla="*/ 6114125 w 7532439"/>
                  <a:gd name="connsiteY17" fmla="*/ 0 h 4847444"/>
                  <a:gd name="connsiteX0" fmla="*/ 652346 w 7532439"/>
                  <a:gd name="connsiteY0" fmla="*/ 3146511 h 4847444"/>
                  <a:gd name="connsiteX1" fmla="*/ 1720720 w 7532439"/>
                  <a:gd name="connsiteY1" fmla="*/ 3895770 h 4847444"/>
                  <a:gd name="connsiteX2" fmla="*/ 1358135 w 7532439"/>
                  <a:gd name="connsiteY2" fmla="*/ 4470692 h 4847444"/>
                  <a:gd name="connsiteX3" fmla="*/ 708218 w 7532439"/>
                  <a:gd name="connsiteY3" fmla="*/ 4083348 h 4847444"/>
                  <a:gd name="connsiteX4" fmla="*/ 579412 w 7532439"/>
                  <a:gd name="connsiteY4" fmla="*/ 3317699 h 4847444"/>
                  <a:gd name="connsiteX5" fmla="*/ 1069357 w 7532439"/>
                  <a:gd name="connsiteY5" fmla="*/ 3377860 h 4847444"/>
                  <a:gd name="connsiteX6" fmla="*/ 1061782 w 7532439"/>
                  <a:gd name="connsiteY6" fmla="*/ 3543464 h 4847444"/>
                  <a:gd name="connsiteX7" fmla="*/ 872117 w 7532439"/>
                  <a:gd name="connsiteY7" fmla="*/ 3299158 h 4847444"/>
                  <a:gd name="connsiteX8" fmla="*/ 949591 w 7532439"/>
                  <a:gd name="connsiteY8" fmla="*/ 2864491 h 4847444"/>
                  <a:gd name="connsiteX9" fmla="*/ 2894 w 7532439"/>
                  <a:gd name="connsiteY9" fmla="*/ 2490644 h 4847444"/>
                  <a:gd name="connsiteX10" fmla="*/ 1303490 w 7532439"/>
                  <a:gd name="connsiteY10" fmla="*/ 1016036 h 4847444"/>
                  <a:gd name="connsiteX11" fmla="*/ 3486779 w 7532439"/>
                  <a:gd name="connsiteY11" fmla="*/ 575337 h 4847444"/>
                  <a:gd name="connsiteX12" fmla="*/ 5863059 w 7532439"/>
                  <a:gd name="connsiteY12" fmla="*/ 726697 h 4847444"/>
                  <a:gd name="connsiteX13" fmla="*/ 7529654 w 7532439"/>
                  <a:gd name="connsiteY13" fmla="*/ 2549191 h 4847444"/>
                  <a:gd name="connsiteX14" fmla="*/ 5727203 w 7532439"/>
                  <a:gd name="connsiteY14" fmla="*/ 4746658 h 4847444"/>
                  <a:gd name="connsiteX15" fmla="*/ 2720831 w 7532439"/>
                  <a:gd name="connsiteY15" fmla="*/ 4214407 h 4847444"/>
                  <a:gd name="connsiteX16" fmla="*/ 1920026 w 7532439"/>
                  <a:gd name="connsiteY16" fmla="*/ 2408742 h 4847444"/>
                  <a:gd name="connsiteX17" fmla="*/ 6114125 w 7532439"/>
                  <a:gd name="connsiteY17" fmla="*/ 0 h 4847444"/>
                  <a:gd name="connsiteX0" fmla="*/ 652346 w 7532439"/>
                  <a:gd name="connsiteY0" fmla="*/ 3146511 h 4847444"/>
                  <a:gd name="connsiteX1" fmla="*/ 1720720 w 7532439"/>
                  <a:gd name="connsiteY1" fmla="*/ 3895770 h 4847444"/>
                  <a:gd name="connsiteX2" fmla="*/ 1358135 w 7532439"/>
                  <a:gd name="connsiteY2" fmla="*/ 4470692 h 4847444"/>
                  <a:gd name="connsiteX3" fmla="*/ 708218 w 7532439"/>
                  <a:gd name="connsiteY3" fmla="*/ 4083348 h 4847444"/>
                  <a:gd name="connsiteX4" fmla="*/ 579412 w 7532439"/>
                  <a:gd name="connsiteY4" fmla="*/ 3317699 h 4847444"/>
                  <a:gd name="connsiteX5" fmla="*/ 1069357 w 7532439"/>
                  <a:gd name="connsiteY5" fmla="*/ 3377860 h 4847444"/>
                  <a:gd name="connsiteX6" fmla="*/ 1061782 w 7532439"/>
                  <a:gd name="connsiteY6" fmla="*/ 3543464 h 4847444"/>
                  <a:gd name="connsiteX7" fmla="*/ 872117 w 7532439"/>
                  <a:gd name="connsiteY7" fmla="*/ 3299158 h 4847444"/>
                  <a:gd name="connsiteX8" fmla="*/ 949591 w 7532439"/>
                  <a:gd name="connsiteY8" fmla="*/ 2864491 h 4847444"/>
                  <a:gd name="connsiteX9" fmla="*/ 2894 w 7532439"/>
                  <a:gd name="connsiteY9" fmla="*/ 2490644 h 4847444"/>
                  <a:gd name="connsiteX10" fmla="*/ 1303490 w 7532439"/>
                  <a:gd name="connsiteY10" fmla="*/ 1016036 h 4847444"/>
                  <a:gd name="connsiteX11" fmla="*/ 3486779 w 7532439"/>
                  <a:gd name="connsiteY11" fmla="*/ 575337 h 4847444"/>
                  <a:gd name="connsiteX12" fmla="*/ 5863059 w 7532439"/>
                  <a:gd name="connsiteY12" fmla="*/ 726697 h 4847444"/>
                  <a:gd name="connsiteX13" fmla="*/ 7529654 w 7532439"/>
                  <a:gd name="connsiteY13" fmla="*/ 2549191 h 4847444"/>
                  <a:gd name="connsiteX14" fmla="*/ 5727203 w 7532439"/>
                  <a:gd name="connsiteY14" fmla="*/ 4746658 h 4847444"/>
                  <a:gd name="connsiteX15" fmla="*/ 2720831 w 7532439"/>
                  <a:gd name="connsiteY15" fmla="*/ 4214407 h 4847444"/>
                  <a:gd name="connsiteX16" fmla="*/ 1920026 w 7532439"/>
                  <a:gd name="connsiteY16" fmla="*/ 2408742 h 4847444"/>
                  <a:gd name="connsiteX17" fmla="*/ 6114125 w 7532439"/>
                  <a:gd name="connsiteY17" fmla="*/ 0 h 4847444"/>
                  <a:gd name="connsiteX0" fmla="*/ 652346 w 7532439"/>
                  <a:gd name="connsiteY0" fmla="*/ 3146511 h 4847444"/>
                  <a:gd name="connsiteX1" fmla="*/ 1720720 w 7532439"/>
                  <a:gd name="connsiteY1" fmla="*/ 3895770 h 4847444"/>
                  <a:gd name="connsiteX2" fmla="*/ 1358135 w 7532439"/>
                  <a:gd name="connsiteY2" fmla="*/ 4470692 h 4847444"/>
                  <a:gd name="connsiteX3" fmla="*/ 708218 w 7532439"/>
                  <a:gd name="connsiteY3" fmla="*/ 4083348 h 4847444"/>
                  <a:gd name="connsiteX4" fmla="*/ 579412 w 7532439"/>
                  <a:gd name="connsiteY4" fmla="*/ 3317699 h 4847444"/>
                  <a:gd name="connsiteX5" fmla="*/ 1069357 w 7532439"/>
                  <a:gd name="connsiteY5" fmla="*/ 3377860 h 4847444"/>
                  <a:gd name="connsiteX6" fmla="*/ 1061782 w 7532439"/>
                  <a:gd name="connsiteY6" fmla="*/ 3543464 h 4847444"/>
                  <a:gd name="connsiteX7" fmla="*/ 872117 w 7532439"/>
                  <a:gd name="connsiteY7" fmla="*/ 3299158 h 4847444"/>
                  <a:gd name="connsiteX8" fmla="*/ 949591 w 7532439"/>
                  <a:gd name="connsiteY8" fmla="*/ 2864491 h 4847444"/>
                  <a:gd name="connsiteX9" fmla="*/ 2894 w 7532439"/>
                  <a:gd name="connsiteY9" fmla="*/ 2490644 h 4847444"/>
                  <a:gd name="connsiteX10" fmla="*/ 1303490 w 7532439"/>
                  <a:gd name="connsiteY10" fmla="*/ 1016036 h 4847444"/>
                  <a:gd name="connsiteX11" fmla="*/ 3486779 w 7532439"/>
                  <a:gd name="connsiteY11" fmla="*/ 575337 h 4847444"/>
                  <a:gd name="connsiteX12" fmla="*/ 5863059 w 7532439"/>
                  <a:gd name="connsiteY12" fmla="*/ 726697 h 4847444"/>
                  <a:gd name="connsiteX13" fmla="*/ 7529654 w 7532439"/>
                  <a:gd name="connsiteY13" fmla="*/ 2549191 h 4847444"/>
                  <a:gd name="connsiteX14" fmla="*/ 5727203 w 7532439"/>
                  <a:gd name="connsiteY14" fmla="*/ 4746658 h 4847444"/>
                  <a:gd name="connsiteX15" fmla="*/ 2720831 w 7532439"/>
                  <a:gd name="connsiteY15" fmla="*/ 4214407 h 4847444"/>
                  <a:gd name="connsiteX16" fmla="*/ 1920026 w 7532439"/>
                  <a:gd name="connsiteY16" fmla="*/ 2408742 h 4847444"/>
                  <a:gd name="connsiteX17" fmla="*/ 6114125 w 7532439"/>
                  <a:gd name="connsiteY17" fmla="*/ 0 h 4847444"/>
                  <a:gd name="connsiteX0" fmla="*/ 652346 w 7532439"/>
                  <a:gd name="connsiteY0" fmla="*/ 3146511 h 4847444"/>
                  <a:gd name="connsiteX1" fmla="*/ 1720720 w 7532439"/>
                  <a:gd name="connsiteY1" fmla="*/ 3895770 h 4847444"/>
                  <a:gd name="connsiteX2" fmla="*/ 1358135 w 7532439"/>
                  <a:gd name="connsiteY2" fmla="*/ 4470692 h 4847444"/>
                  <a:gd name="connsiteX3" fmla="*/ 708218 w 7532439"/>
                  <a:gd name="connsiteY3" fmla="*/ 4083348 h 4847444"/>
                  <a:gd name="connsiteX4" fmla="*/ 579412 w 7532439"/>
                  <a:gd name="connsiteY4" fmla="*/ 3317699 h 4847444"/>
                  <a:gd name="connsiteX5" fmla="*/ 1069357 w 7532439"/>
                  <a:gd name="connsiteY5" fmla="*/ 3377860 h 4847444"/>
                  <a:gd name="connsiteX6" fmla="*/ 1061782 w 7532439"/>
                  <a:gd name="connsiteY6" fmla="*/ 3543464 h 4847444"/>
                  <a:gd name="connsiteX7" fmla="*/ 872117 w 7532439"/>
                  <a:gd name="connsiteY7" fmla="*/ 3299158 h 4847444"/>
                  <a:gd name="connsiteX8" fmla="*/ 949591 w 7532439"/>
                  <a:gd name="connsiteY8" fmla="*/ 2864491 h 4847444"/>
                  <a:gd name="connsiteX9" fmla="*/ 2894 w 7532439"/>
                  <a:gd name="connsiteY9" fmla="*/ 2490644 h 4847444"/>
                  <a:gd name="connsiteX10" fmla="*/ 1303490 w 7532439"/>
                  <a:gd name="connsiteY10" fmla="*/ 1016036 h 4847444"/>
                  <a:gd name="connsiteX11" fmla="*/ 3486779 w 7532439"/>
                  <a:gd name="connsiteY11" fmla="*/ 575337 h 4847444"/>
                  <a:gd name="connsiteX12" fmla="*/ 5863059 w 7532439"/>
                  <a:gd name="connsiteY12" fmla="*/ 726697 h 4847444"/>
                  <a:gd name="connsiteX13" fmla="*/ 7529654 w 7532439"/>
                  <a:gd name="connsiteY13" fmla="*/ 2549191 h 4847444"/>
                  <a:gd name="connsiteX14" fmla="*/ 5727203 w 7532439"/>
                  <a:gd name="connsiteY14" fmla="*/ 4746658 h 4847444"/>
                  <a:gd name="connsiteX15" fmla="*/ 2720831 w 7532439"/>
                  <a:gd name="connsiteY15" fmla="*/ 4214407 h 4847444"/>
                  <a:gd name="connsiteX16" fmla="*/ 1920026 w 7532439"/>
                  <a:gd name="connsiteY16" fmla="*/ 2408742 h 4847444"/>
                  <a:gd name="connsiteX17" fmla="*/ 6114125 w 7532439"/>
                  <a:gd name="connsiteY17" fmla="*/ 0 h 4847444"/>
                  <a:gd name="connsiteX0" fmla="*/ 652181 w 7532274"/>
                  <a:gd name="connsiteY0" fmla="*/ 3146511 h 4847444"/>
                  <a:gd name="connsiteX1" fmla="*/ 1720555 w 7532274"/>
                  <a:gd name="connsiteY1" fmla="*/ 3895770 h 4847444"/>
                  <a:gd name="connsiteX2" fmla="*/ 1357970 w 7532274"/>
                  <a:gd name="connsiteY2" fmla="*/ 4470692 h 4847444"/>
                  <a:gd name="connsiteX3" fmla="*/ 708053 w 7532274"/>
                  <a:gd name="connsiteY3" fmla="*/ 4083348 h 4847444"/>
                  <a:gd name="connsiteX4" fmla="*/ 579247 w 7532274"/>
                  <a:gd name="connsiteY4" fmla="*/ 3317699 h 4847444"/>
                  <a:gd name="connsiteX5" fmla="*/ 1069192 w 7532274"/>
                  <a:gd name="connsiteY5" fmla="*/ 3377860 h 4847444"/>
                  <a:gd name="connsiteX6" fmla="*/ 1061617 w 7532274"/>
                  <a:gd name="connsiteY6" fmla="*/ 3543464 h 4847444"/>
                  <a:gd name="connsiteX7" fmla="*/ 871952 w 7532274"/>
                  <a:gd name="connsiteY7" fmla="*/ 3299158 h 4847444"/>
                  <a:gd name="connsiteX8" fmla="*/ 949426 w 7532274"/>
                  <a:gd name="connsiteY8" fmla="*/ 2864491 h 4847444"/>
                  <a:gd name="connsiteX9" fmla="*/ 2729 w 7532274"/>
                  <a:gd name="connsiteY9" fmla="*/ 2490644 h 4847444"/>
                  <a:gd name="connsiteX10" fmla="*/ 1303325 w 7532274"/>
                  <a:gd name="connsiteY10" fmla="*/ 1016036 h 4847444"/>
                  <a:gd name="connsiteX11" fmla="*/ 3486614 w 7532274"/>
                  <a:gd name="connsiteY11" fmla="*/ 575337 h 4847444"/>
                  <a:gd name="connsiteX12" fmla="*/ 5862894 w 7532274"/>
                  <a:gd name="connsiteY12" fmla="*/ 726697 h 4847444"/>
                  <a:gd name="connsiteX13" fmla="*/ 7529489 w 7532274"/>
                  <a:gd name="connsiteY13" fmla="*/ 2549191 h 4847444"/>
                  <a:gd name="connsiteX14" fmla="*/ 5727038 w 7532274"/>
                  <a:gd name="connsiteY14" fmla="*/ 4746658 h 4847444"/>
                  <a:gd name="connsiteX15" fmla="*/ 2720666 w 7532274"/>
                  <a:gd name="connsiteY15" fmla="*/ 4214407 h 4847444"/>
                  <a:gd name="connsiteX16" fmla="*/ 1919861 w 7532274"/>
                  <a:gd name="connsiteY16" fmla="*/ 2408742 h 4847444"/>
                  <a:gd name="connsiteX17" fmla="*/ 6113960 w 7532274"/>
                  <a:gd name="connsiteY17" fmla="*/ 0 h 4847444"/>
                  <a:gd name="connsiteX0" fmla="*/ 658343 w 7538436"/>
                  <a:gd name="connsiteY0" fmla="*/ 3146511 h 4847444"/>
                  <a:gd name="connsiteX1" fmla="*/ 1726717 w 7538436"/>
                  <a:gd name="connsiteY1" fmla="*/ 3895770 h 4847444"/>
                  <a:gd name="connsiteX2" fmla="*/ 1364132 w 7538436"/>
                  <a:gd name="connsiteY2" fmla="*/ 4470692 h 4847444"/>
                  <a:gd name="connsiteX3" fmla="*/ 714215 w 7538436"/>
                  <a:gd name="connsiteY3" fmla="*/ 4083348 h 4847444"/>
                  <a:gd name="connsiteX4" fmla="*/ 585409 w 7538436"/>
                  <a:gd name="connsiteY4" fmla="*/ 3317699 h 4847444"/>
                  <a:gd name="connsiteX5" fmla="*/ 1075354 w 7538436"/>
                  <a:gd name="connsiteY5" fmla="*/ 3377860 h 4847444"/>
                  <a:gd name="connsiteX6" fmla="*/ 1067779 w 7538436"/>
                  <a:gd name="connsiteY6" fmla="*/ 3543464 h 4847444"/>
                  <a:gd name="connsiteX7" fmla="*/ 878114 w 7538436"/>
                  <a:gd name="connsiteY7" fmla="*/ 3299158 h 4847444"/>
                  <a:gd name="connsiteX8" fmla="*/ 955588 w 7538436"/>
                  <a:gd name="connsiteY8" fmla="*/ 2864491 h 4847444"/>
                  <a:gd name="connsiteX9" fmla="*/ 8891 w 7538436"/>
                  <a:gd name="connsiteY9" fmla="*/ 2490644 h 4847444"/>
                  <a:gd name="connsiteX10" fmla="*/ 1309487 w 7538436"/>
                  <a:gd name="connsiteY10" fmla="*/ 1016036 h 4847444"/>
                  <a:gd name="connsiteX11" fmla="*/ 3492776 w 7538436"/>
                  <a:gd name="connsiteY11" fmla="*/ 575337 h 4847444"/>
                  <a:gd name="connsiteX12" fmla="*/ 5869056 w 7538436"/>
                  <a:gd name="connsiteY12" fmla="*/ 726697 h 4847444"/>
                  <a:gd name="connsiteX13" fmla="*/ 7535651 w 7538436"/>
                  <a:gd name="connsiteY13" fmla="*/ 2549191 h 4847444"/>
                  <a:gd name="connsiteX14" fmla="*/ 5733200 w 7538436"/>
                  <a:gd name="connsiteY14" fmla="*/ 4746658 h 4847444"/>
                  <a:gd name="connsiteX15" fmla="*/ 2726828 w 7538436"/>
                  <a:gd name="connsiteY15" fmla="*/ 4214407 h 4847444"/>
                  <a:gd name="connsiteX16" fmla="*/ 1926023 w 7538436"/>
                  <a:gd name="connsiteY16" fmla="*/ 2408742 h 4847444"/>
                  <a:gd name="connsiteX17" fmla="*/ 6120122 w 7538436"/>
                  <a:gd name="connsiteY17" fmla="*/ 0 h 4847444"/>
                  <a:gd name="connsiteX0" fmla="*/ 666877 w 7546970"/>
                  <a:gd name="connsiteY0" fmla="*/ 3146511 h 4847444"/>
                  <a:gd name="connsiteX1" fmla="*/ 1735251 w 7546970"/>
                  <a:gd name="connsiteY1" fmla="*/ 3895770 h 4847444"/>
                  <a:gd name="connsiteX2" fmla="*/ 1372666 w 7546970"/>
                  <a:gd name="connsiteY2" fmla="*/ 4470692 h 4847444"/>
                  <a:gd name="connsiteX3" fmla="*/ 722749 w 7546970"/>
                  <a:gd name="connsiteY3" fmla="*/ 4083348 h 4847444"/>
                  <a:gd name="connsiteX4" fmla="*/ 593943 w 7546970"/>
                  <a:gd name="connsiteY4" fmla="*/ 3317699 h 4847444"/>
                  <a:gd name="connsiteX5" fmla="*/ 1083888 w 7546970"/>
                  <a:gd name="connsiteY5" fmla="*/ 3377860 h 4847444"/>
                  <a:gd name="connsiteX6" fmla="*/ 1076313 w 7546970"/>
                  <a:gd name="connsiteY6" fmla="*/ 3543464 h 4847444"/>
                  <a:gd name="connsiteX7" fmla="*/ 886648 w 7546970"/>
                  <a:gd name="connsiteY7" fmla="*/ 3299158 h 4847444"/>
                  <a:gd name="connsiteX8" fmla="*/ 964122 w 7546970"/>
                  <a:gd name="connsiteY8" fmla="*/ 2864491 h 4847444"/>
                  <a:gd name="connsiteX9" fmla="*/ 17425 w 7546970"/>
                  <a:gd name="connsiteY9" fmla="*/ 2490644 h 4847444"/>
                  <a:gd name="connsiteX10" fmla="*/ 1318021 w 7546970"/>
                  <a:gd name="connsiteY10" fmla="*/ 1016036 h 4847444"/>
                  <a:gd name="connsiteX11" fmla="*/ 3501310 w 7546970"/>
                  <a:gd name="connsiteY11" fmla="*/ 575337 h 4847444"/>
                  <a:gd name="connsiteX12" fmla="*/ 5877590 w 7546970"/>
                  <a:gd name="connsiteY12" fmla="*/ 726697 h 4847444"/>
                  <a:gd name="connsiteX13" fmla="*/ 7544185 w 7546970"/>
                  <a:gd name="connsiteY13" fmla="*/ 2549191 h 4847444"/>
                  <a:gd name="connsiteX14" fmla="*/ 5741734 w 7546970"/>
                  <a:gd name="connsiteY14" fmla="*/ 4746658 h 4847444"/>
                  <a:gd name="connsiteX15" fmla="*/ 2735362 w 7546970"/>
                  <a:gd name="connsiteY15" fmla="*/ 4214407 h 4847444"/>
                  <a:gd name="connsiteX16" fmla="*/ 1934557 w 7546970"/>
                  <a:gd name="connsiteY16" fmla="*/ 2408742 h 4847444"/>
                  <a:gd name="connsiteX17" fmla="*/ 6128656 w 7546970"/>
                  <a:gd name="connsiteY17" fmla="*/ 0 h 4847444"/>
                  <a:gd name="connsiteX0" fmla="*/ 659351 w 7539444"/>
                  <a:gd name="connsiteY0" fmla="*/ 3146511 h 4847444"/>
                  <a:gd name="connsiteX1" fmla="*/ 1727725 w 7539444"/>
                  <a:gd name="connsiteY1" fmla="*/ 3895770 h 4847444"/>
                  <a:gd name="connsiteX2" fmla="*/ 1365140 w 7539444"/>
                  <a:gd name="connsiteY2" fmla="*/ 4470692 h 4847444"/>
                  <a:gd name="connsiteX3" fmla="*/ 715223 w 7539444"/>
                  <a:gd name="connsiteY3" fmla="*/ 4083348 h 4847444"/>
                  <a:gd name="connsiteX4" fmla="*/ 586417 w 7539444"/>
                  <a:gd name="connsiteY4" fmla="*/ 3317699 h 4847444"/>
                  <a:gd name="connsiteX5" fmla="*/ 1076362 w 7539444"/>
                  <a:gd name="connsiteY5" fmla="*/ 3377860 h 4847444"/>
                  <a:gd name="connsiteX6" fmla="*/ 1068787 w 7539444"/>
                  <a:gd name="connsiteY6" fmla="*/ 3543464 h 4847444"/>
                  <a:gd name="connsiteX7" fmla="*/ 879122 w 7539444"/>
                  <a:gd name="connsiteY7" fmla="*/ 3299158 h 4847444"/>
                  <a:gd name="connsiteX8" fmla="*/ 956596 w 7539444"/>
                  <a:gd name="connsiteY8" fmla="*/ 2864491 h 4847444"/>
                  <a:gd name="connsiteX9" fmla="*/ 9899 w 7539444"/>
                  <a:gd name="connsiteY9" fmla="*/ 2490644 h 4847444"/>
                  <a:gd name="connsiteX10" fmla="*/ 1310495 w 7539444"/>
                  <a:gd name="connsiteY10" fmla="*/ 1016036 h 4847444"/>
                  <a:gd name="connsiteX11" fmla="*/ 3493784 w 7539444"/>
                  <a:gd name="connsiteY11" fmla="*/ 575337 h 4847444"/>
                  <a:gd name="connsiteX12" fmla="*/ 5870064 w 7539444"/>
                  <a:gd name="connsiteY12" fmla="*/ 726697 h 4847444"/>
                  <a:gd name="connsiteX13" fmla="*/ 7536659 w 7539444"/>
                  <a:gd name="connsiteY13" fmla="*/ 2549191 h 4847444"/>
                  <a:gd name="connsiteX14" fmla="*/ 5734208 w 7539444"/>
                  <a:gd name="connsiteY14" fmla="*/ 4746658 h 4847444"/>
                  <a:gd name="connsiteX15" fmla="*/ 2727836 w 7539444"/>
                  <a:gd name="connsiteY15" fmla="*/ 4214407 h 4847444"/>
                  <a:gd name="connsiteX16" fmla="*/ 1927031 w 7539444"/>
                  <a:gd name="connsiteY16" fmla="*/ 2408742 h 4847444"/>
                  <a:gd name="connsiteX17" fmla="*/ 6121130 w 7539444"/>
                  <a:gd name="connsiteY17" fmla="*/ 0 h 4847444"/>
                  <a:gd name="connsiteX0" fmla="*/ 659351 w 7539444"/>
                  <a:gd name="connsiteY0" fmla="*/ 3146511 h 4847444"/>
                  <a:gd name="connsiteX1" fmla="*/ 1727725 w 7539444"/>
                  <a:gd name="connsiteY1" fmla="*/ 3895770 h 4847444"/>
                  <a:gd name="connsiteX2" fmla="*/ 1365140 w 7539444"/>
                  <a:gd name="connsiteY2" fmla="*/ 4470692 h 4847444"/>
                  <a:gd name="connsiteX3" fmla="*/ 715223 w 7539444"/>
                  <a:gd name="connsiteY3" fmla="*/ 4083348 h 4847444"/>
                  <a:gd name="connsiteX4" fmla="*/ 586417 w 7539444"/>
                  <a:gd name="connsiteY4" fmla="*/ 3317699 h 4847444"/>
                  <a:gd name="connsiteX5" fmla="*/ 1076362 w 7539444"/>
                  <a:gd name="connsiteY5" fmla="*/ 3377860 h 4847444"/>
                  <a:gd name="connsiteX6" fmla="*/ 1068787 w 7539444"/>
                  <a:gd name="connsiteY6" fmla="*/ 3543464 h 4847444"/>
                  <a:gd name="connsiteX7" fmla="*/ 879122 w 7539444"/>
                  <a:gd name="connsiteY7" fmla="*/ 3299158 h 4847444"/>
                  <a:gd name="connsiteX8" fmla="*/ 956596 w 7539444"/>
                  <a:gd name="connsiteY8" fmla="*/ 2864491 h 4847444"/>
                  <a:gd name="connsiteX9" fmla="*/ 9899 w 7539444"/>
                  <a:gd name="connsiteY9" fmla="*/ 2490644 h 4847444"/>
                  <a:gd name="connsiteX10" fmla="*/ 1310495 w 7539444"/>
                  <a:gd name="connsiteY10" fmla="*/ 1016036 h 4847444"/>
                  <a:gd name="connsiteX11" fmla="*/ 3493784 w 7539444"/>
                  <a:gd name="connsiteY11" fmla="*/ 575337 h 4847444"/>
                  <a:gd name="connsiteX12" fmla="*/ 5870064 w 7539444"/>
                  <a:gd name="connsiteY12" fmla="*/ 726697 h 4847444"/>
                  <a:gd name="connsiteX13" fmla="*/ 7536659 w 7539444"/>
                  <a:gd name="connsiteY13" fmla="*/ 2549191 h 4847444"/>
                  <a:gd name="connsiteX14" fmla="*/ 5734208 w 7539444"/>
                  <a:gd name="connsiteY14" fmla="*/ 4746658 h 4847444"/>
                  <a:gd name="connsiteX15" fmla="*/ 2727836 w 7539444"/>
                  <a:gd name="connsiteY15" fmla="*/ 4214407 h 4847444"/>
                  <a:gd name="connsiteX16" fmla="*/ 1927031 w 7539444"/>
                  <a:gd name="connsiteY16" fmla="*/ 2408742 h 4847444"/>
                  <a:gd name="connsiteX17" fmla="*/ 6121130 w 7539444"/>
                  <a:gd name="connsiteY17" fmla="*/ 0 h 4847444"/>
                  <a:gd name="connsiteX0" fmla="*/ 658886 w 7538979"/>
                  <a:gd name="connsiteY0" fmla="*/ 3146511 h 4847444"/>
                  <a:gd name="connsiteX1" fmla="*/ 1727260 w 7538979"/>
                  <a:gd name="connsiteY1" fmla="*/ 3895770 h 4847444"/>
                  <a:gd name="connsiteX2" fmla="*/ 1364675 w 7538979"/>
                  <a:gd name="connsiteY2" fmla="*/ 4470692 h 4847444"/>
                  <a:gd name="connsiteX3" fmla="*/ 714758 w 7538979"/>
                  <a:gd name="connsiteY3" fmla="*/ 4083348 h 4847444"/>
                  <a:gd name="connsiteX4" fmla="*/ 585952 w 7538979"/>
                  <a:gd name="connsiteY4" fmla="*/ 3317699 h 4847444"/>
                  <a:gd name="connsiteX5" fmla="*/ 1075897 w 7538979"/>
                  <a:gd name="connsiteY5" fmla="*/ 3377860 h 4847444"/>
                  <a:gd name="connsiteX6" fmla="*/ 1068322 w 7538979"/>
                  <a:gd name="connsiteY6" fmla="*/ 3543464 h 4847444"/>
                  <a:gd name="connsiteX7" fmla="*/ 878657 w 7538979"/>
                  <a:gd name="connsiteY7" fmla="*/ 3299158 h 4847444"/>
                  <a:gd name="connsiteX8" fmla="*/ 956131 w 7538979"/>
                  <a:gd name="connsiteY8" fmla="*/ 2864491 h 4847444"/>
                  <a:gd name="connsiteX9" fmla="*/ 9434 w 7538979"/>
                  <a:gd name="connsiteY9" fmla="*/ 2490644 h 4847444"/>
                  <a:gd name="connsiteX10" fmla="*/ 1310030 w 7538979"/>
                  <a:gd name="connsiteY10" fmla="*/ 1016036 h 4847444"/>
                  <a:gd name="connsiteX11" fmla="*/ 3493319 w 7538979"/>
                  <a:gd name="connsiteY11" fmla="*/ 575337 h 4847444"/>
                  <a:gd name="connsiteX12" fmla="*/ 5869599 w 7538979"/>
                  <a:gd name="connsiteY12" fmla="*/ 726697 h 4847444"/>
                  <a:gd name="connsiteX13" fmla="*/ 7536194 w 7538979"/>
                  <a:gd name="connsiteY13" fmla="*/ 2549191 h 4847444"/>
                  <a:gd name="connsiteX14" fmla="*/ 5733743 w 7538979"/>
                  <a:gd name="connsiteY14" fmla="*/ 4746658 h 4847444"/>
                  <a:gd name="connsiteX15" fmla="*/ 2727371 w 7538979"/>
                  <a:gd name="connsiteY15" fmla="*/ 4214407 h 4847444"/>
                  <a:gd name="connsiteX16" fmla="*/ 1926566 w 7538979"/>
                  <a:gd name="connsiteY16" fmla="*/ 2408742 h 4847444"/>
                  <a:gd name="connsiteX17" fmla="*/ 6120665 w 7538979"/>
                  <a:gd name="connsiteY17" fmla="*/ 0 h 4847444"/>
                  <a:gd name="connsiteX0" fmla="*/ 659473 w 7539566"/>
                  <a:gd name="connsiteY0" fmla="*/ 3146511 h 4847444"/>
                  <a:gd name="connsiteX1" fmla="*/ 1727847 w 7539566"/>
                  <a:gd name="connsiteY1" fmla="*/ 3895770 h 4847444"/>
                  <a:gd name="connsiteX2" fmla="*/ 1365262 w 7539566"/>
                  <a:gd name="connsiteY2" fmla="*/ 4470692 h 4847444"/>
                  <a:gd name="connsiteX3" fmla="*/ 715345 w 7539566"/>
                  <a:gd name="connsiteY3" fmla="*/ 4083348 h 4847444"/>
                  <a:gd name="connsiteX4" fmla="*/ 586539 w 7539566"/>
                  <a:gd name="connsiteY4" fmla="*/ 3317699 h 4847444"/>
                  <a:gd name="connsiteX5" fmla="*/ 1076484 w 7539566"/>
                  <a:gd name="connsiteY5" fmla="*/ 3377860 h 4847444"/>
                  <a:gd name="connsiteX6" fmla="*/ 1068909 w 7539566"/>
                  <a:gd name="connsiteY6" fmla="*/ 3543464 h 4847444"/>
                  <a:gd name="connsiteX7" fmla="*/ 879244 w 7539566"/>
                  <a:gd name="connsiteY7" fmla="*/ 3299158 h 4847444"/>
                  <a:gd name="connsiteX8" fmla="*/ 956718 w 7539566"/>
                  <a:gd name="connsiteY8" fmla="*/ 2864491 h 4847444"/>
                  <a:gd name="connsiteX9" fmla="*/ 10021 w 7539566"/>
                  <a:gd name="connsiteY9" fmla="*/ 2490644 h 4847444"/>
                  <a:gd name="connsiteX10" fmla="*/ 1310617 w 7539566"/>
                  <a:gd name="connsiteY10" fmla="*/ 1016036 h 4847444"/>
                  <a:gd name="connsiteX11" fmla="*/ 3493906 w 7539566"/>
                  <a:gd name="connsiteY11" fmla="*/ 575337 h 4847444"/>
                  <a:gd name="connsiteX12" fmla="*/ 5870186 w 7539566"/>
                  <a:gd name="connsiteY12" fmla="*/ 726697 h 4847444"/>
                  <a:gd name="connsiteX13" fmla="*/ 7536781 w 7539566"/>
                  <a:gd name="connsiteY13" fmla="*/ 2549191 h 4847444"/>
                  <a:gd name="connsiteX14" fmla="*/ 5734330 w 7539566"/>
                  <a:gd name="connsiteY14" fmla="*/ 4746658 h 4847444"/>
                  <a:gd name="connsiteX15" fmla="*/ 2727958 w 7539566"/>
                  <a:gd name="connsiteY15" fmla="*/ 4214407 h 4847444"/>
                  <a:gd name="connsiteX16" fmla="*/ 1927153 w 7539566"/>
                  <a:gd name="connsiteY16" fmla="*/ 2408742 h 4847444"/>
                  <a:gd name="connsiteX17" fmla="*/ 6121252 w 7539566"/>
                  <a:gd name="connsiteY17" fmla="*/ 0 h 4847444"/>
                  <a:gd name="connsiteX0" fmla="*/ 659473 w 7539566"/>
                  <a:gd name="connsiteY0" fmla="*/ 3146511 h 4847444"/>
                  <a:gd name="connsiteX1" fmla="*/ 1727847 w 7539566"/>
                  <a:gd name="connsiteY1" fmla="*/ 3895770 h 4847444"/>
                  <a:gd name="connsiteX2" fmla="*/ 1365262 w 7539566"/>
                  <a:gd name="connsiteY2" fmla="*/ 4470692 h 4847444"/>
                  <a:gd name="connsiteX3" fmla="*/ 715345 w 7539566"/>
                  <a:gd name="connsiteY3" fmla="*/ 4083348 h 4847444"/>
                  <a:gd name="connsiteX4" fmla="*/ 586539 w 7539566"/>
                  <a:gd name="connsiteY4" fmla="*/ 3317699 h 4847444"/>
                  <a:gd name="connsiteX5" fmla="*/ 1076484 w 7539566"/>
                  <a:gd name="connsiteY5" fmla="*/ 3377860 h 4847444"/>
                  <a:gd name="connsiteX6" fmla="*/ 1068909 w 7539566"/>
                  <a:gd name="connsiteY6" fmla="*/ 3543464 h 4847444"/>
                  <a:gd name="connsiteX7" fmla="*/ 879244 w 7539566"/>
                  <a:gd name="connsiteY7" fmla="*/ 3299158 h 4847444"/>
                  <a:gd name="connsiteX8" fmla="*/ 956718 w 7539566"/>
                  <a:gd name="connsiteY8" fmla="*/ 2864491 h 4847444"/>
                  <a:gd name="connsiteX9" fmla="*/ 10021 w 7539566"/>
                  <a:gd name="connsiteY9" fmla="*/ 2490644 h 4847444"/>
                  <a:gd name="connsiteX10" fmla="*/ 1310617 w 7539566"/>
                  <a:gd name="connsiteY10" fmla="*/ 1016036 h 4847444"/>
                  <a:gd name="connsiteX11" fmla="*/ 3493906 w 7539566"/>
                  <a:gd name="connsiteY11" fmla="*/ 575337 h 4847444"/>
                  <a:gd name="connsiteX12" fmla="*/ 5870186 w 7539566"/>
                  <a:gd name="connsiteY12" fmla="*/ 726697 h 4847444"/>
                  <a:gd name="connsiteX13" fmla="*/ 7536781 w 7539566"/>
                  <a:gd name="connsiteY13" fmla="*/ 2549191 h 4847444"/>
                  <a:gd name="connsiteX14" fmla="*/ 5734330 w 7539566"/>
                  <a:gd name="connsiteY14" fmla="*/ 4746658 h 4847444"/>
                  <a:gd name="connsiteX15" fmla="*/ 2727958 w 7539566"/>
                  <a:gd name="connsiteY15" fmla="*/ 4214407 h 4847444"/>
                  <a:gd name="connsiteX16" fmla="*/ 1927153 w 7539566"/>
                  <a:gd name="connsiteY16" fmla="*/ 2408742 h 4847444"/>
                  <a:gd name="connsiteX17" fmla="*/ 6121252 w 7539566"/>
                  <a:gd name="connsiteY17" fmla="*/ 0 h 4847444"/>
                  <a:gd name="connsiteX0" fmla="*/ 659473 w 7539566"/>
                  <a:gd name="connsiteY0" fmla="*/ 3146511 h 4847444"/>
                  <a:gd name="connsiteX1" fmla="*/ 1727847 w 7539566"/>
                  <a:gd name="connsiteY1" fmla="*/ 3895770 h 4847444"/>
                  <a:gd name="connsiteX2" fmla="*/ 1365262 w 7539566"/>
                  <a:gd name="connsiteY2" fmla="*/ 4470692 h 4847444"/>
                  <a:gd name="connsiteX3" fmla="*/ 715345 w 7539566"/>
                  <a:gd name="connsiteY3" fmla="*/ 4083348 h 4847444"/>
                  <a:gd name="connsiteX4" fmla="*/ 586539 w 7539566"/>
                  <a:gd name="connsiteY4" fmla="*/ 3317699 h 4847444"/>
                  <a:gd name="connsiteX5" fmla="*/ 1076484 w 7539566"/>
                  <a:gd name="connsiteY5" fmla="*/ 3377860 h 4847444"/>
                  <a:gd name="connsiteX6" fmla="*/ 1068909 w 7539566"/>
                  <a:gd name="connsiteY6" fmla="*/ 3543464 h 4847444"/>
                  <a:gd name="connsiteX7" fmla="*/ 879244 w 7539566"/>
                  <a:gd name="connsiteY7" fmla="*/ 3299158 h 4847444"/>
                  <a:gd name="connsiteX8" fmla="*/ 956718 w 7539566"/>
                  <a:gd name="connsiteY8" fmla="*/ 2864491 h 4847444"/>
                  <a:gd name="connsiteX9" fmla="*/ 10021 w 7539566"/>
                  <a:gd name="connsiteY9" fmla="*/ 2490644 h 4847444"/>
                  <a:gd name="connsiteX10" fmla="*/ 1310617 w 7539566"/>
                  <a:gd name="connsiteY10" fmla="*/ 1016036 h 4847444"/>
                  <a:gd name="connsiteX11" fmla="*/ 3493906 w 7539566"/>
                  <a:gd name="connsiteY11" fmla="*/ 575337 h 4847444"/>
                  <a:gd name="connsiteX12" fmla="*/ 5870186 w 7539566"/>
                  <a:gd name="connsiteY12" fmla="*/ 726697 h 4847444"/>
                  <a:gd name="connsiteX13" fmla="*/ 7536781 w 7539566"/>
                  <a:gd name="connsiteY13" fmla="*/ 2549191 h 4847444"/>
                  <a:gd name="connsiteX14" fmla="*/ 5734330 w 7539566"/>
                  <a:gd name="connsiteY14" fmla="*/ 4746658 h 4847444"/>
                  <a:gd name="connsiteX15" fmla="*/ 2727958 w 7539566"/>
                  <a:gd name="connsiteY15" fmla="*/ 4214407 h 4847444"/>
                  <a:gd name="connsiteX16" fmla="*/ 1927153 w 7539566"/>
                  <a:gd name="connsiteY16" fmla="*/ 2408742 h 4847444"/>
                  <a:gd name="connsiteX17" fmla="*/ 6121252 w 7539566"/>
                  <a:gd name="connsiteY17" fmla="*/ 0 h 4847444"/>
                  <a:gd name="connsiteX0" fmla="*/ 659473 w 7539566"/>
                  <a:gd name="connsiteY0" fmla="*/ 3146511 h 4847444"/>
                  <a:gd name="connsiteX1" fmla="*/ 1727847 w 7539566"/>
                  <a:gd name="connsiteY1" fmla="*/ 3895770 h 4847444"/>
                  <a:gd name="connsiteX2" fmla="*/ 1365262 w 7539566"/>
                  <a:gd name="connsiteY2" fmla="*/ 4470692 h 4847444"/>
                  <a:gd name="connsiteX3" fmla="*/ 715345 w 7539566"/>
                  <a:gd name="connsiteY3" fmla="*/ 4083348 h 4847444"/>
                  <a:gd name="connsiteX4" fmla="*/ 586539 w 7539566"/>
                  <a:gd name="connsiteY4" fmla="*/ 3317699 h 4847444"/>
                  <a:gd name="connsiteX5" fmla="*/ 1076484 w 7539566"/>
                  <a:gd name="connsiteY5" fmla="*/ 3377860 h 4847444"/>
                  <a:gd name="connsiteX6" fmla="*/ 1068909 w 7539566"/>
                  <a:gd name="connsiteY6" fmla="*/ 3543464 h 4847444"/>
                  <a:gd name="connsiteX7" fmla="*/ 879244 w 7539566"/>
                  <a:gd name="connsiteY7" fmla="*/ 3299158 h 4847444"/>
                  <a:gd name="connsiteX8" fmla="*/ 956718 w 7539566"/>
                  <a:gd name="connsiteY8" fmla="*/ 2864491 h 4847444"/>
                  <a:gd name="connsiteX9" fmla="*/ 10021 w 7539566"/>
                  <a:gd name="connsiteY9" fmla="*/ 2490644 h 4847444"/>
                  <a:gd name="connsiteX10" fmla="*/ 1310617 w 7539566"/>
                  <a:gd name="connsiteY10" fmla="*/ 1016036 h 4847444"/>
                  <a:gd name="connsiteX11" fmla="*/ 3493906 w 7539566"/>
                  <a:gd name="connsiteY11" fmla="*/ 575337 h 4847444"/>
                  <a:gd name="connsiteX12" fmla="*/ 5870186 w 7539566"/>
                  <a:gd name="connsiteY12" fmla="*/ 726697 h 4847444"/>
                  <a:gd name="connsiteX13" fmla="*/ 7536781 w 7539566"/>
                  <a:gd name="connsiteY13" fmla="*/ 2549191 h 4847444"/>
                  <a:gd name="connsiteX14" fmla="*/ 5734330 w 7539566"/>
                  <a:gd name="connsiteY14" fmla="*/ 4746658 h 4847444"/>
                  <a:gd name="connsiteX15" fmla="*/ 2727958 w 7539566"/>
                  <a:gd name="connsiteY15" fmla="*/ 4214407 h 4847444"/>
                  <a:gd name="connsiteX16" fmla="*/ 1927153 w 7539566"/>
                  <a:gd name="connsiteY16" fmla="*/ 2408742 h 4847444"/>
                  <a:gd name="connsiteX17" fmla="*/ 6121252 w 7539566"/>
                  <a:gd name="connsiteY17" fmla="*/ 0 h 4847444"/>
                  <a:gd name="connsiteX0" fmla="*/ 659473 w 7539566"/>
                  <a:gd name="connsiteY0" fmla="*/ 3146511 h 4847444"/>
                  <a:gd name="connsiteX1" fmla="*/ 1727847 w 7539566"/>
                  <a:gd name="connsiteY1" fmla="*/ 3895770 h 4847444"/>
                  <a:gd name="connsiteX2" fmla="*/ 1365262 w 7539566"/>
                  <a:gd name="connsiteY2" fmla="*/ 4470692 h 4847444"/>
                  <a:gd name="connsiteX3" fmla="*/ 715345 w 7539566"/>
                  <a:gd name="connsiteY3" fmla="*/ 4083348 h 4847444"/>
                  <a:gd name="connsiteX4" fmla="*/ 586539 w 7539566"/>
                  <a:gd name="connsiteY4" fmla="*/ 3317699 h 4847444"/>
                  <a:gd name="connsiteX5" fmla="*/ 1076484 w 7539566"/>
                  <a:gd name="connsiteY5" fmla="*/ 3377860 h 4847444"/>
                  <a:gd name="connsiteX6" fmla="*/ 1068909 w 7539566"/>
                  <a:gd name="connsiteY6" fmla="*/ 3543464 h 4847444"/>
                  <a:gd name="connsiteX7" fmla="*/ 879244 w 7539566"/>
                  <a:gd name="connsiteY7" fmla="*/ 3299158 h 4847444"/>
                  <a:gd name="connsiteX8" fmla="*/ 956718 w 7539566"/>
                  <a:gd name="connsiteY8" fmla="*/ 2864491 h 4847444"/>
                  <a:gd name="connsiteX9" fmla="*/ 10021 w 7539566"/>
                  <a:gd name="connsiteY9" fmla="*/ 2490644 h 4847444"/>
                  <a:gd name="connsiteX10" fmla="*/ 1310617 w 7539566"/>
                  <a:gd name="connsiteY10" fmla="*/ 1016036 h 4847444"/>
                  <a:gd name="connsiteX11" fmla="*/ 3493906 w 7539566"/>
                  <a:gd name="connsiteY11" fmla="*/ 575337 h 4847444"/>
                  <a:gd name="connsiteX12" fmla="*/ 5870186 w 7539566"/>
                  <a:gd name="connsiteY12" fmla="*/ 726697 h 4847444"/>
                  <a:gd name="connsiteX13" fmla="*/ 7536781 w 7539566"/>
                  <a:gd name="connsiteY13" fmla="*/ 2549191 h 4847444"/>
                  <a:gd name="connsiteX14" fmla="*/ 5734330 w 7539566"/>
                  <a:gd name="connsiteY14" fmla="*/ 4746658 h 4847444"/>
                  <a:gd name="connsiteX15" fmla="*/ 2727958 w 7539566"/>
                  <a:gd name="connsiteY15" fmla="*/ 4214407 h 4847444"/>
                  <a:gd name="connsiteX16" fmla="*/ 1927153 w 7539566"/>
                  <a:gd name="connsiteY16" fmla="*/ 2408742 h 4847444"/>
                  <a:gd name="connsiteX17" fmla="*/ 6121252 w 7539566"/>
                  <a:gd name="connsiteY17" fmla="*/ 0 h 4847444"/>
                  <a:gd name="connsiteX0" fmla="*/ 659473 w 7539566"/>
                  <a:gd name="connsiteY0" fmla="*/ 3146511 h 4847444"/>
                  <a:gd name="connsiteX1" fmla="*/ 1727847 w 7539566"/>
                  <a:gd name="connsiteY1" fmla="*/ 3895770 h 4847444"/>
                  <a:gd name="connsiteX2" fmla="*/ 1365262 w 7539566"/>
                  <a:gd name="connsiteY2" fmla="*/ 4470692 h 4847444"/>
                  <a:gd name="connsiteX3" fmla="*/ 715345 w 7539566"/>
                  <a:gd name="connsiteY3" fmla="*/ 4083348 h 4847444"/>
                  <a:gd name="connsiteX4" fmla="*/ 586539 w 7539566"/>
                  <a:gd name="connsiteY4" fmla="*/ 3317699 h 4847444"/>
                  <a:gd name="connsiteX5" fmla="*/ 1076484 w 7539566"/>
                  <a:gd name="connsiteY5" fmla="*/ 3377860 h 4847444"/>
                  <a:gd name="connsiteX6" fmla="*/ 1068909 w 7539566"/>
                  <a:gd name="connsiteY6" fmla="*/ 3543464 h 4847444"/>
                  <a:gd name="connsiteX7" fmla="*/ 879244 w 7539566"/>
                  <a:gd name="connsiteY7" fmla="*/ 3299158 h 4847444"/>
                  <a:gd name="connsiteX8" fmla="*/ 956718 w 7539566"/>
                  <a:gd name="connsiteY8" fmla="*/ 2864491 h 4847444"/>
                  <a:gd name="connsiteX9" fmla="*/ 10021 w 7539566"/>
                  <a:gd name="connsiteY9" fmla="*/ 2490644 h 4847444"/>
                  <a:gd name="connsiteX10" fmla="*/ 1310617 w 7539566"/>
                  <a:gd name="connsiteY10" fmla="*/ 1016036 h 4847444"/>
                  <a:gd name="connsiteX11" fmla="*/ 3493906 w 7539566"/>
                  <a:gd name="connsiteY11" fmla="*/ 575337 h 4847444"/>
                  <a:gd name="connsiteX12" fmla="*/ 5870186 w 7539566"/>
                  <a:gd name="connsiteY12" fmla="*/ 726697 h 4847444"/>
                  <a:gd name="connsiteX13" fmla="*/ 7536781 w 7539566"/>
                  <a:gd name="connsiteY13" fmla="*/ 2549191 h 4847444"/>
                  <a:gd name="connsiteX14" fmla="*/ 5734330 w 7539566"/>
                  <a:gd name="connsiteY14" fmla="*/ 4746658 h 4847444"/>
                  <a:gd name="connsiteX15" fmla="*/ 2727958 w 7539566"/>
                  <a:gd name="connsiteY15" fmla="*/ 4214407 h 4847444"/>
                  <a:gd name="connsiteX16" fmla="*/ 1927153 w 7539566"/>
                  <a:gd name="connsiteY16" fmla="*/ 2408742 h 4847444"/>
                  <a:gd name="connsiteX17" fmla="*/ 6121252 w 7539566"/>
                  <a:gd name="connsiteY17" fmla="*/ 0 h 4847444"/>
                  <a:gd name="connsiteX0" fmla="*/ 659473 w 7539566"/>
                  <a:gd name="connsiteY0" fmla="*/ 3146511 h 4847444"/>
                  <a:gd name="connsiteX1" fmla="*/ 1727847 w 7539566"/>
                  <a:gd name="connsiteY1" fmla="*/ 3895770 h 4847444"/>
                  <a:gd name="connsiteX2" fmla="*/ 1365262 w 7539566"/>
                  <a:gd name="connsiteY2" fmla="*/ 4470692 h 4847444"/>
                  <a:gd name="connsiteX3" fmla="*/ 715345 w 7539566"/>
                  <a:gd name="connsiteY3" fmla="*/ 4083348 h 4847444"/>
                  <a:gd name="connsiteX4" fmla="*/ 586539 w 7539566"/>
                  <a:gd name="connsiteY4" fmla="*/ 3317699 h 4847444"/>
                  <a:gd name="connsiteX5" fmla="*/ 1076484 w 7539566"/>
                  <a:gd name="connsiteY5" fmla="*/ 3377860 h 4847444"/>
                  <a:gd name="connsiteX6" fmla="*/ 1068909 w 7539566"/>
                  <a:gd name="connsiteY6" fmla="*/ 3543464 h 4847444"/>
                  <a:gd name="connsiteX7" fmla="*/ 879244 w 7539566"/>
                  <a:gd name="connsiteY7" fmla="*/ 3299158 h 4847444"/>
                  <a:gd name="connsiteX8" fmla="*/ 956718 w 7539566"/>
                  <a:gd name="connsiteY8" fmla="*/ 2864491 h 4847444"/>
                  <a:gd name="connsiteX9" fmla="*/ 10021 w 7539566"/>
                  <a:gd name="connsiteY9" fmla="*/ 2490644 h 4847444"/>
                  <a:gd name="connsiteX10" fmla="*/ 1310617 w 7539566"/>
                  <a:gd name="connsiteY10" fmla="*/ 1016036 h 4847444"/>
                  <a:gd name="connsiteX11" fmla="*/ 3493906 w 7539566"/>
                  <a:gd name="connsiteY11" fmla="*/ 575337 h 4847444"/>
                  <a:gd name="connsiteX12" fmla="*/ 5870186 w 7539566"/>
                  <a:gd name="connsiteY12" fmla="*/ 726697 h 4847444"/>
                  <a:gd name="connsiteX13" fmla="*/ 7536781 w 7539566"/>
                  <a:gd name="connsiteY13" fmla="*/ 2549191 h 4847444"/>
                  <a:gd name="connsiteX14" fmla="*/ 5734330 w 7539566"/>
                  <a:gd name="connsiteY14" fmla="*/ 4746658 h 4847444"/>
                  <a:gd name="connsiteX15" fmla="*/ 2727958 w 7539566"/>
                  <a:gd name="connsiteY15" fmla="*/ 4214407 h 4847444"/>
                  <a:gd name="connsiteX16" fmla="*/ 1927153 w 7539566"/>
                  <a:gd name="connsiteY16" fmla="*/ 2408742 h 4847444"/>
                  <a:gd name="connsiteX17" fmla="*/ 6121252 w 7539566"/>
                  <a:gd name="connsiteY17" fmla="*/ 0 h 4847444"/>
                  <a:gd name="connsiteX0" fmla="*/ 660067 w 7540160"/>
                  <a:gd name="connsiteY0" fmla="*/ 3146511 h 4847444"/>
                  <a:gd name="connsiteX1" fmla="*/ 1728441 w 7540160"/>
                  <a:gd name="connsiteY1" fmla="*/ 3895770 h 4847444"/>
                  <a:gd name="connsiteX2" fmla="*/ 1365856 w 7540160"/>
                  <a:gd name="connsiteY2" fmla="*/ 4470692 h 4847444"/>
                  <a:gd name="connsiteX3" fmla="*/ 715939 w 7540160"/>
                  <a:gd name="connsiteY3" fmla="*/ 4083348 h 4847444"/>
                  <a:gd name="connsiteX4" fmla="*/ 587133 w 7540160"/>
                  <a:gd name="connsiteY4" fmla="*/ 3317699 h 4847444"/>
                  <a:gd name="connsiteX5" fmla="*/ 1077078 w 7540160"/>
                  <a:gd name="connsiteY5" fmla="*/ 3377860 h 4847444"/>
                  <a:gd name="connsiteX6" fmla="*/ 1069503 w 7540160"/>
                  <a:gd name="connsiteY6" fmla="*/ 3543464 h 4847444"/>
                  <a:gd name="connsiteX7" fmla="*/ 879838 w 7540160"/>
                  <a:gd name="connsiteY7" fmla="*/ 3299158 h 4847444"/>
                  <a:gd name="connsiteX8" fmla="*/ 957312 w 7540160"/>
                  <a:gd name="connsiteY8" fmla="*/ 2864491 h 4847444"/>
                  <a:gd name="connsiteX9" fmla="*/ 10615 w 7540160"/>
                  <a:gd name="connsiteY9" fmla="*/ 2490644 h 4847444"/>
                  <a:gd name="connsiteX10" fmla="*/ 1311211 w 7540160"/>
                  <a:gd name="connsiteY10" fmla="*/ 1016036 h 4847444"/>
                  <a:gd name="connsiteX11" fmla="*/ 3494500 w 7540160"/>
                  <a:gd name="connsiteY11" fmla="*/ 575337 h 4847444"/>
                  <a:gd name="connsiteX12" fmla="*/ 5870780 w 7540160"/>
                  <a:gd name="connsiteY12" fmla="*/ 726697 h 4847444"/>
                  <a:gd name="connsiteX13" fmla="*/ 7537375 w 7540160"/>
                  <a:gd name="connsiteY13" fmla="*/ 2549191 h 4847444"/>
                  <a:gd name="connsiteX14" fmla="*/ 5734924 w 7540160"/>
                  <a:gd name="connsiteY14" fmla="*/ 4746658 h 4847444"/>
                  <a:gd name="connsiteX15" fmla="*/ 2728552 w 7540160"/>
                  <a:gd name="connsiteY15" fmla="*/ 4214407 h 4847444"/>
                  <a:gd name="connsiteX16" fmla="*/ 1927747 w 7540160"/>
                  <a:gd name="connsiteY16" fmla="*/ 2408742 h 4847444"/>
                  <a:gd name="connsiteX17" fmla="*/ 6121846 w 7540160"/>
                  <a:gd name="connsiteY17" fmla="*/ 0 h 4847444"/>
                  <a:gd name="connsiteX0" fmla="*/ 658026 w 7538119"/>
                  <a:gd name="connsiteY0" fmla="*/ 3146511 h 4847444"/>
                  <a:gd name="connsiteX1" fmla="*/ 1726400 w 7538119"/>
                  <a:gd name="connsiteY1" fmla="*/ 3895770 h 4847444"/>
                  <a:gd name="connsiteX2" fmla="*/ 1363815 w 7538119"/>
                  <a:gd name="connsiteY2" fmla="*/ 4470692 h 4847444"/>
                  <a:gd name="connsiteX3" fmla="*/ 713898 w 7538119"/>
                  <a:gd name="connsiteY3" fmla="*/ 4083348 h 4847444"/>
                  <a:gd name="connsiteX4" fmla="*/ 585092 w 7538119"/>
                  <a:gd name="connsiteY4" fmla="*/ 3317699 h 4847444"/>
                  <a:gd name="connsiteX5" fmla="*/ 1075037 w 7538119"/>
                  <a:gd name="connsiteY5" fmla="*/ 3377860 h 4847444"/>
                  <a:gd name="connsiteX6" fmla="*/ 1067462 w 7538119"/>
                  <a:gd name="connsiteY6" fmla="*/ 3543464 h 4847444"/>
                  <a:gd name="connsiteX7" fmla="*/ 877797 w 7538119"/>
                  <a:gd name="connsiteY7" fmla="*/ 3299158 h 4847444"/>
                  <a:gd name="connsiteX8" fmla="*/ 955271 w 7538119"/>
                  <a:gd name="connsiteY8" fmla="*/ 2864491 h 4847444"/>
                  <a:gd name="connsiteX9" fmla="*/ 8574 w 7538119"/>
                  <a:gd name="connsiteY9" fmla="*/ 2490644 h 4847444"/>
                  <a:gd name="connsiteX10" fmla="*/ 1309170 w 7538119"/>
                  <a:gd name="connsiteY10" fmla="*/ 1016036 h 4847444"/>
                  <a:gd name="connsiteX11" fmla="*/ 3492459 w 7538119"/>
                  <a:gd name="connsiteY11" fmla="*/ 575337 h 4847444"/>
                  <a:gd name="connsiteX12" fmla="*/ 5868739 w 7538119"/>
                  <a:gd name="connsiteY12" fmla="*/ 726697 h 4847444"/>
                  <a:gd name="connsiteX13" fmla="*/ 7535334 w 7538119"/>
                  <a:gd name="connsiteY13" fmla="*/ 2549191 h 4847444"/>
                  <a:gd name="connsiteX14" fmla="*/ 5732883 w 7538119"/>
                  <a:gd name="connsiteY14" fmla="*/ 4746658 h 4847444"/>
                  <a:gd name="connsiteX15" fmla="*/ 2726511 w 7538119"/>
                  <a:gd name="connsiteY15" fmla="*/ 4214407 h 4847444"/>
                  <a:gd name="connsiteX16" fmla="*/ 1925706 w 7538119"/>
                  <a:gd name="connsiteY16" fmla="*/ 2408742 h 4847444"/>
                  <a:gd name="connsiteX17" fmla="*/ 6119805 w 7538119"/>
                  <a:gd name="connsiteY17" fmla="*/ 0 h 4847444"/>
                  <a:gd name="connsiteX0" fmla="*/ 652440 w 7532533"/>
                  <a:gd name="connsiteY0" fmla="*/ 3146511 h 4847444"/>
                  <a:gd name="connsiteX1" fmla="*/ 1720814 w 7532533"/>
                  <a:gd name="connsiteY1" fmla="*/ 3895770 h 4847444"/>
                  <a:gd name="connsiteX2" fmla="*/ 1358229 w 7532533"/>
                  <a:gd name="connsiteY2" fmla="*/ 4470692 h 4847444"/>
                  <a:gd name="connsiteX3" fmla="*/ 708312 w 7532533"/>
                  <a:gd name="connsiteY3" fmla="*/ 4083348 h 4847444"/>
                  <a:gd name="connsiteX4" fmla="*/ 579506 w 7532533"/>
                  <a:gd name="connsiteY4" fmla="*/ 3317699 h 4847444"/>
                  <a:gd name="connsiteX5" fmla="*/ 1069451 w 7532533"/>
                  <a:gd name="connsiteY5" fmla="*/ 3377860 h 4847444"/>
                  <a:gd name="connsiteX6" fmla="*/ 1061876 w 7532533"/>
                  <a:gd name="connsiteY6" fmla="*/ 3543464 h 4847444"/>
                  <a:gd name="connsiteX7" fmla="*/ 872211 w 7532533"/>
                  <a:gd name="connsiteY7" fmla="*/ 3299158 h 4847444"/>
                  <a:gd name="connsiteX8" fmla="*/ 949685 w 7532533"/>
                  <a:gd name="connsiteY8" fmla="*/ 2864491 h 4847444"/>
                  <a:gd name="connsiteX9" fmla="*/ 2988 w 7532533"/>
                  <a:gd name="connsiteY9" fmla="*/ 2490644 h 4847444"/>
                  <a:gd name="connsiteX10" fmla="*/ 1303584 w 7532533"/>
                  <a:gd name="connsiteY10" fmla="*/ 1016036 h 4847444"/>
                  <a:gd name="connsiteX11" fmla="*/ 3486873 w 7532533"/>
                  <a:gd name="connsiteY11" fmla="*/ 575337 h 4847444"/>
                  <a:gd name="connsiteX12" fmla="*/ 5863153 w 7532533"/>
                  <a:gd name="connsiteY12" fmla="*/ 726697 h 4847444"/>
                  <a:gd name="connsiteX13" fmla="*/ 7529748 w 7532533"/>
                  <a:gd name="connsiteY13" fmla="*/ 2549191 h 4847444"/>
                  <a:gd name="connsiteX14" fmla="*/ 5727297 w 7532533"/>
                  <a:gd name="connsiteY14" fmla="*/ 4746658 h 4847444"/>
                  <a:gd name="connsiteX15" fmla="*/ 2720925 w 7532533"/>
                  <a:gd name="connsiteY15" fmla="*/ 4214407 h 4847444"/>
                  <a:gd name="connsiteX16" fmla="*/ 1920120 w 7532533"/>
                  <a:gd name="connsiteY16" fmla="*/ 2408742 h 4847444"/>
                  <a:gd name="connsiteX17" fmla="*/ 6114219 w 7532533"/>
                  <a:gd name="connsiteY17" fmla="*/ 0 h 4847444"/>
                  <a:gd name="connsiteX0" fmla="*/ 652635 w 7532728"/>
                  <a:gd name="connsiteY0" fmla="*/ 3146511 h 4847444"/>
                  <a:gd name="connsiteX1" fmla="*/ 1721009 w 7532728"/>
                  <a:gd name="connsiteY1" fmla="*/ 3895770 h 4847444"/>
                  <a:gd name="connsiteX2" fmla="*/ 1358424 w 7532728"/>
                  <a:gd name="connsiteY2" fmla="*/ 4470692 h 4847444"/>
                  <a:gd name="connsiteX3" fmla="*/ 708507 w 7532728"/>
                  <a:gd name="connsiteY3" fmla="*/ 4083348 h 4847444"/>
                  <a:gd name="connsiteX4" fmla="*/ 579701 w 7532728"/>
                  <a:gd name="connsiteY4" fmla="*/ 3317699 h 4847444"/>
                  <a:gd name="connsiteX5" fmla="*/ 1069646 w 7532728"/>
                  <a:gd name="connsiteY5" fmla="*/ 3377860 h 4847444"/>
                  <a:gd name="connsiteX6" fmla="*/ 1062071 w 7532728"/>
                  <a:gd name="connsiteY6" fmla="*/ 3543464 h 4847444"/>
                  <a:gd name="connsiteX7" fmla="*/ 872406 w 7532728"/>
                  <a:gd name="connsiteY7" fmla="*/ 3299158 h 4847444"/>
                  <a:gd name="connsiteX8" fmla="*/ 949880 w 7532728"/>
                  <a:gd name="connsiteY8" fmla="*/ 2864491 h 4847444"/>
                  <a:gd name="connsiteX9" fmla="*/ 3183 w 7532728"/>
                  <a:gd name="connsiteY9" fmla="*/ 2490644 h 4847444"/>
                  <a:gd name="connsiteX10" fmla="*/ 1303779 w 7532728"/>
                  <a:gd name="connsiteY10" fmla="*/ 1016036 h 4847444"/>
                  <a:gd name="connsiteX11" fmla="*/ 3487068 w 7532728"/>
                  <a:gd name="connsiteY11" fmla="*/ 575337 h 4847444"/>
                  <a:gd name="connsiteX12" fmla="*/ 5863348 w 7532728"/>
                  <a:gd name="connsiteY12" fmla="*/ 726697 h 4847444"/>
                  <a:gd name="connsiteX13" fmla="*/ 7529943 w 7532728"/>
                  <a:gd name="connsiteY13" fmla="*/ 2549191 h 4847444"/>
                  <a:gd name="connsiteX14" fmla="*/ 5727492 w 7532728"/>
                  <a:gd name="connsiteY14" fmla="*/ 4746658 h 4847444"/>
                  <a:gd name="connsiteX15" fmla="*/ 2721120 w 7532728"/>
                  <a:gd name="connsiteY15" fmla="*/ 4214407 h 4847444"/>
                  <a:gd name="connsiteX16" fmla="*/ 1920315 w 7532728"/>
                  <a:gd name="connsiteY16" fmla="*/ 2408742 h 4847444"/>
                  <a:gd name="connsiteX17" fmla="*/ 6114414 w 7532728"/>
                  <a:gd name="connsiteY17" fmla="*/ 0 h 4847444"/>
                  <a:gd name="connsiteX0" fmla="*/ 652635 w 7532728"/>
                  <a:gd name="connsiteY0" fmla="*/ 3146511 h 4847444"/>
                  <a:gd name="connsiteX1" fmla="*/ 1721009 w 7532728"/>
                  <a:gd name="connsiteY1" fmla="*/ 3895770 h 4847444"/>
                  <a:gd name="connsiteX2" fmla="*/ 1358424 w 7532728"/>
                  <a:gd name="connsiteY2" fmla="*/ 4470692 h 4847444"/>
                  <a:gd name="connsiteX3" fmla="*/ 708507 w 7532728"/>
                  <a:gd name="connsiteY3" fmla="*/ 4083348 h 4847444"/>
                  <a:gd name="connsiteX4" fmla="*/ 579701 w 7532728"/>
                  <a:gd name="connsiteY4" fmla="*/ 3317699 h 4847444"/>
                  <a:gd name="connsiteX5" fmla="*/ 1069646 w 7532728"/>
                  <a:gd name="connsiteY5" fmla="*/ 3377860 h 4847444"/>
                  <a:gd name="connsiteX6" fmla="*/ 1062071 w 7532728"/>
                  <a:gd name="connsiteY6" fmla="*/ 3543464 h 4847444"/>
                  <a:gd name="connsiteX7" fmla="*/ 872406 w 7532728"/>
                  <a:gd name="connsiteY7" fmla="*/ 3299158 h 4847444"/>
                  <a:gd name="connsiteX8" fmla="*/ 949880 w 7532728"/>
                  <a:gd name="connsiteY8" fmla="*/ 2864491 h 4847444"/>
                  <a:gd name="connsiteX9" fmla="*/ 3183 w 7532728"/>
                  <a:gd name="connsiteY9" fmla="*/ 2490644 h 4847444"/>
                  <a:gd name="connsiteX10" fmla="*/ 1303779 w 7532728"/>
                  <a:gd name="connsiteY10" fmla="*/ 1016036 h 4847444"/>
                  <a:gd name="connsiteX11" fmla="*/ 3487068 w 7532728"/>
                  <a:gd name="connsiteY11" fmla="*/ 575337 h 4847444"/>
                  <a:gd name="connsiteX12" fmla="*/ 5863348 w 7532728"/>
                  <a:gd name="connsiteY12" fmla="*/ 726697 h 4847444"/>
                  <a:gd name="connsiteX13" fmla="*/ 7529943 w 7532728"/>
                  <a:gd name="connsiteY13" fmla="*/ 2549191 h 4847444"/>
                  <a:gd name="connsiteX14" fmla="*/ 5727492 w 7532728"/>
                  <a:gd name="connsiteY14" fmla="*/ 4746658 h 4847444"/>
                  <a:gd name="connsiteX15" fmla="*/ 2721120 w 7532728"/>
                  <a:gd name="connsiteY15" fmla="*/ 4214407 h 4847444"/>
                  <a:gd name="connsiteX16" fmla="*/ 1920315 w 7532728"/>
                  <a:gd name="connsiteY16" fmla="*/ 2408742 h 4847444"/>
                  <a:gd name="connsiteX17" fmla="*/ 6114414 w 7532728"/>
                  <a:gd name="connsiteY17" fmla="*/ 0 h 4847444"/>
                  <a:gd name="connsiteX0" fmla="*/ 654683 w 7534776"/>
                  <a:gd name="connsiteY0" fmla="*/ 3146511 h 4847444"/>
                  <a:gd name="connsiteX1" fmla="*/ 1723057 w 7534776"/>
                  <a:gd name="connsiteY1" fmla="*/ 3895770 h 4847444"/>
                  <a:gd name="connsiteX2" fmla="*/ 1360472 w 7534776"/>
                  <a:gd name="connsiteY2" fmla="*/ 4470692 h 4847444"/>
                  <a:gd name="connsiteX3" fmla="*/ 710555 w 7534776"/>
                  <a:gd name="connsiteY3" fmla="*/ 4083348 h 4847444"/>
                  <a:gd name="connsiteX4" fmla="*/ 581749 w 7534776"/>
                  <a:gd name="connsiteY4" fmla="*/ 3317699 h 4847444"/>
                  <a:gd name="connsiteX5" fmla="*/ 1071694 w 7534776"/>
                  <a:gd name="connsiteY5" fmla="*/ 3377860 h 4847444"/>
                  <a:gd name="connsiteX6" fmla="*/ 1064119 w 7534776"/>
                  <a:gd name="connsiteY6" fmla="*/ 3543464 h 4847444"/>
                  <a:gd name="connsiteX7" fmla="*/ 874454 w 7534776"/>
                  <a:gd name="connsiteY7" fmla="*/ 3299158 h 4847444"/>
                  <a:gd name="connsiteX8" fmla="*/ 951928 w 7534776"/>
                  <a:gd name="connsiteY8" fmla="*/ 2864491 h 4847444"/>
                  <a:gd name="connsiteX9" fmla="*/ 5231 w 7534776"/>
                  <a:gd name="connsiteY9" fmla="*/ 2490644 h 4847444"/>
                  <a:gd name="connsiteX10" fmla="*/ 1305827 w 7534776"/>
                  <a:gd name="connsiteY10" fmla="*/ 1016036 h 4847444"/>
                  <a:gd name="connsiteX11" fmla="*/ 3489116 w 7534776"/>
                  <a:gd name="connsiteY11" fmla="*/ 575337 h 4847444"/>
                  <a:gd name="connsiteX12" fmla="*/ 5865396 w 7534776"/>
                  <a:gd name="connsiteY12" fmla="*/ 726697 h 4847444"/>
                  <a:gd name="connsiteX13" fmla="*/ 7531991 w 7534776"/>
                  <a:gd name="connsiteY13" fmla="*/ 2549191 h 4847444"/>
                  <a:gd name="connsiteX14" fmla="*/ 5729540 w 7534776"/>
                  <a:gd name="connsiteY14" fmla="*/ 4746658 h 4847444"/>
                  <a:gd name="connsiteX15" fmla="*/ 2723168 w 7534776"/>
                  <a:gd name="connsiteY15" fmla="*/ 4214407 h 4847444"/>
                  <a:gd name="connsiteX16" fmla="*/ 1922363 w 7534776"/>
                  <a:gd name="connsiteY16" fmla="*/ 2408742 h 4847444"/>
                  <a:gd name="connsiteX17" fmla="*/ 6116462 w 7534776"/>
                  <a:gd name="connsiteY17" fmla="*/ 0 h 4847444"/>
                  <a:gd name="connsiteX0" fmla="*/ 654683 w 7534776"/>
                  <a:gd name="connsiteY0" fmla="*/ 2605203 h 4306136"/>
                  <a:gd name="connsiteX1" fmla="*/ 1723057 w 7534776"/>
                  <a:gd name="connsiteY1" fmla="*/ 3354462 h 4306136"/>
                  <a:gd name="connsiteX2" fmla="*/ 1360472 w 7534776"/>
                  <a:gd name="connsiteY2" fmla="*/ 3929384 h 4306136"/>
                  <a:gd name="connsiteX3" fmla="*/ 710555 w 7534776"/>
                  <a:gd name="connsiteY3" fmla="*/ 3542040 h 4306136"/>
                  <a:gd name="connsiteX4" fmla="*/ 581749 w 7534776"/>
                  <a:gd name="connsiteY4" fmla="*/ 2776391 h 4306136"/>
                  <a:gd name="connsiteX5" fmla="*/ 1071694 w 7534776"/>
                  <a:gd name="connsiteY5" fmla="*/ 2836552 h 4306136"/>
                  <a:gd name="connsiteX6" fmla="*/ 1064119 w 7534776"/>
                  <a:gd name="connsiteY6" fmla="*/ 3002156 h 4306136"/>
                  <a:gd name="connsiteX7" fmla="*/ 874454 w 7534776"/>
                  <a:gd name="connsiteY7" fmla="*/ 2757850 h 4306136"/>
                  <a:gd name="connsiteX8" fmla="*/ 951928 w 7534776"/>
                  <a:gd name="connsiteY8" fmla="*/ 2323183 h 4306136"/>
                  <a:gd name="connsiteX9" fmla="*/ 5231 w 7534776"/>
                  <a:gd name="connsiteY9" fmla="*/ 1949336 h 4306136"/>
                  <a:gd name="connsiteX10" fmla="*/ 1305827 w 7534776"/>
                  <a:gd name="connsiteY10" fmla="*/ 474728 h 4306136"/>
                  <a:gd name="connsiteX11" fmla="*/ 3489116 w 7534776"/>
                  <a:gd name="connsiteY11" fmla="*/ 34029 h 4306136"/>
                  <a:gd name="connsiteX12" fmla="*/ 5865396 w 7534776"/>
                  <a:gd name="connsiteY12" fmla="*/ 185389 h 4306136"/>
                  <a:gd name="connsiteX13" fmla="*/ 7531991 w 7534776"/>
                  <a:gd name="connsiteY13" fmla="*/ 2007883 h 4306136"/>
                  <a:gd name="connsiteX14" fmla="*/ 5729540 w 7534776"/>
                  <a:gd name="connsiteY14" fmla="*/ 4205350 h 4306136"/>
                  <a:gd name="connsiteX15" fmla="*/ 2723168 w 7534776"/>
                  <a:gd name="connsiteY15" fmla="*/ 3673099 h 4306136"/>
                  <a:gd name="connsiteX16" fmla="*/ 1922363 w 7534776"/>
                  <a:gd name="connsiteY16" fmla="*/ 1867434 h 4306136"/>
                  <a:gd name="connsiteX0" fmla="*/ 654683 w 7600771"/>
                  <a:gd name="connsiteY0" fmla="*/ 2637938 h 4338871"/>
                  <a:gd name="connsiteX1" fmla="*/ 1723057 w 7600771"/>
                  <a:gd name="connsiteY1" fmla="*/ 3387197 h 4338871"/>
                  <a:gd name="connsiteX2" fmla="*/ 1360472 w 7600771"/>
                  <a:gd name="connsiteY2" fmla="*/ 3962119 h 4338871"/>
                  <a:gd name="connsiteX3" fmla="*/ 710555 w 7600771"/>
                  <a:gd name="connsiteY3" fmla="*/ 3574775 h 4338871"/>
                  <a:gd name="connsiteX4" fmla="*/ 581749 w 7600771"/>
                  <a:gd name="connsiteY4" fmla="*/ 2809126 h 4338871"/>
                  <a:gd name="connsiteX5" fmla="*/ 1071694 w 7600771"/>
                  <a:gd name="connsiteY5" fmla="*/ 2869287 h 4338871"/>
                  <a:gd name="connsiteX6" fmla="*/ 1064119 w 7600771"/>
                  <a:gd name="connsiteY6" fmla="*/ 3034891 h 4338871"/>
                  <a:gd name="connsiteX7" fmla="*/ 874454 w 7600771"/>
                  <a:gd name="connsiteY7" fmla="*/ 2790585 h 4338871"/>
                  <a:gd name="connsiteX8" fmla="*/ 951928 w 7600771"/>
                  <a:gd name="connsiteY8" fmla="*/ 2355918 h 4338871"/>
                  <a:gd name="connsiteX9" fmla="*/ 5231 w 7600771"/>
                  <a:gd name="connsiteY9" fmla="*/ 1982071 h 4338871"/>
                  <a:gd name="connsiteX10" fmla="*/ 1305827 w 7600771"/>
                  <a:gd name="connsiteY10" fmla="*/ 507463 h 4338871"/>
                  <a:gd name="connsiteX11" fmla="*/ 3489116 w 7600771"/>
                  <a:gd name="connsiteY11" fmla="*/ 66764 h 4338871"/>
                  <a:gd name="connsiteX12" fmla="*/ 7531991 w 7600771"/>
                  <a:gd name="connsiteY12" fmla="*/ 2040618 h 4338871"/>
                  <a:gd name="connsiteX13" fmla="*/ 5729540 w 7600771"/>
                  <a:gd name="connsiteY13" fmla="*/ 4238085 h 4338871"/>
                  <a:gd name="connsiteX14" fmla="*/ 2723168 w 7600771"/>
                  <a:gd name="connsiteY14" fmla="*/ 3705834 h 4338871"/>
                  <a:gd name="connsiteX15" fmla="*/ 1922363 w 7600771"/>
                  <a:gd name="connsiteY15" fmla="*/ 1900169 h 4338871"/>
                  <a:gd name="connsiteX0" fmla="*/ 654683 w 5736622"/>
                  <a:gd name="connsiteY0" fmla="*/ 2785187 h 4486120"/>
                  <a:gd name="connsiteX1" fmla="*/ 1723057 w 5736622"/>
                  <a:gd name="connsiteY1" fmla="*/ 3534446 h 4486120"/>
                  <a:gd name="connsiteX2" fmla="*/ 1360472 w 5736622"/>
                  <a:gd name="connsiteY2" fmla="*/ 4109368 h 4486120"/>
                  <a:gd name="connsiteX3" fmla="*/ 710555 w 5736622"/>
                  <a:gd name="connsiteY3" fmla="*/ 3722024 h 4486120"/>
                  <a:gd name="connsiteX4" fmla="*/ 581749 w 5736622"/>
                  <a:gd name="connsiteY4" fmla="*/ 2956375 h 4486120"/>
                  <a:gd name="connsiteX5" fmla="*/ 1071694 w 5736622"/>
                  <a:gd name="connsiteY5" fmla="*/ 3016536 h 4486120"/>
                  <a:gd name="connsiteX6" fmla="*/ 1064119 w 5736622"/>
                  <a:gd name="connsiteY6" fmla="*/ 3182140 h 4486120"/>
                  <a:gd name="connsiteX7" fmla="*/ 874454 w 5736622"/>
                  <a:gd name="connsiteY7" fmla="*/ 2937834 h 4486120"/>
                  <a:gd name="connsiteX8" fmla="*/ 951928 w 5736622"/>
                  <a:gd name="connsiteY8" fmla="*/ 2503167 h 4486120"/>
                  <a:gd name="connsiteX9" fmla="*/ 5231 w 5736622"/>
                  <a:gd name="connsiteY9" fmla="*/ 2129320 h 4486120"/>
                  <a:gd name="connsiteX10" fmla="*/ 1305827 w 5736622"/>
                  <a:gd name="connsiteY10" fmla="*/ 654712 h 4486120"/>
                  <a:gd name="connsiteX11" fmla="*/ 3489116 w 5736622"/>
                  <a:gd name="connsiteY11" fmla="*/ 214013 h 4486120"/>
                  <a:gd name="connsiteX12" fmla="*/ 5729540 w 5736622"/>
                  <a:gd name="connsiteY12" fmla="*/ 4385334 h 4486120"/>
                  <a:gd name="connsiteX13" fmla="*/ 2723168 w 5736622"/>
                  <a:gd name="connsiteY13" fmla="*/ 3853083 h 4486120"/>
                  <a:gd name="connsiteX14" fmla="*/ 1922363 w 5736622"/>
                  <a:gd name="connsiteY14" fmla="*/ 2047418 h 4486120"/>
                  <a:gd name="connsiteX0" fmla="*/ 654683 w 3534940"/>
                  <a:gd name="connsiteY0" fmla="*/ 2748095 h 4075544"/>
                  <a:gd name="connsiteX1" fmla="*/ 1723057 w 3534940"/>
                  <a:gd name="connsiteY1" fmla="*/ 3497354 h 4075544"/>
                  <a:gd name="connsiteX2" fmla="*/ 1360472 w 3534940"/>
                  <a:gd name="connsiteY2" fmla="*/ 4072276 h 4075544"/>
                  <a:gd name="connsiteX3" fmla="*/ 710555 w 3534940"/>
                  <a:gd name="connsiteY3" fmla="*/ 3684932 h 4075544"/>
                  <a:gd name="connsiteX4" fmla="*/ 581749 w 3534940"/>
                  <a:gd name="connsiteY4" fmla="*/ 2919283 h 4075544"/>
                  <a:gd name="connsiteX5" fmla="*/ 1071694 w 3534940"/>
                  <a:gd name="connsiteY5" fmla="*/ 2979444 h 4075544"/>
                  <a:gd name="connsiteX6" fmla="*/ 1064119 w 3534940"/>
                  <a:gd name="connsiteY6" fmla="*/ 3145048 h 4075544"/>
                  <a:gd name="connsiteX7" fmla="*/ 874454 w 3534940"/>
                  <a:gd name="connsiteY7" fmla="*/ 2900742 h 4075544"/>
                  <a:gd name="connsiteX8" fmla="*/ 951928 w 3534940"/>
                  <a:gd name="connsiteY8" fmla="*/ 2466075 h 4075544"/>
                  <a:gd name="connsiteX9" fmla="*/ 5231 w 3534940"/>
                  <a:gd name="connsiteY9" fmla="*/ 2092228 h 4075544"/>
                  <a:gd name="connsiteX10" fmla="*/ 1305827 w 3534940"/>
                  <a:gd name="connsiteY10" fmla="*/ 617620 h 4075544"/>
                  <a:gd name="connsiteX11" fmla="*/ 3489116 w 3534940"/>
                  <a:gd name="connsiteY11" fmla="*/ 176921 h 4075544"/>
                  <a:gd name="connsiteX12" fmla="*/ 2723168 w 3534940"/>
                  <a:gd name="connsiteY12" fmla="*/ 3815991 h 4075544"/>
                  <a:gd name="connsiteX13" fmla="*/ 1922363 w 3534940"/>
                  <a:gd name="connsiteY13" fmla="*/ 2010326 h 4075544"/>
                  <a:gd name="connsiteX0" fmla="*/ 654683 w 3494708"/>
                  <a:gd name="connsiteY0" fmla="*/ 2629434 h 3956883"/>
                  <a:gd name="connsiteX1" fmla="*/ 1723057 w 3494708"/>
                  <a:gd name="connsiteY1" fmla="*/ 3378693 h 3956883"/>
                  <a:gd name="connsiteX2" fmla="*/ 1360472 w 3494708"/>
                  <a:gd name="connsiteY2" fmla="*/ 3953615 h 3956883"/>
                  <a:gd name="connsiteX3" fmla="*/ 710555 w 3494708"/>
                  <a:gd name="connsiteY3" fmla="*/ 3566271 h 3956883"/>
                  <a:gd name="connsiteX4" fmla="*/ 581749 w 3494708"/>
                  <a:gd name="connsiteY4" fmla="*/ 2800622 h 3956883"/>
                  <a:gd name="connsiteX5" fmla="*/ 1071694 w 3494708"/>
                  <a:gd name="connsiteY5" fmla="*/ 2860783 h 3956883"/>
                  <a:gd name="connsiteX6" fmla="*/ 1064119 w 3494708"/>
                  <a:gd name="connsiteY6" fmla="*/ 3026387 h 3956883"/>
                  <a:gd name="connsiteX7" fmla="*/ 874454 w 3494708"/>
                  <a:gd name="connsiteY7" fmla="*/ 2782081 h 3956883"/>
                  <a:gd name="connsiteX8" fmla="*/ 951928 w 3494708"/>
                  <a:gd name="connsiteY8" fmla="*/ 2347414 h 3956883"/>
                  <a:gd name="connsiteX9" fmla="*/ 5231 w 3494708"/>
                  <a:gd name="connsiteY9" fmla="*/ 1973567 h 3956883"/>
                  <a:gd name="connsiteX10" fmla="*/ 1305827 w 3494708"/>
                  <a:gd name="connsiteY10" fmla="*/ 498959 h 3956883"/>
                  <a:gd name="connsiteX11" fmla="*/ 3489116 w 3494708"/>
                  <a:gd name="connsiteY11" fmla="*/ 58260 h 3956883"/>
                  <a:gd name="connsiteX12" fmla="*/ 1922363 w 3494708"/>
                  <a:gd name="connsiteY12" fmla="*/ 1891665 h 3956883"/>
                  <a:gd name="connsiteX0" fmla="*/ 654683 w 3489116"/>
                  <a:gd name="connsiteY0" fmla="*/ 2629434 h 3956883"/>
                  <a:gd name="connsiteX1" fmla="*/ 1723057 w 3489116"/>
                  <a:gd name="connsiteY1" fmla="*/ 3378693 h 3956883"/>
                  <a:gd name="connsiteX2" fmla="*/ 1360472 w 3489116"/>
                  <a:gd name="connsiteY2" fmla="*/ 3953615 h 3956883"/>
                  <a:gd name="connsiteX3" fmla="*/ 710555 w 3489116"/>
                  <a:gd name="connsiteY3" fmla="*/ 3566271 h 3956883"/>
                  <a:gd name="connsiteX4" fmla="*/ 581749 w 3489116"/>
                  <a:gd name="connsiteY4" fmla="*/ 2800622 h 3956883"/>
                  <a:gd name="connsiteX5" fmla="*/ 1071694 w 3489116"/>
                  <a:gd name="connsiteY5" fmla="*/ 2860783 h 3956883"/>
                  <a:gd name="connsiteX6" fmla="*/ 1064119 w 3489116"/>
                  <a:gd name="connsiteY6" fmla="*/ 3026387 h 3956883"/>
                  <a:gd name="connsiteX7" fmla="*/ 874454 w 3489116"/>
                  <a:gd name="connsiteY7" fmla="*/ 2782081 h 3956883"/>
                  <a:gd name="connsiteX8" fmla="*/ 951928 w 3489116"/>
                  <a:gd name="connsiteY8" fmla="*/ 2347414 h 3956883"/>
                  <a:gd name="connsiteX9" fmla="*/ 5231 w 3489116"/>
                  <a:gd name="connsiteY9" fmla="*/ 1973567 h 3956883"/>
                  <a:gd name="connsiteX10" fmla="*/ 1305827 w 3489116"/>
                  <a:gd name="connsiteY10" fmla="*/ 498959 h 3956883"/>
                  <a:gd name="connsiteX11" fmla="*/ 3489116 w 3489116"/>
                  <a:gd name="connsiteY11" fmla="*/ 58260 h 3956883"/>
                  <a:gd name="connsiteX0" fmla="*/ 654683 w 1739403"/>
                  <a:gd name="connsiteY0" fmla="*/ 2130475 h 3457924"/>
                  <a:gd name="connsiteX1" fmla="*/ 1723057 w 1739403"/>
                  <a:gd name="connsiteY1" fmla="*/ 2879734 h 3457924"/>
                  <a:gd name="connsiteX2" fmla="*/ 1360472 w 1739403"/>
                  <a:gd name="connsiteY2" fmla="*/ 3454656 h 3457924"/>
                  <a:gd name="connsiteX3" fmla="*/ 710555 w 1739403"/>
                  <a:gd name="connsiteY3" fmla="*/ 3067312 h 3457924"/>
                  <a:gd name="connsiteX4" fmla="*/ 581749 w 1739403"/>
                  <a:gd name="connsiteY4" fmla="*/ 2301663 h 3457924"/>
                  <a:gd name="connsiteX5" fmla="*/ 1071694 w 1739403"/>
                  <a:gd name="connsiteY5" fmla="*/ 2361824 h 3457924"/>
                  <a:gd name="connsiteX6" fmla="*/ 1064119 w 1739403"/>
                  <a:gd name="connsiteY6" fmla="*/ 2527428 h 3457924"/>
                  <a:gd name="connsiteX7" fmla="*/ 874454 w 1739403"/>
                  <a:gd name="connsiteY7" fmla="*/ 2283122 h 3457924"/>
                  <a:gd name="connsiteX8" fmla="*/ 951928 w 1739403"/>
                  <a:gd name="connsiteY8" fmla="*/ 1848455 h 3457924"/>
                  <a:gd name="connsiteX9" fmla="*/ 5231 w 1739403"/>
                  <a:gd name="connsiteY9" fmla="*/ 1474608 h 3457924"/>
                  <a:gd name="connsiteX10" fmla="*/ 1305827 w 1739403"/>
                  <a:gd name="connsiteY10" fmla="*/ 0 h 3457924"/>
                  <a:gd name="connsiteX0" fmla="*/ 672991 w 2108472"/>
                  <a:gd name="connsiteY0" fmla="*/ 2263813 h 3591262"/>
                  <a:gd name="connsiteX1" fmla="*/ 1741365 w 2108472"/>
                  <a:gd name="connsiteY1" fmla="*/ 3013072 h 3591262"/>
                  <a:gd name="connsiteX2" fmla="*/ 1378780 w 2108472"/>
                  <a:gd name="connsiteY2" fmla="*/ 3587994 h 3591262"/>
                  <a:gd name="connsiteX3" fmla="*/ 728863 w 2108472"/>
                  <a:gd name="connsiteY3" fmla="*/ 3200650 h 3591262"/>
                  <a:gd name="connsiteX4" fmla="*/ 600057 w 2108472"/>
                  <a:gd name="connsiteY4" fmla="*/ 2435001 h 3591262"/>
                  <a:gd name="connsiteX5" fmla="*/ 1090002 w 2108472"/>
                  <a:gd name="connsiteY5" fmla="*/ 2495162 h 3591262"/>
                  <a:gd name="connsiteX6" fmla="*/ 1082427 w 2108472"/>
                  <a:gd name="connsiteY6" fmla="*/ 2660766 h 3591262"/>
                  <a:gd name="connsiteX7" fmla="*/ 892762 w 2108472"/>
                  <a:gd name="connsiteY7" fmla="*/ 2416460 h 3591262"/>
                  <a:gd name="connsiteX8" fmla="*/ 970236 w 2108472"/>
                  <a:gd name="connsiteY8" fmla="*/ 1981793 h 3591262"/>
                  <a:gd name="connsiteX9" fmla="*/ 23539 w 2108472"/>
                  <a:gd name="connsiteY9" fmla="*/ 1607946 h 3591262"/>
                  <a:gd name="connsiteX10" fmla="*/ 2108472 w 2108472"/>
                  <a:gd name="connsiteY10" fmla="*/ 0 h 3591262"/>
                  <a:gd name="connsiteX0" fmla="*/ 672991 w 2108472"/>
                  <a:gd name="connsiteY0" fmla="*/ 2263813 h 3591262"/>
                  <a:gd name="connsiteX1" fmla="*/ 1741365 w 2108472"/>
                  <a:gd name="connsiteY1" fmla="*/ 3013072 h 3591262"/>
                  <a:gd name="connsiteX2" fmla="*/ 1378780 w 2108472"/>
                  <a:gd name="connsiteY2" fmla="*/ 3587994 h 3591262"/>
                  <a:gd name="connsiteX3" fmla="*/ 728863 w 2108472"/>
                  <a:gd name="connsiteY3" fmla="*/ 3200650 h 3591262"/>
                  <a:gd name="connsiteX4" fmla="*/ 600057 w 2108472"/>
                  <a:gd name="connsiteY4" fmla="*/ 2435001 h 3591262"/>
                  <a:gd name="connsiteX5" fmla="*/ 1090002 w 2108472"/>
                  <a:gd name="connsiteY5" fmla="*/ 2495162 h 3591262"/>
                  <a:gd name="connsiteX6" fmla="*/ 1082427 w 2108472"/>
                  <a:gd name="connsiteY6" fmla="*/ 2660766 h 3591262"/>
                  <a:gd name="connsiteX7" fmla="*/ 892762 w 2108472"/>
                  <a:gd name="connsiteY7" fmla="*/ 2416460 h 3591262"/>
                  <a:gd name="connsiteX8" fmla="*/ 970236 w 2108472"/>
                  <a:gd name="connsiteY8" fmla="*/ 1981793 h 3591262"/>
                  <a:gd name="connsiteX9" fmla="*/ 23539 w 2108472"/>
                  <a:gd name="connsiteY9" fmla="*/ 1607946 h 3591262"/>
                  <a:gd name="connsiteX10" fmla="*/ 2108472 w 2108472"/>
                  <a:gd name="connsiteY10" fmla="*/ 0 h 3591262"/>
                  <a:gd name="connsiteX0" fmla="*/ 652960 w 2088441"/>
                  <a:gd name="connsiteY0" fmla="*/ 2263813 h 3591262"/>
                  <a:gd name="connsiteX1" fmla="*/ 1721334 w 2088441"/>
                  <a:gd name="connsiteY1" fmla="*/ 3013072 h 3591262"/>
                  <a:gd name="connsiteX2" fmla="*/ 1358749 w 2088441"/>
                  <a:gd name="connsiteY2" fmla="*/ 3587994 h 3591262"/>
                  <a:gd name="connsiteX3" fmla="*/ 708832 w 2088441"/>
                  <a:gd name="connsiteY3" fmla="*/ 3200650 h 3591262"/>
                  <a:gd name="connsiteX4" fmla="*/ 580026 w 2088441"/>
                  <a:gd name="connsiteY4" fmla="*/ 2435001 h 3591262"/>
                  <a:gd name="connsiteX5" fmla="*/ 1069971 w 2088441"/>
                  <a:gd name="connsiteY5" fmla="*/ 2495162 h 3591262"/>
                  <a:gd name="connsiteX6" fmla="*/ 1062396 w 2088441"/>
                  <a:gd name="connsiteY6" fmla="*/ 2660766 h 3591262"/>
                  <a:gd name="connsiteX7" fmla="*/ 872731 w 2088441"/>
                  <a:gd name="connsiteY7" fmla="*/ 2416460 h 3591262"/>
                  <a:gd name="connsiteX8" fmla="*/ 950205 w 2088441"/>
                  <a:gd name="connsiteY8" fmla="*/ 1981793 h 3591262"/>
                  <a:gd name="connsiteX9" fmla="*/ 3508 w 2088441"/>
                  <a:gd name="connsiteY9" fmla="*/ 1607946 h 3591262"/>
                  <a:gd name="connsiteX10" fmla="*/ 2088441 w 2088441"/>
                  <a:gd name="connsiteY10" fmla="*/ 0 h 3591262"/>
                  <a:gd name="connsiteX0" fmla="*/ 650230 w 2085711"/>
                  <a:gd name="connsiteY0" fmla="*/ 2263813 h 3591262"/>
                  <a:gd name="connsiteX1" fmla="*/ 1718604 w 2085711"/>
                  <a:gd name="connsiteY1" fmla="*/ 3013072 h 3591262"/>
                  <a:gd name="connsiteX2" fmla="*/ 1356019 w 2085711"/>
                  <a:gd name="connsiteY2" fmla="*/ 3587994 h 3591262"/>
                  <a:gd name="connsiteX3" fmla="*/ 706102 w 2085711"/>
                  <a:gd name="connsiteY3" fmla="*/ 3200650 h 3591262"/>
                  <a:gd name="connsiteX4" fmla="*/ 577296 w 2085711"/>
                  <a:gd name="connsiteY4" fmla="*/ 2435001 h 3591262"/>
                  <a:gd name="connsiteX5" fmla="*/ 1067241 w 2085711"/>
                  <a:gd name="connsiteY5" fmla="*/ 2495162 h 3591262"/>
                  <a:gd name="connsiteX6" fmla="*/ 1059666 w 2085711"/>
                  <a:gd name="connsiteY6" fmla="*/ 2660766 h 3591262"/>
                  <a:gd name="connsiteX7" fmla="*/ 870001 w 2085711"/>
                  <a:gd name="connsiteY7" fmla="*/ 2416460 h 3591262"/>
                  <a:gd name="connsiteX8" fmla="*/ 947475 w 2085711"/>
                  <a:gd name="connsiteY8" fmla="*/ 1981793 h 3591262"/>
                  <a:gd name="connsiteX9" fmla="*/ 778 w 2085711"/>
                  <a:gd name="connsiteY9" fmla="*/ 1607946 h 3591262"/>
                  <a:gd name="connsiteX10" fmla="*/ 2085711 w 2085711"/>
                  <a:gd name="connsiteY10" fmla="*/ 0 h 3591262"/>
                  <a:gd name="connsiteX0" fmla="*/ 637593 w 2073074"/>
                  <a:gd name="connsiteY0" fmla="*/ 2263813 h 3591262"/>
                  <a:gd name="connsiteX1" fmla="*/ 1705967 w 2073074"/>
                  <a:gd name="connsiteY1" fmla="*/ 3013072 h 3591262"/>
                  <a:gd name="connsiteX2" fmla="*/ 1343382 w 2073074"/>
                  <a:gd name="connsiteY2" fmla="*/ 3587994 h 3591262"/>
                  <a:gd name="connsiteX3" fmla="*/ 693465 w 2073074"/>
                  <a:gd name="connsiteY3" fmla="*/ 3200650 h 3591262"/>
                  <a:gd name="connsiteX4" fmla="*/ 564659 w 2073074"/>
                  <a:gd name="connsiteY4" fmla="*/ 2435001 h 3591262"/>
                  <a:gd name="connsiteX5" fmla="*/ 1054604 w 2073074"/>
                  <a:gd name="connsiteY5" fmla="*/ 2495162 h 3591262"/>
                  <a:gd name="connsiteX6" fmla="*/ 1047029 w 2073074"/>
                  <a:gd name="connsiteY6" fmla="*/ 2660766 h 3591262"/>
                  <a:gd name="connsiteX7" fmla="*/ 857364 w 2073074"/>
                  <a:gd name="connsiteY7" fmla="*/ 2416460 h 3591262"/>
                  <a:gd name="connsiteX8" fmla="*/ 934838 w 2073074"/>
                  <a:gd name="connsiteY8" fmla="*/ 1981793 h 3591262"/>
                  <a:gd name="connsiteX9" fmla="*/ 790 w 2073074"/>
                  <a:gd name="connsiteY9" fmla="*/ 1657948 h 3591262"/>
                  <a:gd name="connsiteX10" fmla="*/ 2073074 w 2073074"/>
                  <a:gd name="connsiteY10" fmla="*/ 0 h 3591262"/>
                  <a:gd name="connsiteX0" fmla="*/ 637593 w 2073074"/>
                  <a:gd name="connsiteY0" fmla="*/ 2263813 h 3591262"/>
                  <a:gd name="connsiteX1" fmla="*/ 1705967 w 2073074"/>
                  <a:gd name="connsiteY1" fmla="*/ 3013072 h 3591262"/>
                  <a:gd name="connsiteX2" fmla="*/ 1343382 w 2073074"/>
                  <a:gd name="connsiteY2" fmla="*/ 3587994 h 3591262"/>
                  <a:gd name="connsiteX3" fmla="*/ 693465 w 2073074"/>
                  <a:gd name="connsiteY3" fmla="*/ 3200650 h 3591262"/>
                  <a:gd name="connsiteX4" fmla="*/ 564659 w 2073074"/>
                  <a:gd name="connsiteY4" fmla="*/ 2435001 h 3591262"/>
                  <a:gd name="connsiteX5" fmla="*/ 1054604 w 2073074"/>
                  <a:gd name="connsiteY5" fmla="*/ 2495162 h 3591262"/>
                  <a:gd name="connsiteX6" fmla="*/ 1047029 w 2073074"/>
                  <a:gd name="connsiteY6" fmla="*/ 2660766 h 3591262"/>
                  <a:gd name="connsiteX7" fmla="*/ 857364 w 2073074"/>
                  <a:gd name="connsiteY7" fmla="*/ 2416460 h 3591262"/>
                  <a:gd name="connsiteX8" fmla="*/ 934838 w 2073074"/>
                  <a:gd name="connsiteY8" fmla="*/ 1981793 h 3591262"/>
                  <a:gd name="connsiteX9" fmla="*/ 790 w 2073074"/>
                  <a:gd name="connsiteY9" fmla="*/ 1657948 h 3591262"/>
                  <a:gd name="connsiteX10" fmla="*/ 2073074 w 2073074"/>
                  <a:gd name="connsiteY10" fmla="*/ 0 h 3591262"/>
                  <a:gd name="connsiteX0" fmla="*/ 663397 w 2098878"/>
                  <a:gd name="connsiteY0" fmla="*/ 2263813 h 3591262"/>
                  <a:gd name="connsiteX1" fmla="*/ 1731771 w 2098878"/>
                  <a:gd name="connsiteY1" fmla="*/ 3013072 h 3591262"/>
                  <a:gd name="connsiteX2" fmla="*/ 1369186 w 2098878"/>
                  <a:gd name="connsiteY2" fmla="*/ 3587994 h 3591262"/>
                  <a:gd name="connsiteX3" fmla="*/ 719269 w 2098878"/>
                  <a:gd name="connsiteY3" fmla="*/ 3200650 h 3591262"/>
                  <a:gd name="connsiteX4" fmla="*/ 590463 w 2098878"/>
                  <a:gd name="connsiteY4" fmla="*/ 2435001 h 3591262"/>
                  <a:gd name="connsiteX5" fmla="*/ 1080408 w 2098878"/>
                  <a:gd name="connsiteY5" fmla="*/ 2495162 h 3591262"/>
                  <a:gd name="connsiteX6" fmla="*/ 1072833 w 2098878"/>
                  <a:gd name="connsiteY6" fmla="*/ 2660766 h 3591262"/>
                  <a:gd name="connsiteX7" fmla="*/ 883168 w 2098878"/>
                  <a:gd name="connsiteY7" fmla="*/ 2416460 h 3591262"/>
                  <a:gd name="connsiteX8" fmla="*/ 929016 w 2098878"/>
                  <a:gd name="connsiteY8" fmla="*/ 1959571 h 3591262"/>
                  <a:gd name="connsiteX9" fmla="*/ 26594 w 2098878"/>
                  <a:gd name="connsiteY9" fmla="*/ 1657948 h 3591262"/>
                  <a:gd name="connsiteX10" fmla="*/ 2098878 w 2098878"/>
                  <a:gd name="connsiteY10" fmla="*/ 0 h 3591262"/>
                  <a:gd name="connsiteX0" fmla="*/ 647601 w 2083082"/>
                  <a:gd name="connsiteY0" fmla="*/ 2263813 h 3591262"/>
                  <a:gd name="connsiteX1" fmla="*/ 1715975 w 2083082"/>
                  <a:gd name="connsiteY1" fmla="*/ 3013072 h 3591262"/>
                  <a:gd name="connsiteX2" fmla="*/ 1353390 w 2083082"/>
                  <a:gd name="connsiteY2" fmla="*/ 3587994 h 3591262"/>
                  <a:gd name="connsiteX3" fmla="*/ 703473 w 2083082"/>
                  <a:gd name="connsiteY3" fmla="*/ 3200650 h 3591262"/>
                  <a:gd name="connsiteX4" fmla="*/ 574667 w 2083082"/>
                  <a:gd name="connsiteY4" fmla="*/ 2435001 h 3591262"/>
                  <a:gd name="connsiteX5" fmla="*/ 1064612 w 2083082"/>
                  <a:gd name="connsiteY5" fmla="*/ 2495162 h 3591262"/>
                  <a:gd name="connsiteX6" fmla="*/ 1057037 w 2083082"/>
                  <a:gd name="connsiteY6" fmla="*/ 2660766 h 3591262"/>
                  <a:gd name="connsiteX7" fmla="*/ 867372 w 2083082"/>
                  <a:gd name="connsiteY7" fmla="*/ 2416460 h 3591262"/>
                  <a:gd name="connsiteX8" fmla="*/ 913220 w 2083082"/>
                  <a:gd name="connsiteY8" fmla="*/ 1959571 h 3591262"/>
                  <a:gd name="connsiteX9" fmla="*/ 10798 w 2083082"/>
                  <a:gd name="connsiteY9" fmla="*/ 1657948 h 3591262"/>
                  <a:gd name="connsiteX10" fmla="*/ 2083082 w 2083082"/>
                  <a:gd name="connsiteY10" fmla="*/ 0 h 3591262"/>
                  <a:gd name="connsiteX0" fmla="*/ 666423 w 2179184"/>
                  <a:gd name="connsiteY0" fmla="*/ 2280783 h 3608232"/>
                  <a:gd name="connsiteX1" fmla="*/ 1734797 w 2179184"/>
                  <a:gd name="connsiteY1" fmla="*/ 3030042 h 3608232"/>
                  <a:gd name="connsiteX2" fmla="*/ 1372212 w 2179184"/>
                  <a:gd name="connsiteY2" fmla="*/ 3604964 h 3608232"/>
                  <a:gd name="connsiteX3" fmla="*/ 722295 w 2179184"/>
                  <a:gd name="connsiteY3" fmla="*/ 3217620 h 3608232"/>
                  <a:gd name="connsiteX4" fmla="*/ 593489 w 2179184"/>
                  <a:gd name="connsiteY4" fmla="*/ 2451971 h 3608232"/>
                  <a:gd name="connsiteX5" fmla="*/ 1083434 w 2179184"/>
                  <a:gd name="connsiteY5" fmla="*/ 2512132 h 3608232"/>
                  <a:gd name="connsiteX6" fmla="*/ 1075859 w 2179184"/>
                  <a:gd name="connsiteY6" fmla="*/ 2677736 h 3608232"/>
                  <a:gd name="connsiteX7" fmla="*/ 886194 w 2179184"/>
                  <a:gd name="connsiteY7" fmla="*/ 2433430 h 3608232"/>
                  <a:gd name="connsiteX8" fmla="*/ 932042 w 2179184"/>
                  <a:gd name="connsiteY8" fmla="*/ 1976541 h 3608232"/>
                  <a:gd name="connsiteX9" fmla="*/ 29620 w 2179184"/>
                  <a:gd name="connsiteY9" fmla="*/ 1674918 h 3608232"/>
                  <a:gd name="connsiteX10" fmla="*/ 2179184 w 2179184"/>
                  <a:gd name="connsiteY10" fmla="*/ 0 h 3608232"/>
                  <a:gd name="connsiteX0" fmla="*/ 666423 w 2179184"/>
                  <a:gd name="connsiteY0" fmla="*/ 2280783 h 3608232"/>
                  <a:gd name="connsiteX1" fmla="*/ 1734797 w 2179184"/>
                  <a:gd name="connsiteY1" fmla="*/ 3030042 h 3608232"/>
                  <a:gd name="connsiteX2" fmla="*/ 1372212 w 2179184"/>
                  <a:gd name="connsiteY2" fmla="*/ 3604964 h 3608232"/>
                  <a:gd name="connsiteX3" fmla="*/ 722295 w 2179184"/>
                  <a:gd name="connsiteY3" fmla="*/ 3217620 h 3608232"/>
                  <a:gd name="connsiteX4" fmla="*/ 593489 w 2179184"/>
                  <a:gd name="connsiteY4" fmla="*/ 2451971 h 3608232"/>
                  <a:gd name="connsiteX5" fmla="*/ 1083434 w 2179184"/>
                  <a:gd name="connsiteY5" fmla="*/ 2512132 h 3608232"/>
                  <a:gd name="connsiteX6" fmla="*/ 1075859 w 2179184"/>
                  <a:gd name="connsiteY6" fmla="*/ 2677736 h 3608232"/>
                  <a:gd name="connsiteX7" fmla="*/ 886194 w 2179184"/>
                  <a:gd name="connsiteY7" fmla="*/ 2433430 h 3608232"/>
                  <a:gd name="connsiteX8" fmla="*/ 932042 w 2179184"/>
                  <a:gd name="connsiteY8" fmla="*/ 1976541 h 3608232"/>
                  <a:gd name="connsiteX9" fmla="*/ 29620 w 2179184"/>
                  <a:gd name="connsiteY9" fmla="*/ 1674918 h 3608232"/>
                  <a:gd name="connsiteX10" fmla="*/ 2179184 w 2179184"/>
                  <a:gd name="connsiteY10" fmla="*/ 0 h 3608232"/>
                  <a:gd name="connsiteX0" fmla="*/ 638540 w 2151301"/>
                  <a:gd name="connsiteY0" fmla="*/ 2280783 h 3608232"/>
                  <a:gd name="connsiteX1" fmla="*/ 1706914 w 2151301"/>
                  <a:gd name="connsiteY1" fmla="*/ 3030042 h 3608232"/>
                  <a:gd name="connsiteX2" fmla="*/ 1344329 w 2151301"/>
                  <a:gd name="connsiteY2" fmla="*/ 3604964 h 3608232"/>
                  <a:gd name="connsiteX3" fmla="*/ 694412 w 2151301"/>
                  <a:gd name="connsiteY3" fmla="*/ 3217620 h 3608232"/>
                  <a:gd name="connsiteX4" fmla="*/ 565606 w 2151301"/>
                  <a:gd name="connsiteY4" fmla="*/ 2451971 h 3608232"/>
                  <a:gd name="connsiteX5" fmla="*/ 1055551 w 2151301"/>
                  <a:gd name="connsiteY5" fmla="*/ 2512132 h 3608232"/>
                  <a:gd name="connsiteX6" fmla="*/ 1047976 w 2151301"/>
                  <a:gd name="connsiteY6" fmla="*/ 2677736 h 3608232"/>
                  <a:gd name="connsiteX7" fmla="*/ 858311 w 2151301"/>
                  <a:gd name="connsiteY7" fmla="*/ 2433430 h 3608232"/>
                  <a:gd name="connsiteX8" fmla="*/ 904159 w 2151301"/>
                  <a:gd name="connsiteY8" fmla="*/ 1976541 h 3608232"/>
                  <a:gd name="connsiteX9" fmla="*/ 1737 w 2151301"/>
                  <a:gd name="connsiteY9" fmla="*/ 1674918 h 3608232"/>
                  <a:gd name="connsiteX10" fmla="*/ 2151301 w 2151301"/>
                  <a:gd name="connsiteY10" fmla="*/ 0 h 3608232"/>
                  <a:gd name="connsiteX0" fmla="*/ 619275 w 2132036"/>
                  <a:gd name="connsiteY0" fmla="*/ 2280783 h 3608232"/>
                  <a:gd name="connsiteX1" fmla="*/ 1687649 w 2132036"/>
                  <a:gd name="connsiteY1" fmla="*/ 3030042 h 3608232"/>
                  <a:gd name="connsiteX2" fmla="*/ 1325064 w 2132036"/>
                  <a:gd name="connsiteY2" fmla="*/ 3604964 h 3608232"/>
                  <a:gd name="connsiteX3" fmla="*/ 675147 w 2132036"/>
                  <a:gd name="connsiteY3" fmla="*/ 3217620 h 3608232"/>
                  <a:gd name="connsiteX4" fmla="*/ 546341 w 2132036"/>
                  <a:gd name="connsiteY4" fmla="*/ 2451971 h 3608232"/>
                  <a:gd name="connsiteX5" fmla="*/ 1036286 w 2132036"/>
                  <a:gd name="connsiteY5" fmla="*/ 2512132 h 3608232"/>
                  <a:gd name="connsiteX6" fmla="*/ 1028711 w 2132036"/>
                  <a:gd name="connsiteY6" fmla="*/ 2677736 h 3608232"/>
                  <a:gd name="connsiteX7" fmla="*/ 839046 w 2132036"/>
                  <a:gd name="connsiteY7" fmla="*/ 2433430 h 3608232"/>
                  <a:gd name="connsiteX8" fmla="*/ 884894 w 2132036"/>
                  <a:gd name="connsiteY8" fmla="*/ 1976541 h 3608232"/>
                  <a:gd name="connsiteX9" fmla="*/ 1793 w 2132036"/>
                  <a:gd name="connsiteY9" fmla="*/ 1720170 h 3608232"/>
                  <a:gd name="connsiteX10" fmla="*/ 2132036 w 2132036"/>
                  <a:gd name="connsiteY10" fmla="*/ 0 h 3608232"/>
                  <a:gd name="connsiteX0" fmla="*/ 620599 w 2133360"/>
                  <a:gd name="connsiteY0" fmla="*/ 2280783 h 3608232"/>
                  <a:gd name="connsiteX1" fmla="*/ 1688973 w 2133360"/>
                  <a:gd name="connsiteY1" fmla="*/ 3030042 h 3608232"/>
                  <a:gd name="connsiteX2" fmla="*/ 1326388 w 2133360"/>
                  <a:gd name="connsiteY2" fmla="*/ 3604964 h 3608232"/>
                  <a:gd name="connsiteX3" fmla="*/ 676471 w 2133360"/>
                  <a:gd name="connsiteY3" fmla="*/ 3217620 h 3608232"/>
                  <a:gd name="connsiteX4" fmla="*/ 547665 w 2133360"/>
                  <a:gd name="connsiteY4" fmla="*/ 2451971 h 3608232"/>
                  <a:gd name="connsiteX5" fmla="*/ 1037610 w 2133360"/>
                  <a:gd name="connsiteY5" fmla="*/ 2512132 h 3608232"/>
                  <a:gd name="connsiteX6" fmla="*/ 1030035 w 2133360"/>
                  <a:gd name="connsiteY6" fmla="*/ 2677736 h 3608232"/>
                  <a:gd name="connsiteX7" fmla="*/ 840370 w 2133360"/>
                  <a:gd name="connsiteY7" fmla="*/ 2433430 h 3608232"/>
                  <a:gd name="connsiteX8" fmla="*/ 886218 w 2133360"/>
                  <a:gd name="connsiteY8" fmla="*/ 1976541 h 3608232"/>
                  <a:gd name="connsiteX9" fmla="*/ 3117 w 2133360"/>
                  <a:gd name="connsiteY9" fmla="*/ 1720170 h 3608232"/>
                  <a:gd name="connsiteX10" fmla="*/ 2133360 w 2133360"/>
                  <a:gd name="connsiteY10" fmla="*/ 0 h 3608232"/>
                  <a:gd name="connsiteX0" fmla="*/ 620599 w 2133360"/>
                  <a:gd name="connsiteY0" fmla="*/ 2280783 h 3608232"/>
                  <a:gd name="connsiteX1" fmla="*/ 1688973 w 2133360"/>
                  <a:gd name="connsiteY1" fmla="*/ 3030042 h 3608232"/>
                  <a:gd name="connsiteX2" fmla="*/ 1326388 w 2133360"/>
                  <a:gd name="connsiteY2" fmla="*/ 3604964 h 3608232"/>
                  <a:gd name="connsiteX3" fmla="*/ 676471 w 2133360"/>
                  <a:gd name="connsiteY3" fmla="*/ 3217620 h 3608232"/>
                  <a:gd name="connsiteX4" fmla="*/ 547665 w 2133360"/>
                  <a:gd name="connsiteY4" fmla="*/ 2451971 h 3608232"/>
                  <a:gd name="connsiteX5" fmla="*/ 1037610 w 2133360"/>
                  <a:gd name="connsiteY5" fmla="*/ 2512132 h 3608232"/>
                  <a:gd name="connsiteX6" fmla="*/ 1030035 w 2133360"/>
                  <a:gd name="connsiteY6" fmla="*/ 2677736 h 3608232"/>
                  <a:gd name="connsiteX7" fmla="*/ 840370 w 2133360"/>
                  <a:gd name="connsiteY7" fmla="*/ 2433430 h 3608232"/>
                  <a:gd name="connsiteX8" fmla="*/ 886218 w 2133360"/>
                  <a:gd name="connsiteY8" fmla="*/ 1976541 h 3608232"/>
                  <a:gd name="connsiteX9" fmla="*/ 3117 w 2133360"/>
                  <a:gd name="connsiteY9" fmla="*/ 1720170 h 3608232"/>
                  <a:gd name="connsiteX10" fmla="*/ 2133360 w 2133360"/>
                  <a:gd name="connsiteY10" fmla="*/ 0 h 3608232"/>
                  <a:gd name="connsiteX0" fmla="*/ 646004 w 2158765"/>
                  <a:gd name="connsiteY0" fmla="*/ 2280783 h 3608232"/>
                  <a:gd name="connsiteX1" fmla="*/ 1714378 w 2158765"/>
                  <a:gd name="connsiteY1" fmla="*/ 3030042 h 3608232"/>
                  <a:gd name="connsiteX2" fmla="*/ 1351793 w 2158765"/>
                  <a:gd name="connsiteY2" fmla="*/ 3604964 h 3608232"/>
                  <a:gd name="connsiteX3" fmla="*/ 701876 w 2158765"/>
                  <a:gd name="connsiteY3" fmla="*/ 3217620 h 3608232"/>
                  <a:gd name="connsiteX4" fmla="*/ 573070 w 2158765"/>
                  <a:gd name="connsiteY4" fmla="*/ 2451971 h 3608232"/>
                  <a:gd name="connsiteX5" fmla="*/ 1063015 w 2158765"/>
                  <a:gd name="connsiteY5" fmla="*/ 2512132 h 3608232"/>
                  <a:gd name="connsiteX6" fmla="*/ 1055440 w 2158765"/>
                  <a:gd name="connsiteY6" fmla="*/ 2677736 h 3608232"/>
                  <a:gd name="connsiteX7" fmla="*/ 865775 w 2158765"/>
                  <a:gd name="connsiteY7" fmla="*/ 2433430 h 3608232"/>
                  <a:gd name="connsiteX8" fmla="*/ 937383 w 2158765"/>
                  <a:gd name="connsiteY8" fmla="*/ 2016138 h 3608232"/>
                  <a:gd name="connsiteX9" fmla="*/ 28522 w 2158765"/>
                  <a:gd name="connsiteY9" fmla="*/ 1720170 h 3608232"/>
                  <a:gd name="connsiteX10" fmla="*/ 2158765 w 2158765"/>
                  <a:gd name="connsiteY10" fmla="*/ 0 h 3608232"/>
                  <a:gd name="connsiteX0" fmla="*/ 644914 w 2157675"/>
                  <a:gd name="connsiteY0" fmla="*/ 2280783 h 3608232"/>
                  <a:gd name="connsiteX1" fmla="*/ 1713288 w 2157675"/>
                  <a:gd name="connsiteY1" fmla="*/ 3030042 h 3608232"/>
                  <a:gd name="connsiteX2" fmla="*/ 1350703 w 2157675"/>
                  <a:gd name="connsiteY2" fmla="*/ 3604964 h 3608232"/>
                  <a:gd name="connsiteX3" fmla="*/ 700786 w 2157675"/>
                  <a:gd name="connsiteY3" fmla="*/ 3217620 h 3608232"/>
                  <a:gd name="connsiteX4" fmla="*/ 571980 w 2157675"/>
                  <a:gd name="connsiteY4" fmla="*/ 2451971 h 3608232"/>
                  <a:gd name="connsiteX5" fmla="*/ 1061925 w 2157675"/>
                  <a:gd name="connsiteY5" fmla="*/ 2512132 h 3608232"/>
                  <a:gd name="connsiteX6" fmla="*/ 1054350 w 2157675"/>
                  <a:gd name="connsiteY6" fmla="*/ 2677736 h 3608232"/>
                  <a:gd name="connsiteX7" fmla="*/ 864685 w 2157675"/>
                  <a:gd name="connsiteY7" fmla="*/ 2433430 h 3608232"/>
                  <a:gd name="connsiteX8" fmla="*/ 936293 w 2157675"/>
                  <a:gd name="connsiteY8" fmla="*/ 2016138 h 3608232"/>
                  <a:gd name="connsiteX9" fmla="*/ 27432 w 2157675"/>
                  <a:gd name="connsiteY9" fmla="*/ 1720170 h 3608232"/>
                  <a:gd name="connsiteX10" fmla="*/ 2157675 w 2157675"/>
                  <a:gd name="connsiteY10" fmla="*/ 0 h 3608232"/>
                  <a:gd name="connsiteX0" fmla="*/ 634515 w 2147276"/>
                  <a:gd name="connsiteY0" fmla="*/ 2280783 h 3608232"/>
                  <a:gd name="connsiteX1" fmla="*/ 1702889 w 2147276"/>
                  <a:gd name="connsiteY1" fmla="*/ 3030042 h 3608232"/>
                  <a:gd name="connsiteX2" fmla="*/ 1340304 w 2147276"/>
                  <a:gd name="connsiteY2" fmla="*/ 3604964 h 3608232"/>
                  <a:gd name="connsiteX3" fmla="*/ 690387 w 2147276"/>
                  <a:gd name="connsiteY3" fmla="*/ 3217620 h 3608232"/>
                  <a:gd name="connsiteX4" fmla="*/ 561581 w 2147276"/>
                  <a:gd name="connsiteY4" fmla="*/ 2451971 h 3608232"/>
                  <a:gd name="connsiteX5" fmla="*/ 1051526 w 2147276"/>
                  <a:gd name="connsiteY5" fmla="*/ 2512132 h 3608232"/>
                  <a:gd name="connsiteX6" fmla="*/ 1043951 w 2147276"/>
                  <a:gd name="connsiteY6" fmla="*/ 2677736 h 3608232"/>
                  <a:gd name="connsiteX7" fmla="*/ 854286 w 2147276"/>
                  <a:gd name="connsiteY7" fmla="*/ 2433430 h 3608232"/>
                  <a:gd name="connsiteX8" fmla="*/ 925894 w 2147276"/>
                  <a:gd name="connsiteY8" fmla="*/ 2016138 h 3608232"/>
                  <a:gd name="connsiteX9" fmla="*/ 17033 w 2147276"/>
                  <a:gd name="connsiteY9" fmla="*/ 1720170 h 3608232"/>
                  <a:gd name="connsiteX10" fmla="*/ 2147276 w 2147276"/>
                  <a:gd name="connsiteY10" fmla="*/ 0 h 3608232"/>
                  <a:gd name="connsiteX0" fmla="*/ 653438 w 2166199"/>
                  <a:gd name="connsiteY0" fmla="*/ 2280783 h 3608232"/>
                  <a:gd name="connsiteX1" fmla="*/ 1721812 w 2166199"/>
                  <a:gd name="connsiteY1" fmla="*/ 3030042 h 3608232"/>
                  <a:gd name="connsiteX2" fmla="*/ 1359227 w 2166199"/>
                  <a:gd name="connsiteY2" fmla="*/ 3604964 h 3608232"/>
                  <a:gd name="connsiteX3" fmla="*/ 709310 w 2166199"/>
                  <a:gd name="connsiteY3" fmla="*/ 3217620 h 3608232"/>
                  <a:gd name="connsiteX4" fmla="*/ 580504 w 2166199"/>
                  <a:gd name="connsiteY4" fmla="*/ 2451971 h 3608232"/>
                  <a:gd name="connsiteX5" fmla="*/ 1070449 w 2166199"/>
                  <a:gd name="connsiteY5" fmla="*/ 2512132 h 3608232"/>
                  <a:gd name="connsiteX6" fmla="*/ 1062874 w 2166199"/>
                  <a:gd name="connsiteY6" fmla="*/ 2677736 h 3608232"/>
                  <a:gd name="connsiteX7" fmla="*/ 873209 w 2166199"/>
                  <a:gd name="connsiteY7" fmla="*/ 2433430 h 3608232"/>
                  <a:gd name="connsiteX8" fmla="*/ 944817 w 2166199"/>
                  <a:gd name="connsiteY8" fmla="*/ 2016138 h 3608232"/>
                  <a:gd name="connsiteX9" fmla="*/ 16636 w 2166199"/>
                  <a:gd name="connsiteY9" fmla="*/ 1793704 h 3608232"/>
                  <a:gd name="connsiteX10" fmla="*/ 2166199 w 2166199"/>
                  <a:gd name="connsiteY10" fmla="*/ 0 h 3608232"/>
                  <a:gd name="connsiteX0" fmla="*/ 653438 w 2166199"/>
                  <a:gd name="connsiteY0" fmla="*/ 2280783 h 3608232"/>
                  <a:gd name="connsiteX1" fmla="*/ 1721812 w 2166199"/>
                  <a:gd name="connsiteY1" fmla="*/ 3030042 h 3608232"/>
                  <a:gd name="connsiteX2" fmla="*/ 1359227 w 2166199"/>
                  <a:gd name="connsiteY2" fmla="*/ 3604964 h 3608232"/>
                  <a:gd name="connsiteX3" fmla="*/ 709310 w 2166199"/>
                  <a:gd name="connsiteY3" fmla="*/ 3217620 h 3608232"/>
                  <a:gd name="connsiteX4" fmla="*/ 580504 w 2166199"/>
                  <a:gd name="connsiteY4" fmla="*/ 2451971 h 3608232"/>
                  <a:gd name="connsiteX5" fmla="*/ 1070449 w 2166199"/>
                  <a:gd name="connsiteY5" fmla="*/ 2512132 h 3608232"/>
                  <a:gd name="connsiteX6" fmla="*/ 1062874 w 2166199"/>
                  <a:gd name="connsiteY6" fmla="*/ 2677736 h 3608232"/>
                  <a:gd name="connsiteX7" fmla="*/ 873209 w 2166199"/>
                  <a:gd name="connsiteY7" fmla="*/ 2433430 h 3608232"/>
                  <a:gd name="connsiteX8" fmla="*/ 944817 w 2166199"/>
                  <a:gd name="connsiteY8" fmla="*/ 2016138 h 3608232"/>
                  <a:gd name="connsiteX9" fmla="*/ 16636 w 2166199"/>
                  <a:gd name="connsiteY9" fmla="*/ 1793704 h 3608232"/>
                  <a:gd name="connsiteX10" fmla="*/ 2166199 w 2166199"/>
                  <a:gd name="connsiteY10" fmla="*/ 0 h 3608232"/>
                  <a:gd name="connsiteX0" fmla="*/ 685064 w 2686456"/>
                  <a:gd name="connsiteY0" fmla="*/ 2361570 h 3689019"/>
                  <a:gd name="connsiteX1" fmla="*/ 1753438 w 2686456"/>
                  <a:gd name="connsiteY1" fmla="*/ 3110829 h 3689019"/>
                  <a:gd name="connsiteX2" fmla="*/ 1390853 w 2686456"/>
                  <a:gd name="connsiteY2" fmla="*/ 3685751 h 3689019"/>
                  <a:gd name="connsiteX3" fmla="*/ 740936 w 2686456"/>
                  <a:gd name="connsiteY3" fmla="*/ 3298407 h 3689019"/>
                  <a:gd name="connsiteX4" fmla="*/ 612130 w 2686456"/>
                  <a:gd name="connsiteY4" fmla="*/ 2532758 h 3689019"/>
                  <a:gd name="connsiteX5" fmla="*/ 1102075 w 2686456"/>
                  <a:gd name="connsiteY5" fmla="*/ 2592919 h 3689019"/>
                  <a:gd name="connsiteX6" fmla="*/ 1094500 w 2686456"/>
                  <a:gd name="connsiteY6" fmla="*/ 2758523 h 3689019"/>
                  <a:gd name="connsiteX7" fmla="*/ 904835 w 2686456"/>
                  <a:gd name="connsiteY7" fmla="*/ 2514217 h 3689019"/>
                  <a:gd name="connsiteX8" fmla="*/ 976443 w 2686456"/>
                  <a:gd name="connsiteY8" fmla="*/ 2096925 h 3689019"/>
                  <a:gd name="connsiteX9" fmla="*/ 48262 w 2686456"/>
                  <a:gd name="connsiteY9" fmla="*/ 1874491 h 3689019"/>
                  <a:gd name="connsiteX10" fmla="*/ 2686456 w 2686456"/>
                  <a:gd name="connsiteY10" fmla="*/ 0 h 3689019"/>
                  <a:gd name="connsiteX0" fmla="*/ 685064 w 2686456"/>
                  <a:gd name="connsiteY0" fmla="*/ 2361570 h 3689019"/>
                  <a:gd name="connsiteX1" fmla="*/ 1753438 w 2686456"/>
                  <a:gd name="connsiteY1" fmla="*/ 3110829 h 3689019"/>
                  <a:gd name="connsiteX2" fmla="*/ 1390853 w 2686456"/>
                  <a:gd name="connsiteY2" fmla="*/ 3685751 h 3689019"/>
                  <a:gd name="connsiteX3" fmla="*/ 740936 w 2686456"/>
                  <a:gd name="connsiteY3" fmla="*/ 3298407 h 3689019"/>
                  <a:gd name="connsiteX4" fmla="*/ 612130 w 2686456"/>
                  <a:gd name="connsiteY4" fmla="*/ 2532758 h 3689019"/>
                  <a:gd name="connsiteX5" fmla="*/ 1102075 w 2686456"/>
                  <a:gd name="connsiteY5" fmla="*/ 2592919 h 3689019"/>
                  <a:gd name="connsiteX6" fmla="*/ 1094500 w 2686456"/>
                  <a:gd name="connsiteY6" fmla="*/ 2758523 h 3689019"/>
                  <a:gd name="connsiteX7" fmla="*/ 904835 w 2686456"/>
                  <a:gd name="connsiteY7" fmla="*/ 2514217 h 3689019"/>
                  <a:gd name="connsiteX8" fmla="*/ 976443 w 2686456"/>
                  <a:gd name="connsiteY8" fmla="*/ 2096925 h 3689019"/>
                  <a:gd name="connsiteX9" fmla="*/ 48262 w 2686456"/>
                  <a:gd name="connsiteY9" fmla="*/ 1874491 h 3689019"/>
                  <a:gd name="connsiteX10" fmla="*/ 2686456 w 2686456"/>
                  <a:gd name="connsiteY10" fmla="*/ 0 h 3689019"/>
                  <a:gd name="connsiteX0" fmla="*/ 646058 w 2647450"/>
                  <a:gd name="connsiteY0" fmla="*/ 2361570 h 3689019"/>
                  <a:gd name="connsiteX1" fmla="*/ 1714432 w 2647450"/>
                  <a:gd name="connsiteY1" fmla="*/ 3110829 h 3689019"/>
                  <a:gd name="connsiteX2" fmla="*/ 1351847 w 2647450"/>
                  <a:gd name="connsiteY2" fmla="*/ 3685751 h 3689019"/>
                  <a:gd name="connsiteX3" fmla="*/ 701930 w 2647450"/>
                  <a:gd name="connsiteY3" fmla="*/ 3298407 h 3689019"/>
                  <a:gd name="connsiteX4" fmla="*/ 573124 w 2647450"/>
                  <a:gd name="connsiteY4" fmla="*/ 2532758 h 3689019"/>
                  <a:gd name="connsiteX5" fmla="*/ 1063069 w 2647450"/>
                  <a:gd name="connsiteY5" fmla="*/ 2592919 h 3689019"/>
                  <a:gd name="connsiteX6" fmla="*/ 1055494 w 2647450"/>
                  <a:gd name="connsiteY6" fmla="*/ 2758523 h 3689019"/>
                  <a:gd name="connsiteX7" fmla="*/ 865829 w 2647450"/>
                  <a:gd name="connsiteY7" fmla="*/ 2514217 h 3689019"/>
                  <a:gd name="connsiteX8" fmla="*/ 937437 w 2647450"/>
                  <a:gd name="connsiteY8" fmla="*/ 2096925 h 3689019"/>
                  <a:gd name="connsiteX9" fmla="*/ 9256 w 2647450"/>
                  <a:gd name="connsiteY9" fmla="*/ 1874491 h 3689019"/>
                  <a:gd name="connsiteX10" fmla="*/ 2647450 w 2647450"/>
                  <a:gd name="connsiteY10" fmla="*/ 0 h 3689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47450" h="3689019">
                    <a:moveTo>
                      <a:pt x="646058" y="2361570"/>
                    </a:moveTo>
                    <a:cubicBezTo>
                      <a:pt x="1352317" y="1913454"/>
                      <a:pt x="1649229" y="2811190"/>
                      <a:pt x="1714432" y="3110829"/>
                    </a:cubicBezTo>
                    <a:cubicBezTo>
                      <a:pt x="1779635" y="3410468"/>
                      <a:pt x="1647962" y="3646087"/>
                      <a:pt x="1351847" y="3685751"/>
                    </a:cubicBezTo>
                    <a:cubicBezTo>
                      <a:pt x="1102808" y="3719109"/>
                      <a:pt x="831717" y="3490572"/>
                      <a:pt x="701930" y="3298407"/>
                    </a:cubicBezTo>
                    <a:cubicBezTo>
                      <a:pt x="572143" y="3106242"/>
                      <a:pt x="420167" y="2722767"/>
                      <a:pt x="573124" y="2532758"/>
                    </a:cubicBezTo>
                    <a:cubicBezTo>
                      <a:pt x="726081" y="2342749"/>
                      <a:pt x="1013597" y="2522096"/>
                      <a:pt x="1063069" y="2592919"/>
                    </a:cubicBezTo>
                    <a:cubicBezTo>
                      <a:pt x="1112541" y="2663742"/>
                      <a:pt x="1143338" y="2741463"/>
                      <a:pt x="1055494" y="2758523"/>
                    </a:cubicBezTo>
                    <a:cubicBezTo>
                      <a:pt x="967650" y="2775583"/>
                      <a:pt x="885505" y="2624483"/>
                      <a:pt x="865829" y="2514217"/>
                    </a:cubicBezTo>
                    <a:cubicBezTo>
                      <a:pt x="846153" y="2403951"/>
                      <a:pt x="1086639" y="2248800"/>
                      <a:pt x="937437" y="2096925"/>
                    </a:cubicBezTo>
                    <a:cubicBezTo>
                      <a:pt x="788235" y="1945050"/>
                      <a:pt x="115158" y="2239126"/>
                      <a:pt x="9256" y="1874491"/>
                    </a:cubicBezTo>
                    <a:cubicBezTo>
                      <a:pt x="-96646" y="1509856"/>
                      <a:pt x="701453" y="170649"/>
                      <a:pt x="2647450" y="0"/>
                    </a:cubicBezTo>
                  </a:path>
                </a:pathLst>
              </a:cu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9" name="Freeform 2">
                <a:extLst>
                  <a:ext uri="{FF2B5EF4-FFF2-40B4-BE49-F238E27FC236}">
                    <a16:creationId xmlns:a16="http://schemas.microsoft.com/office/drawing/2014/main" id="{603A2FDE-D382-4265-896B-3B59DC4D5C81}"/>
                  </a:ext>
                </a:extLst>
              </p:cNvPr>
              <p:cNvSpPr/>
              <p:nvPr userDrawn="1"/>
            </p:nvSpPr>
            <p:spPr>
              <a:xfrm rot="21269127">
                <a:off x="764468" y="3833936"/>
                <a:ext cx="876299" cy="228599"/>
              </a:xfrm>
              <a:custGeom>
                <a:avLst/>
                <a:gdLst>
                  <a:gd name="connsiteX0" fmla="*/ 0 w 876300"/>
                  <a:gd name="connsiteY0" fmla="*/ 228600 h 228600"/>
                  <a:gd name="connsiteX1" fmla="*/ 876300 w 876300"/>
                  <a:gd name="connsiteY1" fmla="*/ 0 h 228600"/>
                  <a:gd name="connsiteX0" fmla="*/ 0 w 876300"/>
                  <a:gd name="connsiteY0" fmla="*/ 228600 h 228600"/>
                  <a:gd name="connsiteX1" fmla="*/ 876300 w 876300"/>
                  <a:gd name="connsiteY1" fmla="*/ 0 h 228600"/>
                  <a:gd name="connsiteX0" fmla="*/ 0 w 876300"/>
                  <a:gd name="connsiteY0" fmla="*/ 228600 h 228600"/>
                  <a:gd name="connsiteX1" fmla="*/ 876300 w 876300"/>
                  <a:gd name="connsiteY1" fmla="*/ 0 h 228600"/>
                </a:gdLst>
                <a:ahLst/>
                <a:cxnLst>
                  <a:cxn ang="0">
                    <a:pos x="connsiteX0" y="connsiteY0"/>
                  </a:cxn>
                  <a:cxn ang="0">
                    <a:pos x="connsiteX1" y="connsiteY1"/>
                  </a:cxn>
                </a:cxnLst>
                <a:rect l="l" t="t" r="r" b="b"/>
                <a:pathLst>
                  <a:path w="876300" h="228600">
                    <a:moveTo>
                      <a:pt x="0" y="228600"/>
                    </a:moveTo>
                    <a:cubicBezTo>
                      <a:pt x="261620" y="68580"/>
                      <a:pt x="477520" y="0"/>
                      <a:pt x="876300" y="0"/>
                    </a:cubicBezTo>
                  </a:path>
                </a:pathLst>
              </a:cu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grpSp>
    </p:spTree>
    <p:extLst>
      <p:ext uri="{BB962C8B-B14F-4D97-AF65-F5344CB8AC3E}">
        <p14:creationId xmlns:p14="http://schemas.microsoft.com/office/powerpoint/2010/main" val="1157353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Basic Layout">
    <p:bg>
      <p:bgPr>
        <a:solidFill>
          <a:schemeClr val="accent2"/>
        </a:solidFill>
        <a:effectLst/>
      </p:bgPr>
    </p:bg>
    <p:spTree>
      <p:nvGrpSpPr>
        <p:cNvPr id="1" name=""/>
        <p:cNvGrpSpPr/>
        <p:nvPr/>
      </p:nvGrpSpPr>
      <p:grpSpPr>
        <a:xfrm>
          <a:off x="0" y="0"/>
          <a:ext cx="0" cy="0"/>
          <a:chOff x="0" y="0"/>
          <a:chExt cx="0" cy="0"/>
        </a:xfrm>
      </p:grpSpPr>
      <p:grpSp>
        <p:nvGrpSpPr>
          <p:cNvPr id="12" name="그룹 11">
            <a:extLst>
              <a:ext uri="{FF2B5EF4-FFF2-40B4-BE49-F238E27FC236}">
                <a16:creationId xmlns:a16="http://schemas.microsoft.com/office/drawing/2014/main" id="{791D013D-3707-4464-BA9E-5F28EFB031A4}"/>
              </a:ext>
            </a:extLst>
          </p:cNvPr>
          <p:cNvGrpSpPr/>
          <p:nvPr userDrawn="1"/>
        </p:nvGrpSpPr>
        <p:grpSpPr>
          <a:xfrm>
            <a:off x="7812832" y="0"/>
            <a:ext cx="1341762" cy="4961331"/>
            <a:chOff x="7803307" y="0"/>
            <a:chExt cx="1341762" cy="4961331"/>
          </a:xfrm>
        </p:grpSpPr>
        <p:sp>
          <p:nvSpPr>
            <p:cNvPr id="13" name="자유형: 도형 12">
              <a:extLst>
                <a:ext uri="{FF2B5EF4-FFF2-40B4-BE49-F238E27FC236}">
                  <a16:creationId xmlns:a16="http://schemas.microsoft.com/office/drawing/2014/main" id="{3EF56DFC-52A8-4A8A-8BA1-F22EA008DC50}"/>
                </a:ext>
              </a:extLst>
            </p:cNvPr>
            <p:cNvSpPr/>
            <p:nvPr userDrawn="1"/>
          </p:nvSpPr>
          <p:spPr>
            <a:xfrm>
              <a:off x="7803307" y="0"/>
              <a:ext cx="1340693" cy="4177799"/>
            </a:xfrm>
            <a:custGeom>
              <a:avLst/>
              <a:gdLst>
                <a:gd name="connsiteX0" fmla="*/ 717958 w 1331640"/>
                <a:gd name="connsiteY0" fmla="*/ 0 h 3571216"/>
                <a:gd name="connsiteX1" fmla="*/ 1331640 w 1331640"/>
                <a:gd name="connsiteY1" fmla="*/ 0 h 3571216"/>
                <a:gd name="connsiteX2" fmla="*/ 1331640 w 1331640"/>
                <a:gd name="connsiteY2" fmla="*/ 3571216 h 3571216"/>
                <a:gd name="connsiteX3" fmla="*/ 1213856 w 1331640"/>
                <a:gd name="connsiteY3" fmla="*/ 3518107 h 3571216"/>
                <a:gd name="connsiteX4" fmla="*/ 121 w 1331640"/>
                <a:gd name="connsiteY4" fmla="*/ 1683837 h 3571216"/>
                <a:gd name="connsiteX5" fmla="*/ 717803 w 1331640"/>
                <a:gd name="connsiteY5" fmla="*/ 119 h 3571216"/>
                <a:gd name="connsiteX0" fmla="*/ 717958 w 1331640"/>
                <a:gd name="connsiteY0" fmla="*/ 0 h 3571216"/>
                <a:gd name="connsiteX1" fmla="*/ 1331640 w 1331640"/>
                <a:gd name="connsiteY1" fmla="*/ 0 h 3571216"/>
                <a:gd name="connsiteX2" fmla="*/ 1331640 w 1331640"/>
                <a:gd name="connsiteY2" fmla="*/ 3571216 h 3571216"/>
                <a:gd name="connsiteX3" fmla="*/ 121 w 1331640"/>
                <a:gd name="connsiteY3" fmla="*/ 1683837 h 3571216"/>
                <a:gd name="connsiteX4" fmla="*/ 717803 w 1331640"/>
                <a:gd name="connsiteY4" fmla="*/ 119 h 3571216"/>
                <a:gd name="connsiteX5" fmla="*/ 717958 w 1331640"/>
                <a:gd name="connsiteY5" fmla="*/ 0 h 3571216"/>
                <a:gd name="connsiteX0" fmla="*/ 717958 w 1340694"/>
                <a:gd name="connsiteY0" fmla="*/ 0 h 4168745"/>
                <a:gd name="connsiteX1" fmla="*/ 1331640 w 1340694"/>
                <a:gd name="connsiteY1" fmla="*/ 0 h 4168745"/>
                <a:gd name="connsiteX2" fmla="*/ 1340694 w 1340694"/>
                <a:gd name="connsiteY2" fmla="*/ 4168745 h 4168745"/>
                <a:gd name="connsiteX3" fmla="*/ 121 w 1340694"/>
                <a:gd name="connsiteY3" fmla="*/ 1683837 h 4168745"/>
                <a:gd name="connsiteX4" fmla="*/ 717803 w 1340694"/>
                <a:gd name="connsiteY4" fmla="*/ 119 h 4168745"/>
                <a:gd name="connsiteX5" fmla="*/ 717958 w 1340694"/>
                <a:gd name="connsiteY5" fmla="*/ 0 h 4168745"/>
                <a:gd name="connsiteX0" fmla="*/ 717958 w 1340694"/>
                <a:gd name="connsiteY0" fmla="*/ 0 h 4168745"/>
                <a:gd name="connsiteX1" fmla="*/ 1331640 w 1340694"/>
                <a:gd name="connsiteY1" fmla="*/ 0 h 4168745"/>
                <a:gd name="connsiteX2" fmla="*/ 1340694 w 1340694"/>
                <a:gd name="connsiteY2" fmla="*/ 4168745 h 4168745"/>
                <a:gd name="connsiteX3" fmla="*/ 121 w 1340694"/>
                <a:gd name="connsiteY3" fmla="*/ 1683837 h 4168745"/>
                <a:gd name="connsiteX4" fmla="*/ 717803 w 1340694"/>
                <a:gd name="connsiteY4" fmla="*/ 119 h 4168745"/>
                <a:gd name="connsiteX5" fmla="*/ 717958 w 1340694"/>
                <a:gd name="connsiteY5" fmla="*/ 0 h 4168745"/>
                <a:gd name="connsiteX0" fmla="*/ 663665 w 1286401"/>
                <a:gd name="connsiteY0" fmla="*/ 0 h 4168745"/>
                <a:gd name="connsiteX1" fmla="*/ 1277347 w 1286401"/>
                <a:gd name="connsiteY1" fmla="*/ 0 h 4168745"/>
                <a:gd name="connsiteX2" fmla="*/ 1286401 w 1286401"/>
                <a:gd name="connsiteY2" fmla="*/ 4168745 h 4168745"/>
                <a:gd name="connsiteX3" fmla="*/ 149 w 1286401"/>
                <a:gd name="connsiteY3" fmla="*/ 1864906 h 4168745"/>
                <a:gd name="connsiteX4" fmla="*/ 663510 w 1286401"/>
                <a:gd name="connsiteY4" fmla="*/ 119 h 4168745"/>
                <a:gd name="connsiteX5" fmla="*/ 663665 w 1286401"/>
                <a:gd name="connsiteY5" fmla="*/ 0 h 4168745"/>
                <a:gd name="connsiteX0" fmla="*/ 717957 w 1340693"/>
                <a:gd name="connsiteY0" fmla="*/ 0 h 4168745"/>
                <a:gd name="connsiteX1" fmla="*/ 1331639 w 1340693"/>
                <a:gd name="connsiteY1" fmla="*/ 0 h 4168745"/>
                <a:gd name="connsiteX2" fmla="*/ 1340693 w 1340693"/>
                <a:gd name="connsiteY2" fmla="*/ 4168745 h 4168745"/>
                <a:gd name="connsiteX3" fmla="*/ 121 w 1340693"/>
                <a:gd name="connsiteY3" fmla="*/ 1973548 h 4168745"/>
                <a:gd name="connsiteX4" fmla="*/ 717802 w 1340693"/>
                <a:gd name="connsiteY4" fmla="*/ 119 h 4168745"/>
                <a:gd name="connsiteX5" fmla="*/ 717957 w 1340693"/>
                <a:gd name="connsiteY5" fmla="*/ 0 h 4168745"/>
                <a:gd name="connsiteX0" fmla="*/ 717957 w 1340693"/>
                <a:gd name="connsiteY0" fmla="*/ 0 h 4168745"/>
                <a:gd name="connsiteX1" fmla="*/ 1331639 w 1340693"/>
                <a:gd name="connsiteY1" fmla="*/ 0 h 4168745"/>
                <a:gd name="connsiteX2" fmla="*/ 1340693 w 1340693"/>
                <a:gd name="connsiteY2" fmla="*/ 4168745 h 4168745"/>
                <a:gd name="connsiteX3" fmla="*/ 121 w 1340693"/>
                <a:gd name="connsiteY3" fmla="*/ 1973548 h 4168745"/>
                <a:gd name="connsiteX4" fmla="*/ 717802 w 1340693"/>
                <a:gd name="connsiteY4" fmla="*/ 119 h 4168745"/>
                <a:gd name="connsiteX5" fmla="*/ 717957 w 1340693"/>
                <a:gd name="connsiteY5" fmla="*/ 0 h 4168745"/>
                <a:gd name="connsiteX0" fmla="*/ 717957 w 1340693"/>
                <a:gd name="connsiteY0" fmla="*/ 0 h 4177799"/>
                <a:gd name="connsiteX1" fmla="*/ 1331639 w 1340693"/>
                <a:gd name="connsiteY1" fmla="*/ 0 h 4177799"/>
                <a:gd name="connsiteX2" fmla="*/ 1340693 w 1340693"/>
                <a:gd name="connsiteY2" fmla="*/ 4177799 h 4177799"/>
                <a:gd name="connsiteX3" fmla="*/ 121 w 1340693"/>
                <a:gd name="connsiteY3" fmla="*/ 1973548 h 4177799"/>
                <a:gd name="connsiteX4" fmla="*/ 717802 w 1340693"/>
                <a:gd name="connsiteY4" fmla="*/ 119 h 4177799"/>
                <a:gd name="connsiteX5" fmla="*/ 717957 w 1340693"/>
                <a:gd name="connsiteY5" fmla="*/ 0 h 4177799"/>
                <a:gd name="connsiteX0" fmla="*/ 717957 w 1340693"/>
                <a:gd name="connsiteY0" fmla="*/ 0 h 4177799"/>
                <a:gd name="connsiteX1" fmla="*/ 1331639 w 1340693"/>
                <a:gd name="connsiteY1" fmla="*/ 0 h 4177799"/>
                <a:gd name="connsiteX2" fmla="*/ 1340693 w 1340693"/>
                <a:gd name="connsiteY2" fmla="*/ 4177799 h 4177799"/>
                <a:gd name="connsiteX3" fmla="*/ 121 w 1340693"/>
                <a:gd name="connsiteY3" fmla="*/ 1973548 h 4177799"/>
                <a:gd name="connsiteX4" fmla="*/ 717802 w 1340693"/>
                <a:gd name="connsiteY4" fmla="*/ 119 h 4177799"/>
                <a:gd name="connsiteX5" fmla="*/ 717957 w 1340693"/>
                <a:gd name="connsiteY5" fmla="*/ 0 h 4177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0693" h="4177799">
                  <a:moveTo>
                    <a:pt x="717957" y="0"/>
                  </a:moveTo>
                  <a:lnTo>
                    <a:pt x="1331639" y="0"/>
                  </a:lnTo>
                  <a:lnTo>
                    <a:pt x="1340693" y="4177799"/>
                  </a:lnTo>
                  <a:cubicBezTo>
                    <a:pt x="721819" y="3919864"/>
                    <a:pt x="66733" y="3182096"/>
                    <a:pt x="121" y="1973548"/>
                  </a:cubicBezTo>
                  <a:cubicBezTo>
                    <a:pt x="-6825" y="1195267"/>
                    <a:pt x="285014" y="356342"/>
                    <a:pt x="717802" y="119"/>
                  </a:cubicBezTo>
                  <a:lnTo>
                    <a:pt x="717957"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14" name="Group 10">
              <a:extLst>
                <a:ext uri="{FF2B5EF4-FFF2-40B4-BE49-F238E27FC236}">
                  <a16:creationId xmlns:a16="http://schemas.microsoft.com/office/drawing/2014/main" id="{7F4B2BB5-1E90-421A-B583-564BC1A1554B}"/>
                </a:ext>
              </a:extLst>
            </p:cNvPr>
            <p:cNvGrpSpPr/>
            <p:nvPr userDrawn="1"/>
          </p:nvGrpSpPr>
          <p:grpSpPr>
            <a:xfrm>
              <a:off x="8088119" y="2956925"/>
              <a:ext cx="1056950" cy="2004406"/>
              <a:chOff x="249507" y="1005137"/>
              <a:chExt cx="2166199" cy="3608232"/>
            </a:xfrm>
          </p:grpSpPr>
          <p:sp>
            <p:nvSpPr>
              <p:cNvPr id="15" name="Rounded Rectangle 1">
                <a:extLst>
                  <a:ext uri="{FF2B5EF4-FFF2-40B4-BE49-F238E27FC236}">
                    <a16:creationId xmlns:a16="http://schemas.microsoft.com/office/drawing/2014/main" id="{A8B24B76-73EA-4949-9088-0CB48FF714C5}"/>
                  </a:ext>
                </a:extLst>
              </p:cNvPr>
              <p:cNvSpPr/>
              <p:nvPr userDrawn="1"/>
            </p:nvSpPr>
            <p:spPr>
              <a:xfrm rot="20274635">
                <a:off x="1034052" y="3357355"/>
                <a:ext cx="720079" cy="1109517"/>
              </a:xfrm>
              <a:prstGeom prst="roundRect">
                <a:avLst>
                  <a:gd name="adj" fmla="val 3677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Freeform 4">
                <a:extLst>
                  <a:ext uri="{FF2B5EF4-FFF2-40B4-BE49-F238E27FC236}">
                    <a16:creationId xmlns:a16="http://schemas.microsoft.com/office/drawing/2014/main" id="{A739A13D-D78A-46A3-9317-F2F93292BC46}"/>
                  </a:ext>
                </a:extLst>
              </p:cNvPr>
              <p:cNvSpPr/>
              <p:nvPr userDrawn="1"/>
            </p:nvSpPr>
            <p:spPr>
              <a:xfrm>
                <a:off x="249507" y="1005137"/>
                <a:ext cx="2166199" cy="3608232"/>
              </a:xfrm>
              <a:custGeom>
                <a:avLst/>
                <a:gdLst>
                  <a:gd name="connsiteX0" fmla="*/ 540975 w 3193709"/>
                  <a:gd name="connsiteY0" fmla="*/ 2652991 h 4611331"/>
                  <a:gd name="connsiteX1" fmla="*/ 1341075 w 3193709"/>
                  <a:gd name="connsiteY1" fmla="*/ 316353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341075 w 3193709"/>
                  <a:gd name="connsiteY1" fmla="*/ 316353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341075 w 3193709"/>
                  <a:gd name="connsiteY1" fmla="*/ 316353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32563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714058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69426 w 3193709"/>
                  <a:gd name="connsiteY8" fmla="*/ 2513654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63983 w 3193709"/>
                  <a:gd name="connsiteY8" fmla="*/ 2568083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9114 w 3195668"/>
                  <a:gd name="connsiteY0" fmla="*/ 2652991 h 4611331"/>
                  <a:gd name="connsiteX1" fmla="*/ 1242885 w 3195668"/>
                  <a:gd name="connsiteY1" fmla="*/ 3204897 h 4611331"/>
                  <a:gd name="connsiteX2" fmla="*/ 1000134 w 3195668"/>
                  <a:gd name="connsiteY2" fmla="*/ 4062691 h 4611331"/>
                  <a:gd name="connsiteX3" fmla="*/ 222894 w 3195668"/>
                  <a:gd name="connsiteY3" fmla="*/ 3649034 h 4611331"/>
                  <a:gd name="connsiteX4" fmla="*/ 386179 w 3195668"/>
                  <a:gd name="connsiteY4" fmla="*/ 2784708 h 4611331"/>
                  <a:gd name="connsiteX5" fmla="*/ 756294 w 3195668"/>
                  <a:gd name="connsiteY5" fmla="*/ 2956702 h 4611331"/>
                  <a:gd name="connsiteX6" fmla="*/ 688803 w 3195668"/>
                  <a:gd name="connsiteY6" fmla="*/ 3102571 h 4611331"/>
                  <a:gd name="connsiteX7" fmla="*/ 573414 w 3195668"/>
                  <a:gd name="connsiteY7" fmla="*/ 2988271 h 4611331"/>
                  <a:gd name="connsiteX8" fmla="*/ 665942 w 3195668"/>
                  <a:gd name="connsiteY8" fmla="*/ 2568083 h 4611331"/>
                  <a:gd name="connsiteX9" fmla="*/ 573414 w 3195668"/>
                  <a:gd name="connsiteY9" fmla="*/ 2424391 h 4611331"/>
                  <a:gd name="connsiteX10" fmla="*/ 146694 w 3195668"/>
                  <a:gd name="connsiteY10" fmla="*/ 2378671 h 4611331"/>
                  <a:gd name="connsiteX11" fmla="*/ 47634 w 3195668"/>
                  <a:gd name="connsiteY11" fmla="*/ 1990051 h 4611331"/>
                  <a:gd name="connsiteX12" fmla="*/ 832494 w 3195668"/>
                  <a:gd name="connsiteY12" fmla="*/ 679411 h 4611331"/>
                  <a:gd name="connsiteX13" fmla="*/ 2912754 w 3195668"/>
                  <a:gd name="connsiteY13" fmla="*/ 1231 h 4611331"/>
                  <a:gd name="connsiteX14" fmla="*/ 2966094 w 3195668"/>
                  <a:gd name="connsiteY14" fmla="*/ 831811 h 4611331"/>
                  <a:gd name="connsiteX15" fmla="*/ 3194694 w 3195668"/>
                  <a:gd name="connsiteY15" fmla="*/ 1555711 h 4611331"/>
                  <a:gd name="connsiteX16" fmla="*/ 2867034 w 3195668"/>
                  <a:gd name="connsiteY16" fmla="*/ 2492971 h 4611331"/>
                  <a:gd name="connsiteX17" fmla="*/ 3156594 w 3195668"/>
                  <a:gd name="connsiteY17" fmla="*/ 3140671 h 4611331"/>
                  <a:gd name="connsiteX18" fmla="*/ 2767974 w 3195668"/>
                  <a:gd name="connsiteY18" fmla="*/ 3864571 h 4611331"/>
                  <a:gd name="connsiteX19" fmla="*/ 3194694 w 3195668"/>
                  <a:gd name="connsiteY19" fmla="*/ 4611331 h 4611331"/>
                  <a:gd name="connsiteX0" fmla="*/ 376762 w 3113316"/>
                  <a:gd name="connsiteY0" fmla="*/ 2652876 h 4611216"/>
                  <a:gd name="connsiteX1" fmla="*/ 1160533 w 3113316"/>
                  <a:gd name="connsiteY1" fmla="*/ 3204782 h 4611216"/>
                  <a:gd name="connsiteX2" fmla="*/ 917782 w 3113316"/>
                  <a:gd name="connsiteY2" fmla="*/ 4062576 h 4611216"/>
                  <a:gd name="connsiteX3" fmla="*/ 140542 w 3113316"/>
                  <a:gd name="connsiteY3" fmla="*/ 3648919 h 4611216"/>
                  <a:gd name="connsiteX4" fmla="*/ 303827 w 3113316"/>
                  <a:gd name="connsiteY4" fmla="*/ 2784593 h 4611216"/>
                  <a:gd name="connsiteX5" fmla="*/ 673942 w 3113316"/>
                  <a:gd name="connsiteY5" fmla="*/ 2956587 h 4611216"/>
                  <a:gd name="connsiteX6" fmla="*/ 606451 w 3113316"/>
                  <a:gd name="connsiteY6" fmla="*/ 3102456 h 4611216"/>
                  <a:gd name="connsiteX7" fmla="*/ 491062 w 3113316"/>
                  <a:gd name="connsiteY7" fmla="*/ 2988156 h 4611216"/>
                  <a:gd name="connsiteX8" fmla="*/ 583590 w 3113316"/>
                  <a:gd name="connsiteY8" fmla="*/ 2567968 h 4611216"/>
                  <a:gd name="connsiteX9" fmla="*/ 491062 w 3113316"/>
                  <a:gd name="connsiteY9" fmla="*/ 2424276 h 4611216"/>
                  <a:gd name="connsiteX10" fmla="*/ 64342 w 3113316"/>
                  <a:gd name="connsiteY10" fmla="*/ 2378556 h 4611216"/>
                  <a:gd name="connsiteX11" fmla="*/ 74139 w 3113316"/>
                  <a:gd name="connsiteY11" fmla="*/ 1739565 h 4611216"/>
                  <a:gd name="connsiteX12" fmla="*/ 750142 w 3113316"/>
                  <a:gd name="connsiteY12" fmla="*/ 679296 h 4611216"/>
                  <a:gd name="connsiteX13" fmla="*/ 2830402 w 3113316"/>
                  <a:gd name="connsiteY13" fmla="*/ 1116 h 4611216"/>
                  <a:gd name="connsiteX14" fmla="*/ 2883742 w 3113316"/>
                  <a:gd name="connsiteY14" fmla="*/ 831696 h 4611216"/>
                  <a:gd name="connsiteX15" fmla="*/ 3112342 w 3113316"/>
                  <a:gd name="connsiteY15" fmla="*/ 1555596 h 4611216"/>
                  <a:gd name="connsiteX16" fmla="*/ 2784682 w 3113316"/>
                  <a:gd name="connsiteY16" fmla="*/ 2492856 h 4611216"/>
                  <a:gd name="connsiteX17" fmla="*/ 3074242 w 3113316"/>
                  <a:gd name="connsiteY17" fmla="*/ 3140556 h 4611216"/>
                  <a:gd name="connsiteX18" fmla="*/ 2685622 w 3113316"/>
                  <a:gd name="connsiteY18" fmla="*/ 3864456 h 4611216"/>
                  <a:gd name="connsiteX19" fmla="*/ 3112342 w 3113316"/>
                  <a:gd name="connsiteY19" fmla="*/ 4611216 h 4611216"/>
                  <a:gd name="connsiteX0" fmla="*/ 368285 w 3104839"/>
                  <a:gd name="connsiteY0" fmla="*/ 2652876 h 4611216"/>
                  <a:gd name="connsiteX1" fmla="*/ 1152056 w 3104839"/>
                  <a:gd name="connsiteY1" fmla="*/ 3204782 h 4611216"/>
                  <a:gd name="connsiteX2" fmla="*/ 909305 w 3104839"/>
                  <a:gd name="connsiteY2" fmla="*/ 4062576 h 4611216"/>
                  <a:gd name="connsiteX3" fmla="*/ 132065 w 3104839"/>
                  <a:gd name="connsiteY3" fmla="*/ 3648919 h 4611216"/>
                  <a:gd name="connsiteX4" fmla="*/ 295350 w 3104839"/>
                  <a:gd name="connsiteY4" fmla="*/ 2784593 h 4611216"/>
                  <a:gd name="connsiteX5" fmla="*/ 665465 w 3104839"/>
                  <a:gd name="connsiteY5" fmla="*/ 2956587 h 4611216"/>
                  <a:gd name="connsiteX6" fmla="*/ 597974 w 3104839"/>
                  <a:gd name="connsiteY6" fmla="*/ 3102456 h 4611216"/>
                  <a:gd name="connsiteX7" fmla="*/ 482585 w 3104839"/>
                  <a:gd name="connsiteY7" fmla="*/ 2988156 h 4611216"/>
                  <a:gd name="connsiteX8" fmla="*/ 575113 w 3104839"/>
                  <a:gd name="connsiteY8" fmla="*/ 2567968 h 4611216"/>
                  <a:gd name="connsiteX9" fmla="*/ 482585 w 3104839"/>
                  <a:gd name="connsiteY9" fmla="*/ 2424276 h 4611216"/>
                  <a:gd name="connsiteX10" fmla="*/ 55865 w 3104839"/>
                  <a:gd name="connsiteY10" fmla="*/ 2378556 h 4611216"/>
                  <a:gd name="connsiteX11" fmla="*/ 65662 w 3104839"/>
                  <a:gd name="connsiteY11" fmla="*/ 1739565 h 4611216"/>
                  <a:gd name="connsiteX12" fmla="*/ 741665 w 3104839"/>
                  <a:gd name="connsiteY12" fmla="*/ 679296 h 4611216"/>
                  <a:gd name="connsiteX13" fmla="*/ 2821925 w 3104839"/>
                  <a:gd name="connsiteY13" fmla="*/ 1116 h 4611216"/>
                  <a:gd name="connsiteX14" fmla="*/ 2875265 w 3104839"/>
                  <a:gd name="connsiteY14" fmla="*/ 831696 h 4611216"/>
                  <a:gd name="connsiteX15" fmla="*/ 3103865 w 3104839"/>
                  <a:gd name="connsiteY15" fmla="*/ 1555596 h 4611216"/>
                  <a:gd name="connsiteX16" fmla="*/ 2776205 w 3104839"/>
                  <a:gd name="connsiteY16" fmla="*/ 2492856 h 4611216"/>
                  <a:gd name="connsiteX17" fmla="*/ 3065765 w 3104839"/>
                  <a:gd name="connsiteY17" fmla="*/ 3140556 h 4611216"/>
                  <a:gd name="connsiteX18" fmla="*/ 2677145 w 3104839"/>
                  <a:gd name="connsiteY18" fmla="*/ 3864456 h 4611216"/>
                  <a:gd name="connsiteX19" fmla="*/ 3103865 w 3104839"/>
                  <a:gd name="connsiteY19" fmla="*/ 4611216 h 4611216"/>
                  <a:gd name="connsiteX0" fmla="*/ 368285 w 3104254"/>
                  <a:gd name="connsiteY0" fmla="*/ 2652876 h 4611216"/>
                  <a:gd name="connsiteX1" fmla="*/ 1152056 w 3104254"/>
                  <a:gd name="connsiteY1" fmla="*/ 3204782 h 4611216"/>
                  <a:gd name="connsiteX2" fmla="*/ 909305 w 3104254"/>
                  <a:gd name="connsiteY2" fmla="*/ 4062576 h 4611216"/>
                  <a:gd name="connsiteX3" fmla="*/ 132065 w 3104254"/>
                  <a:gd name="connsiteY3" fmla="*/ 3648919 h 4611216"/>
                  <a:gd name="connsiteX4" fmla="*/ 295350 w 3104254"/>
                  <a:gd name="connsiteY4" fmla="*/ 2784593 h 4611216"/>
                  <a:gd name="connsiteX5" fmla="*/ 665465 w 3104254"/>
                  <a:gd name="connsiteY5" fmla="*/ 2956587 h 4611216"/>
                  <a:gd name="connsiteX6" fmla="*/ 597974 w 3104254"/>
                  <a:gd name="connsiteY6" fmla="*/ 3102456 h 4611216"/>
                  <a:gd name="connsiteX7" fmla="*/ 482585 w 3104254"/>
                  <a:gd name="connsiteY7" fmla="*/ 2988156 h 4611216"/>
                  <a:gd name="connsiteX8" fmla="*/ 575113 w 3104254"/>
                  <a:gd name="connsiteY8" fmla="*/ 2567968 h 4611216"/>
                  <a:gd name="connsiteX9" fmla="*/ 482585 w 3104254"/>
                  <a:gd name="connsiteY9" fmla="*/ 2424276 h 4611216"/>
                  <a:gd name="connsiteX10" fmla="*/ 55865 w 3104254"/>
                  <a:gd name="connsiteY10" fmla="*/ 2378556 h 4611216"/>
                  <a:gd name="connsiteX11" fmla="*/ 65662 w 3104254"/>
                  <a:gd name="connsiteY11" fmla="*/ 1739565 h 4611216"/>
                  <a:gd name="connsiteX12" fmla="*/ 741665 w 3104254"/>
                  <a:gd name="connsiteY12" fmla="*/ 679296 h 4611216"/>
                  <a:gd name="connsiteX13" fmla="*/ 2821925 w 3104254"/>
                  <a:gd name="connsiteY13" fmla="*/ 1116 h 4611216"/>
                  <a:gd name="connsiteX14" fmla="*/ 2875265 w 3104254"/>
                  <a:gd name="connsiteY14" fmla="*/ 831696 h 4611216"/>
                  <a:gd name="connsiteX15" fmla="*/ 3103865 w 3104254"/>
                  <a:gd name="connsiteY15" fmla="*/ 1555596 h 4611216"/>
                  <a:gd name="connsiteX16" fmla="*/ 2814305 w 3104254"/>
                  <a:gd name="connsiteY16" fmla="*/ 2279496 h 4611216"/>
                  <a:gd name="connsiteX17" fmla="*/ 3065765 w 3104254"/>
                  <a:gd name="connsiteY17" fmla="*/ 3140556 h 4611216"/>
                  <a:gd name="connsiteX18" fmla="*/ 2677145 w 3104254"/>
                  <a:gd name="connsiteY18" fmla="*/ 3864456 h 4611216"/>
                  <a:gd name="connsiteX19" fmla="*/ 3103865 w 3104254"/>
                  <a:gd name="connsiteY19" fmla="*/ 4611216 h 4611216"/>
                  <a:gd name="connsiteX0" fmla="*/ 368285 w 3104254"/>
                  <a:gd name="connsiteY0" fmla="*/ 2652876 h 4611216"/>
                  <a:gd name="connsiteX1" fmla="*/ 1152056 w 3104254"/>
                  <a:gd name="connsiteY1" fmla="*/ 3204782 h 4611216"/>
                  <a:gd name="connsiteX2" fmla="*/ 909305 w 3104254"/>
                  <a:gd name="connsiteY2" fmla="*/ 4062576 h 4611216"/>
                  <a:gd name="connsiteX3" fmla="*/ 132065 w 3104254"/>
                  <a:gd name="connsiteY3" fmla="*/ 3648919 h 4611216"/>
                  <a:gd name="connsiteX4" fmla="*/ 295350 w 3104254"/>
                  <a:gd name="connsiteY4" fmla="*/ 2784593 h 4611216"/>
                  <a:gd name="connsiteX5" fmla="*/ 665465 w 3104254"/>
                  <a:gd name="connsiteY5" fmla="*/ 2956587 h 4611216"/>
                  <a:gd name="connsiteX6" fmla="*/ 597974 w 3104254"/>
                  <a:gd name="connsiteY6" fmla="*/ 3102456 h 4611216"/>
                  <a:gd name="connsiteX7" fmla="*/ 482585 w 3104254"/>
                  <a:gd name="connsiteY7" fmla="*/ 2988156 h 4611216"/>
                  <a:gd name="connsiteX8" fmla="*/ 575113 w 3104254"/>
                  <a:gd name="connsiteY8" fmla="*/ 2567968 h 4611216"/>
                  <a:gd name="connsiteX9" fmla="*/ 482585 w 3104254"/>
                  <a:gd name="connsiteY9" fmla="*/ 2424276 h 4611216"/>
                  <a:gd name="connsiteX10" fmla="*/ 55865 w 3104254"/>
                  <a:gd name="connsiteY10" fmla="*/ 2378556 h 4611216"/>
                  <a:gd name="connsiteX11" fmla="*/ 65662 w 3104254"/>
                  <a:gd name="connsiteY11" fmla="*/ 1739565 h 4611216"/>
                  <a:gd name="connsiteX12" fmla="*/ 741665 w 3104254"/>
                  <a:gd name="connsiteY12" fmla="*/ 679296 h 4611216"/>
                  <a:gd name="connsiteX13" fmla="*/ 2821925 w 3104254"/>
                  <a:gd name="connsiteY13" fmla="*/ 1116 h 4611216"/>
                  <a:gd name="connsiteX14" fmla="*/ 2875265 w 3104254"/>
                  <a:gd name="connsiteY14" fmla="*/ 831696 h 4611216"/>
                  <a:gd name="connsiteX15" fmla="*/ 3103865 w 3104254"/>
                  <a:gd name="connsiteY15" fmla="*/ 1555596 h 4611216"/>
                  <a:gd name="connsiteX16" fmla="*/ 2814305 w 3104254"/>
                  <a:gd name="connsiteY16" fmla="*/ 2279496 h 4611216"/>
                  <a:gd name="connsiteX17" fmla="*/ 3073385 w 3104254"/>
                  <a:gd name="connsiteY17" fmla="*/ 2957676 h 4611216"/>
                  <a:gd name="connsiteX18" fmla="*/ 2677145 w 3104254"/>
                  <a:gd name="connsiteY18" fmla="*/ 3864456 h 4611216"/>
                  <a:gd name="connsiteX19" fmla="*/ 3103865 w 3104254"/>
                  <a:gd name="connsiteY19" fmla="*/ 4611216 h 4611216"/>
                  <a:gd name="connsiteX0" fmla="*/ 368285 w 3104254"/>
                  <a:gd name="connsiteY0" fmla="*/ 2652876 h 4611216"/>
                  <a:gd name="connsiteX1" fmla="*/ 1152056 w 3104254"/>
                  <a:gd name="connsiteY1" fmla="*/ 3204782 h 4611216"/>
                  <a:gd name="connsiteX2" fmla="*/ 909305 w 3104254"/>
                  <a:gd name="connsiteY2" fmla="*/ 4062576 h 4611216"/>
                  <a:gd name="connsiteX3" fmla="*/ 132065 w 3104254"/>
                  <a:gd name="connsiteY3" fmla="*/ 3648919 h 4611216"/>
                  <a:gd name="connsiteX4" fmla="*/ 295350 w 3104254"/>
                  <a:gd name="connsiteY4" fmla="*/ 2784593 h 4611216"/>
                  <a:gd name="connsiteX5" fmla="*/ 665465 w 3104254"/>
                  <a:gd name="connsiteY5" fmla="*/ 2956587 h 4611216"/>
                  <a:gd name="connsiteX6" fmla="*/ 597974 w 3104254"/>
                  <a:gd name="connsiteY6" fmla="*/ 3102456 h 4611216"/>
                  <a:gd name="connsiteX7" fmla="*/ 482585 w 3104254"/>
                  <a:gd name="connsiteY7" fmla="*/ 2988156 h 4611216"/>
                  <a:gd name="connsiteX8" fmla="*/ 575113 w 3104254"/>
                  <a:gd name="connsiteY8" fmla="*/ 2567968 h 4611216"/>
                  <a:gd name="connsiteX9" fmla="*/ 482585 w 3104254"/>
                  <a:gd name="connsiteY9" fmla="*/ 2424276 h 4611216"/>
                  <a:gd name="connsiteX10" fmla="*/ 55865 w 3104254"/>
                  <a:gd name="connsiteY10" fmla="*/ 2378556 h 4611216"/>
                  <a:gd name="connsiteX11" fmla="*/ 65662 w 3104254"/>
                  <a:gd name="connsiteY11" fmla="*/ 1739565 h 4611216"/>
                  <a:gd name="connsiteX12" fmla="*/ 741665 w 3104254"/>
                  <a:gd name="connsiteY12" fmla="*/ 679296 h 4611216"/>
                  <a:gd name="connsiteX13" fmla="*/ 2821925 w 3104254"/>
                  <a:gd name="connsiteY13" fmla="*/ 1116 h 4611216"/>
                  <a:gd name="connsiteX14" fmla="*/ 2875265 w 3104254"/>
                  <a:gd name="connsiteY14" fmla="*/ 831696 h 4611216"/>
                  <a:gd name="connsiteX15" fmla="*/ 3103865 w 3104254"/>
                  <a:gd name="connsiteY15" fmla="*/ 1555596 h 4611216"/>
                  <a:gd name="connsiteX16" fmla="*/ 2814305 w 3104254"/>
                  <a:gd name="connsiteY16" fmla="*/ 2279496 h 4611216"/>
                  <a:gd name="connsiteX17" fmla="*/ 3073385 w 3104254"/>
                  <a:gd name="connsiteY17" fmla="*/ 2957676 h 4611216"/>
                  <a:gd name="connsiteX18" fmla="*/ 2669525 w 3104254"/>
                  <a:gd name="connsiteY18" fmla="*/ 3704436 h 4611216"/>
                  <a:gd name="connsiteX19" fmla="*/ 3103865 w 3104254"/>
                  <a:gd name="connsiteY19" fmla="*/ 4611216 h 4611216"/>
                  <a:gd name="connsiteX0" fmla="*/ 368285 w 3104277"/>
                  <a:gd name="connsiteY0" fmla="*/ 2881135 h 4839475"/>
                  <a:gd name="connsiteX1" fmla="*/ 1152056 w 3104277"/>
                  <a:gd name="connsiteY1" fmla="*/ 3433041 h 4839475"/>
                  <a:gd name="connsiteX2" fmla="*/ 909305 w 3104277"/>
                  <a:gd name="connsiteY2" fmla="*/ 4290835 h 4839475"/>
                  <a:gd name="connsiteX3" fmla="*/ 132065 w 3104277"/>
                  <a:gd name="connsiteY3" fmla="*/ 3877178 h 4839475"/>
                  <a:gd name="connsiteX4" fmla="*/ 295350 w 3104277"/>
                  <a:gd name="connsiteY4" fmla="*/ 3012852 h 4839475"/>
                  <a:gd name="connsiteX5" fmla="*/ 665465 w 3104277"/>
                  <a:gd name="connsiteY5" fmla="*/ 3184846 h 4839475"/>
                  <a:gd name="connsiteX6" fmla="*/ 597974 w 3104277"/>
                  <a:gd name="connsiteY6" fmla="*/ 3330715 h 4839475"/>
                  <a:gd name="connsiteX7" fmla="*/ 482585 w 3104277"/>
                  <a:gd name="connsiteY7" fmla="*/ 3216415 h 4839475"/>
                  <a:gd name="connsiteX8" fmla="*/ 575113 w 3104277"/>
                  <a:gd name="connsiteY8" fmla="*/ 2796227 h 4839475"/>
                  <a:gd name="connsiteX9" fmla="*/ 482585 w 3104277"/>
                  <a:gd name="connsiteY9" fmla="*/ 2652535 h 4839475"/>
                  <a:gd name="connsiteX10" fmla="*/ 55865 w 3104277"/>
                  <a:gd name="connsiteY10" fmla="*/ 2606815 h 4839475"/>
                  <a:gd name="connsiteX11" fmla="*/ 65662 w 3104277"/>
                  <a:gd name="connsiteY11" fmla="*/ 1967824 h 4839475"/>
                  <a:gd name="connsiteX12" fmla="*/ 741665 w 3104277"/>
                  <a:gd name="connsiteY12" fmla="*/ 907555 h 4839475"/>
                  <a:gd name="connsiteX13" fmla="*/ 2753345 w 3104277"/>
                  <a:gd name="connsiteY13" fmla="*/ 775 h 4839475"/>
                  <a:gd name="connsiteX14" fmla="*/ 2875265 w 3104277"/>
                  <a:gd name="connsiteY14" fmla="*/ 1059955 h 4839475"/>
                  <a:gd name="connsiteX15" fmla="*/ 3103865 w 3104277"/>
                  <a:gd name="connsiteY15" fmla="*/ 1783855 h 4839475"/>
                  <a:gd name="connsiteX16" fmla="*/ 2814305 w 3104277"/>
                  <a:gd name="connsiteY16" fmla="*/ 2507755 h 4839475"/>
                  <a:gd name="connsiteX17" fmla="*/ 3073385 w 3104277"/>
                  <a:gd name="connsiteY17" fmla="*/ 3185935 h 4839475"/>
                  <a:gd name="connsiteX18" fmla="*/ 2669525 w 3104277"/>
                  <a:gd name="connsiteY18" fmla="*/ 3932695 h 4839475"/>
                  <a:gd name="connsiteX19" fmla="*/ 3103865 w 3104277"/>
                  <a:gd name="connsiteY19" fmla="*/ 4839475 h 4839475"/>
                  <a:gd name="connsiteX0" fmla="*/ 368285 w 3104277"/>
                  <a:gd name="connsiteY0" fmla="*/ 2914934 h 4873274"/>
                  <a:gd name="connsiteX1" fmla="*/ 1152056 w 3104277"/>
                  <a:gd name="connsiteY1" fmla="*/ 3466840 h 4873274"/>
                  <a:gd name="connsiteX2" fmla="*/ 909305 w 3104277"/>
                  <a:gd name="connsiteY2" fmla="*/ 4324634 h 4873274"/>
                  <a:gd name="connsiteX3" fmla="*/ 132065 w 3104277"/>
                  <a:gd name="connsiteY3" fmla="*/ 3910977 h 4873274"/>
                  <a:gd name="connsiteX4" fmla="*/ 295350 w 3104277"/>
                  <a:gd name="connsiteY4" fmla="*/ 3046651 h 4873274"/>
                  <a:gd name="connsiteX5" fmla="*/ 665465 w 3104277"/>
                  <a:gd name="connsiteY5" fmla="*/ 3218645 h 4873274"/>
                  <a:gd name="connsiteX6" fmla="*/ 597974 w 3104277"/>
                  <a:gd name="connsiteY6" fmla="*/ 3364514 h 4873274"/>
                  <a:gd name="connsiteX7" fmla="*/ 482585 w 3104277"/>
                  <a:gd name="connsiteY7" fmla="*/ 3250214 h 4873274"/>
                  <a:gd name="connsiteX8" fmla="*/ 575113 w 3104277"/>
                  <a:gd name="connsiteY8" fmla="*/ 2830026 h 4873274"/>
                  <a:gd name="connsiteX9" fmla="*/ 482585 w 3104277"/>
                  <a:gd name="connsiteY9" fmla="*/ 2686334 h 4873274"/>
                  <a:gd name="connsiteX10" fmla="*/ 55865 w 3104277"/>
                  <a:gd name="connsiteY10" fmla="*/ 2640614 h 4873274"/>
                  <a:gd name="connsiteX11" fmla="*/ 65662 w 3104277"/>
                  <a:gd name="connsiteY11" fmla="*/ 2001623 h 4873274"/>
                  <a:gd name="connsiteX12" fmla="*/ 741665 w 3104277"/>
                  <a:gd name="connsiteY12" fmla="*/ 941354 h 4873274"/>
                  <a:gd name="connsiteX13" fmla="*/ 2753345 w 3104277"/>
                  <a:gd name="connsiteY13" fmla="*/ 34574 h 4873274"/>
                  <a:gd name="connsiteX14" fmla="*/ 2875265 w 3104277"/>
                  <a:gd name="connsiteY14" fmla="*/ 1093754 h 4873274"/>
                  <a:gd name="connsiteX15" fmla="*/ 3103865 w 3104277"/>
                  <a:gd name="connsiteY15" fmla="*/ 1817654 h 4873274"/>
                  <a:gd name="connsiteX16" fmla="*/ 2814305 w 3104277"/>
                  <a:gd name="connsiteY16" fmla="*/ 2541554 h 4873274"/>
                  <a:gd name="connsiteX17" fmla="*/ 3073385 w 3104277"/>
                  <a:gd name="connsiteY17" fmla="*/ 3219734 h 4873274"/>
                  <a:gd name="connsiteX18" fmla="*/ 2669525 w 3104277"/>
                  <a:gd name="connsiteY18" fmla="*/ 3966494 h 4873274"/>
                  <a:gd name="connsiteX19" fmla="*/ 3103865 w 3104277"/>
                  <a:gd name="connsiteY19" fmla="*/ 4873274 h 4873274"/>
                  <a:gd name="connsiteX0" fmla="*/ 379305 w 3115297"/>
                  <a:gd name="connsiteY0" fmla="*/ 2883672 h 4842012"/>
                  <a:gd name="connsiteX1" fmla="*/ 1163076 w 3115297"/>
                  <a:gd name="connsiteY1" fmla="*/ 3435578 h 4842012"/>
                  <a:gd name="connsiteX2" fmla="*/ 920325 w 3115297"/>
                  <a:gd name="connsiteY2" fmla="*/ 4293372 h 4842012"/>
                  <a:gd name="connsiteX3" fmla="*/ 143085 w 3115297"/>
                  <a:gd name="connsiteY3" fmla="*/ 3879715 h 4842012"/>
                  <a:gd name="connsiteX4" fmla="*/ 306370 w 3115297"/>
                  <a:gd name="connsiteY4" fmla="*/ 3015389 h 4842012"/>
                  <a:gd name="connsiteX5" fmla="*/ 676485 w 3115297"/>
                  <a:gd name="connsiteY5" fmla="*/ 3187383 h 4842012"/>
                  <a:gd name="connsiteX6" fmla="*/ 608994 w 3115297"/>
                  <a:gd name="connsiteY6" fmla="*/ 3333252 h 4842012"/>
                  <a:gd name="connsiteX7" fmla="*/ 493605 w 3115297"/>
                  <a:gd name="connsiteY7" fmla="*/ 3218952 h 4842012"/>
                  <a:gd name="connsiteX8" fmla="*/ 586133 w 3115297"/>
                  <a:gd name="connsiteY8" fmla="*/ 2798764 h 4842012"/>
                  <a:gd name="connsiteX9" fmla="*/ 493605 w 3115297"/>
                  <a:gd name="connsiteY9" fmla="*/ 2655072 h 4842012"/>
                  <a:gd name="connsiteX10" fmla="*/ 66885 w 3115297"/>
                  <a:gd name="connsiteY10" fmla="*/ 2609352 h 4842012"/>
                  <a:gd name="connsiteX11" fmla="*/ 76682 w 3115297"/>
                  <a:gd name="connsiteY11" fmla="*/ 1970361 h 4842012"/>
                  <a:gd name="connsiteX12" fmla="*/ 790785 w 3115297"/>
                  <a:gd name="connsiteY12" fmla="*/ 772932 h 4842012"/>
                  <a:gd name="connsiteX13" fmla="*/ 2764365 w 3115297"/>
                  <a:gd name="connsiteY13" fmla="*/ 3312 h 4842012"/>
                  <a:gd name="connsiteX14" fmla="*/ 2886285 w 3115297"/>
                  <a:gd name="connsiteY14" fmla="*/ 1062492 h 4842012"/>
                  <a:gd name="connsiteX15" fmla="*/ 3114885 w 3115297"/>
                  <a:gd name="connsiteY15" fmla="*/ 1786392 h 4842012"/>
                  <a:gd name="connsiteX16" fmla="*/ 2825325 w 3115297"/>
                  <a:gd name="connsiteY16" fmla="*/ 2510292 h 4842012"/>
                  <a:gd name="connsiteX17" fmla="*/ 3084405 w 3115297"/>
                  <a:gd name="connsiteY17" fmla="*/ 3188472 h 4842012"/>
                  <a:gd name="connsiteX18" fmla="*/ 2680545 w 3115297"/>
                  <a:gd name="connsiteY18" fmla="*/ 3935232 h 4842012"/>
                  <a:gd name="connsiteX19" fmla="*/ 3114885 w 3115297"/>
                  <a:gd name="connsiteY19" fmla="*/ 4842012 h 4842012"/>
                  <a:gd name="connsiteX0" fmla="*/ 379305 w 3115297"/>
                  <a:gd name="connsiteY0" fmla="*/ 2885881 h 4844221"/>
                  <a:gd name="connsiteX1" fmla="*/ 1163076 w 3115297"/>
                  <a:gd name="connsiteY1" fmla="*/ 3437787 h 4844221"/>
                  <a:gd name="connsiteX2" fmla="*/ 920325 w 3115297"/>
                  <a:gd name="connsiteY2" fmla="*/ 4295581 h 4844221"/>
                  <a:gd name="connsiteX3" fmla="*/ 143085 w 3115297"/>
                  <a:gd name="connsiteY3" fmla="*/ 3881924 h 4844221"/>
                  <a:gd name="connsiteX4" fmla="*/ 306370 w 3115297"/>
                  <a:gd name="connsiteY4" fmla="*/ 3017598 h 4844221"/>
                  <a:gd name="connsiteX5" fmla="*/ 676485 w 3115297"/>
                  <a:gd name="connsiteY5" fmla="*/ 3189592 h 4844221"/>
                  <a:gd name="connsiteX6" fmla="*/ 608994 w 3115297"/>
                  <a:gd name="connsiteY6" fmla="*/ 3335461 h 4844221"/>
                  <a:gd name="connsiteX7" fmla="*/ 493605 w 3115297"/>
                  <a:gd name="connsiteY7" fmla="*/ 3221161 h 4844221"/>
                  <a:gd name="connsiteX8" fmla="*/ 586133 w 3115297"/>
                  <a:gd name="connsiteY8" fmla="*/ 2800973 h 4844221"/>
                  <a:gd name="connsiteX9" fmla="*/ 493605 w 3115297"/>
                  <a:gd name="connsiteY9" fmla="*/ 2657281 h 4844221"/>
                  <a:gd name="connsiteX10" fmla="*/ 66885 w 3115297"/>
                  <a:gd name="connsiteY10" fmla="*/ 2611561 h 4844221"/>
                  <a:gd name="connsiteX11" fmla="*/ 76682 w 3115297"/>
                  <a:gd name="connsiteY11" fmla="*/ 1972570 h 4844221"/>
                  <a:gd name="connsiteX12" fmla="*/ 790785 w 3115297"/>
                  <a:gd name="connsiteY12" fmla="*/ 775141 h 4844221"/>
                  <a:gd name="connsiteX13" fmla="*/ 2764365 w 3115297"/>
                  <a:gd name="connsiteY13" fmla="*/ 5521 h 4844221"/>
                  <a:gd name="connsiteX14" fmla="*/ 2886285 w 3115297"/>
                  <a:gd name="connsiteY14" fmla="*/ 1064701 h 4844221"/>
                  <a:gd name="connsiteX15" fmla="*/ 3114885 w 3115297"/>
                  <a:gd name="connsiteY15" fmla="*/ 1788601 h 4844221"/>
                  <a:gd name="connsiteX16" fmla="*/ 2825325 w 3115297"/>
                  <a:gd name="connsiteY16" fmla="*/ 2512501 h 4844221"/>
                  <a:gd name="connsiteX17" fmla="*/ 3084405 w 3115297"/>
                  <a:gd name="connsiteY17" fmla="*/ 3190681 h 4844221"/>
                  <a:gd name="connsiteX18" fmla="*/ 2680545 w 3115297"/>
                  <a:gd name="connsiteY18" fmla="*/ 3937441 h 4844221"/>
                  <a:gd name="connsiteX19" fmla="*/ 3114885 w 3115297"/>
                  <a:gd name="connsiteY19" fmla="*/ 4844221 h 4844221"/>
                  <a:gd name="connsiteX0" fmla="*/ 316753 w 3052745"/>
                  <a:gd name="connsiteY0" fmla="*/ 2884475 h 4842815"/>
                  <a:gd name="connsiteX1" fmla="*/ 1100524 w 3052745"/>
                  <a:gd name="connsiteY1" fmla="*/ 3436381 h 4842815"/>
                  <a:gd name="connsiteX2" fmla="*/ 857773 w 3052745"/>
                  <a:gd name="connsiteY2" fmla="*/ 4294175 h 4842815"/>
                  <a:gd name="connsiteX3" fmla="*/ 80533 w 3052745"/>
                  <a:gd name="connsiteY3" fmla="*/ 3880518 h 4842815"/>
                  <a:gd name="connsiteX4" fmla="*/ 243818 w 3052745"/>
                  <a:gd name="connsiteY4" fmla="*/ 3016192 h 4842815"/>
                  <a:gd name="connsiteX5" fmla="*/ 613933 w 3052745"/>
                  <a:gd name="connsiteY5" fmla="*/ 3188186 h 4842815"/>
                  <a:gd name="connsiteX6" fmla="*/ 546442 w 3052745"/>
                  <a:gd name="connsiteY6" fmla="*/ 3334055 h 4842815"/>
                  <a:gd name="connsiteX7" fmla="*/ 431053 w 3052745"/>
                  <a:gd name="connsiteY7" fmla="*/ 3219755 h 4842815"/>
                  <a:gd name="connsiteX8" fmla="*/ 523581 w 3052745"/>
                  <a:gd name="connsiteY8" fmla="*/ 2799567 h 4842815"/>
                  <a:gd name="connsiteX9" fmla="*/ 431053 w 3052745"/>
                  <a:gd name="connsiteY9" fmla="*/ 2655875 h 4842815"/>
                  <a:gd name="connsiteX10" fmla="*/ 4333 w 3052745"/>
                  <a:gd name="connsiteY10" fmla="*/ 2610155 h 4842815"/>
                  <a:gd name="connsiteX11" fmla="*/ 728233 w 3052745"/>
                  <a:gd name="connsiteY11" fmla="*/ 773735 h 4842815"/>
                  <a:gd name="connsiteX12" fmla="*/ 2701813 w 3052745"/>
                  <a:gd name="connsiteY12" fmla="*/ 4115 h 4842815"/>
                  <a:gd name="connsiteX13" fmla="*/ 2823733 w 3052745"/>
                  <a:gd name="connsiteY13" fmla="*/ 1063295 h 4842815"/>
                  <a:gd name="connsiteX14" fmla="*/ 3052333 w 3052745"/>
                  <a:gd name="connsiteY14" fmla="*/ 1787195 h 4842815"/>
                  <a:gd name="connsiteX15" fmla="*/ 2762773 w 3052745"/>
                  <a:gd name="connsiteY15" fmla="*/ 2511095 h 4842815"/>
                  <a:gd name="connsiteX16" fmla="*/ 3021853 w 3052745"/>
                  <a:gd name="connsiteY16" fmla="*/ 3189275 h 4842815"/>
                  <a:gd name="connsiteX17" fmla="*/ 2617993 w 3052745"/>
                  <a:gd name="connsiteY17" fmla="*/ 3936035 h 4842815"/>
                  <a:gd name="connsiteX18" fmla="*/ 3052333 w 3052745"/>
                  <a:gd name="connsiteY18" fmla="*/ 4842815 h 4842815"/>
                  <a:gd name="connsiteX0" fmla="*/ 405978 w 3141970"/>
                  <a:gd name="connsiteY0" fmla="*/ 2884234 h 4842574"/>
                  <a:gd name="connsiteX1" fmla="*/ 1189749 w 3141970"/>
                  <a:gd name="connsiteY1" fmla="*/ 3436140 h 4842574"/>
                  <a:gd name="connsiteX2" fmla="*/ 946998 w 3141970"/>
                  <a:gd name="connsiteY2" fmla="*/ 4293934 h 4842574"/>
                  <a:gd name="connsiteX3" fmla="*/ 169758 w 3141970"/>
                  <a:gd name="connsiteY3" fmla="*/ 3880277 h 4842574"/>
                  <a:gd name="connsiteX4" fmla="*/ 333043 w 3141970"/>
                  <a:gd name="connsiteY4" fmla="*/ 3015951 h 4842574"/>
                  <a:gd name="connsiteX5" fmla="*/ 703158 w 3141970"/>
                  <a:gd name="connsiteY5" fmla="*/ 3187945 h 4842574"/>
                  <a:gd name="connsiteX6" fmla="*/ 635667 w 3141970"/>
                  <a:gd name="connsiteY6" fmla="*/ 3333814 h 4842574"/>
                  <a:gd name="connsiteX7" fmla="*/ 520278 w 3141970"/>
                  <a:gd name="connsiteY7" fmla="*/ 3219514 h 4842574"/>
                  <a:gd name="connsiteX8" fmla="*/ 612806 w 3141970"/>
                  <a:gd name="connsiteY8" fmla="*/ 2799326 h 4842574"/>
                  <a:gd name="connsiteX9" fmla="*/ 520278 w 3141970"/>
                  <a:gd name="connsiteY9" fmla="*/ 2655634 h 4842574"/>
                  <a:gd name="connsiteX10" fmla="*/ 3683 w 3141970"/>
                  <a:gd name="connsiteY10" fmla="*/ 2445454 h 4842574"/>
                  <a:gd name="connsiteX11" fmla="*/ 817458 w 3141970"/>
                  <a:gd name="connsiteY11" fmla="*/ 773494 h 4842574"/>
                  <a:gd name="connsiteX12" fmla="*/ 2791038 w 3141970"/>
                  <a:gd name="connsiteY12" fmla="*/ 3874 h 4842574"/>
                  <a:gd name="connsiteX13" fmla="*/ 2912958 w 3141970"/>
                  <a:gd name="connsiteY13" fmla="*/ 1063054 h 4842574"/>
                  <a:gd name="connsiteX14" fmla="*/ 3141558 w 3141970"/>
                  <a:gd name="connsiteY14" fmla="*/ 1786954 h 4842574"/>
                  <a:gd name="connsiteX15" fmla="*/ 2851998 w 3141970"/>
                  <a:gd name="connsiteY15" fmla="*/ 2510854 h 4842574"/>
                  <a:gd name="connsiteX16" fmla="*/ 3111078 w 3141970"/>
                  <a:gd name="connsiteY16" fmla="*/ 3189034 h 4842574"/>
                  <a:gd name="connsiteX17" fmla="*/ 2707218 w 3141970"/>
                  <a:gd name="connsiteY17" fmla="*/ 3935794 h 4842574"/>
                  <a:gd name="connsiteX18" fmla="*/ 3141558 w 3141970"/>
                  <a:gd name="connsiteY18" fmla="*/ 4842574 h 4842574"/>
                  <a:gd name="connsiteX0" fmla="*/ 495373 w 3231365"/>
                  <a:gd name="connsiteY0" fmla="*/ 2884020 h 4842360"/>
                  <a:gd name="connsiteX1" fmla="*/ 1279144 w 3231365"/>
                  <a:gd name="connsiteY1" fmla="*/ 3435926 h 4842360"/>
                  <a:gd name="connsiteX2" fmla="*/ 1036393 w 3231365"/>
                  <a:gd name="connsiteY2" fmla="*/ 4293720 h 4842360"/>
                  <a:gd name="connsiteX3" fmla="*/ 259153 w 3231365"/>
                  <a:gd name="connsiteY3" fmla="*/ 3880063 h 4842360"/>
                  <a:gd name="connsiteX4" fmla="*/ 422438 w 3231365"/>
                  <a:gd name="connsiteY4" fmla="*/ 3015737 h 4842360"/>
                  <a:gd name="connsiteX5" fmla="*/ 792553 w 3231365"/>
                  <a:gd name="connsiteY5" fmla="*/ 3187731 h 4842360"/>
                  <a:gd name="connsiteX6" fmla="*/ 725062 w 3231365"/>
                  <a:gd name="connsiteY6" fmla="*/ 3333600 h 4842360"/>
                  <a:gd name="connsiteX7" fmla="*/ 609673 w 3231365"/>
                  <a:gd name="connsiteY7" fmla="*/ 3219300 h 4842360"/>
                  <a:gd name="connsiteX8" fmla="*/ 702201 w 3231365"/>
                  <a:gd name="connsiteY8" fmla="*/ 2799112 h 4842360"/>
                  <a:gd name="connsiteX9" fmla="*/ 609673 w 3231365"/>
                  <a:gd name="connsiteY9" fmla="*/ 2655420 h 4842360"/>
                  <a:gd name="connsiteX10" fmla="*/ 3203 w 3231365"/>
                  <a:gd name="connsiteY10" fmla="*/ 2280779 h 4842360"/>
                  <a:gd name="connsiteX11" fmla="*/ 906853 w 3231365"/>
                  <a:gd name="connsiteY11" fmla="*/ 773280 h 4842360"/>
                  <a:gd name="connsiteX12" fmla="*/ 2880433 w 3231365"/>
                  <a:gd name="connsiteY12" fmla="*/ 3660 h 4842360"/>
                  <a:gd name="connsiteX13" fmla="*/ 3002353 w 3231365"/>
                  <a:gd name="connsiteY13" fmla="*/ 1062840 h 4842360"/>
                  <a:gd name="connsiteX14" fmla="*/ 3230953 w 3231365"/>
                  <a:gd name="connsiteY14" fmla="*/ 1786740 h 4842360"/>
                  <a:gd name="connsiteX15" fmla="*/ 2941393 w 3231365"/>
                  <a:gd name="connsiteY15" fmla="*/ 2510640 h 4842360"/>
                  <a:gd name="connsiteX16" fmla="*/ 3200473 w 3231365"/>
                  <a:gd name="connsiteY16" fmla="*/ 3188820 h 4842360"/>
                  <a:gd name="connsiteX17" fmla="*/ 2796613 w 3231365"/>
                  <a:gd name="connsiteY17" fmla="*/ 3935580 h 4842360"/>
                  <a:gd name="connsiteX18" fmla="*/ 3230953 w 3231365"/>
                  <a:gd name="connsiteY18" fmla="*/ 4842360 h 4842360"/>
                  <a:gd name="connsiteX0" fmla="*/ 517846 w 3253838"/>
                  <a:gd name="connsiteY0" fmla="*/ 2884020 h 4842360"/>
                  <a:gd name="connsiteX1" fmla="*/ 1301617 w 3253838"/>
                  <a:gd name="connsiteY1" fmla="*/ 3435926 h 4842360"/>
                  <a:gd name="connsiteX2" fmla="*/ 1058866 w 3253838"/>
                  <a:gd name="connsiteY2" fmla="*/ 4293720 h 4842360"/>
                  <a:gd name="connsiteX3" fmla="*/ 281626 w 3253838"/>
                  <a:gd name="connsiteY3" fmla="*/ 3880063 h 4842360"/>
                  <a:gd name="connsiteX4" fmla="*/ 444911 w 3253838"/>
                  <a:gd name="connsiteY4" fmla="*/ 3015737 h 4842360"/>
                  <a:gd name="connsiteX5" fmla="*/ 815026 w 3253838"/>
                  <a:gd name="connsiteY5" fmla="*/ 3187731 h 4842360"/>
                  <a:gd name="connsiteX6" fmla="*/ 747535 w 3253838"/>
                  <a:gd name="connsiteY6" fmla="*/ 3333600 h 4842360"/>
                  <a:gd name="connsiteX7" fmla="*/ 632146 w 3253838"/>
                  <a:gd name="connsiteY7" fmla="*/ 3219300 h 4842360"/>
                  <a:gd name="connsiteX8" fmla="*/ 724674 w 3253838"/>
                  <a:gd name="connsiteY8" fmla="*/ 2799112 h 4842360"/>
                  <a:gd name="connsiteX9" fmla="*/ 632146 w 3253838"/>
                  <a:gd name="connsiteY9" fmla="*/ 2655420 h 4842360"/>
                  <a:gd name="connsiteX10" fmla="*/ 25676 w 3253838"/>
                  <a:gd name="connsiteY10" fmla="*/ 2280779 h 4842360"/>
                  <a:gd name="connsiteX11" fmla="*/ 929326 w 3253838"/>
                  <a:gd name="connsiteY11" fmla="*/ 773280 h 4842360"/>
                  <a:gd name="connsiteX12" fmla="*/ 2902906 w 3253838"/>
                  <a:gd name="connsiteY12" fmla="*/ 3660 h 4842360"/>
                  <a:gd name="connsiteX13" fmla="*/ 3024826 w 3253838"/>
                  <a:gd name="connsiteY13" fmla="*/ 1062840 h 4842360"/>
                  <a:gd name="connsiteX14" fmla="*/ 3253426 w 3253838"/>
                  <a:gd name="connsiteY14" fmla="*/ 1786740 h 4842360"/>
                  <a:gd name="connsiteX15" fmla="*/ 2963866 w 3253838"/>
                  <a:gd name="connsiteY15" fmla="*/ 2510640 h 4842360"/>
                  <a:gd name="connsiteX16" fmla="*/ 3222946 w 3253838"/>
                  <a:gd name="connsiteY16" fmla="*/ 3188820 h 4842360"/>
                  <a:gd name="connsiteX17" fmla="*/ 2819086 w 3253838"/>
                  <a:gd name="connsiteY17" fmla="*/ 3935580 h 4842360"/>
                  <a:gd name="connsiteX18" fmla="*/ 3253426 w 3253838"/>
                  <a:gd name="connsiteY18" fmla="*/ 4842360 h 4842360"/>
                  <a:gd name="connsiteX0" fmla="*/ 493501 w 3229493"/>
                  <a:gd name="connsiteY0" fmla="*/ 2884020 h 4842360"/>
                  <a:gd name="connsiteX1" fmla="*/ 1277272 w 3229493"/>
                  <a:gd name="connsiteY1" fmla="*/ 3435926 h 4842360"/>
                  <a:gd name="connsiteX2" fmla="*/ 1034521 w 3229493"/>
                  <a:gd name="connsiteY2" fmla="*/ 4293720 h 4842360"/>
                  <a:gd name="connsiteX3" fmla="*/ 257281 w 3229493"/>
                  <a:gd name="connsiteY3" fmla="*/ 3880063 h 4842360"/>
                  <a:gd name="connsiteX4" fmla="*/ 420566 w 3229493"/>
                  <a:gd name="connsiteY4" fmla="*/ 3015737 h 4842360"/>
                  <a:gd name="connsiteX5" fmla="*/ 790681 w 3229493"/>
                  <a:gd name="connsiteY5" fmla="*/ 3187731 h 4842360"/>
                  <a:gd name="connsiteX6" fmla="*/ 723190 w 3229493"/>
                  <a:gd name="connsiteY6" fmla="*/ 3333600 h 4842360"/>
                  <a:gd name="connsiteX7" fmla="*/ 607801 w 3229493"/>
                  <a:gd name="connsiteY7" fmla="*/ 3219300 h 4842360"/>
                  <a:gd name="connsiteX8" fmla="*/ 700329 w 3229493"/>
                  <a:gd name="connsiteY8" fmla="*/ 2799112 h 4842360"/>
                  <a:gd name="connsiteX9" fmla="*/ 1331 w 3229493"/>
                  <a:gd name="connsiteY9" fmla="*/ 2280779 h 4842360"/>
                  <a:gd name="connsiteX10" fmla="*/ 904981 w 3229493"/>
                  <a:gd name="connsiteY10" fmla="*/ 773280 h 4842360"/>
                  <a:gd name="connsiteX11" fmla="*/ 2878561 w 3229493"/>
                  <a:gd name="connsiteY11" fmla="*/ 3660 h 4842360"/>
                  <a:gd name="connsiteX12" fmla="*/ 3000481 w 3229493"/>
                  <a:gd name="connsiteY12" fmla="*/ 1062840 h 4842360"/>
                  <a:gd name="connsiteX13" fmla="*/ 3229081 w 3229493"/>
                  <a:gd name="connsiteY13" fmla="*/ 1786740 h 4842360"/>
                  <a:gd name="connsiteX14" fmla="*/ 2939521 w 3229493"/>
                  <a:gd name="connsiteY14" fmla="*/ 2510640 h 4842360"/>
                  <a:gd name="connsiteX15" fmla="*/ 3198601 w 3229493"/>
                  <a:gd name="connsiteY15" fmla="*/ 3188820 h 4842360"/>
                  <a:gd name="connsiteX16" fmla="*/ 2794741 w 3229493"/>
                  <a:gd name="connsiteY16" fmla="*/ 3935580 h 4842360"/>
                  <a:gd name="connsiteX17" fmla="*/ 3229081 w 3229493"/>
                  <a:gd name="connsiteY17" fmla="*/ 4842360 h 4842360"/>
                  <a:gd name="connsiteX0" fmla="*/ 494111 w 3230103"/>
                  <a:gd name="connsiteY0" fmla="*/ 2884020 h 4842360"/>
                  <a:gd name="connsiteX1" fmla="*/ 1277882 w 3230103"/>
                  <a:gd name="connsiteY1" fmla="*/ 3435926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277882 w 3230103"/>
                  <a:gd name="connsiteY1" fmla="*/ 3435926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277882 w 3230103"/>
                  <a:gd name="connsiteY1" fmla="*/ 3435926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277882 w 3230103"/>
                  <a:gd name="connsiteY1" fmla="*/ 3435926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277882 w 3230103"/>
                  <a:gd name="connsiteY1" fmla="*/ 3435926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277882 w 3230103"/>
                  <a:gd name="connsiteY1" fmla="*/ 3435926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292861 w 3230103"/>
                  <a:gd name="connsiteY1" fmla="*/ 3547759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332787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87849 w 3230103"/>
                  <a:gd name="connsiteY3" fmla="*/ 3853749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87849 w 3230103"/>
                  <a:gd name="connsiteY3" fmla="*/ 3853749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87849 w 3230103"/>
                  <a:gd name="connsiteY3" fmla="*/ 3853749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87849 w 3230103"/>
                  <a:gd name="connsiteY3" fmla="*/ 3853749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87849 w 3230103"/>
                  <a:gd name="connsiteY3" fmla="*/ 3853749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87849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87849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87849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317808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317808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317808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317808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17808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17808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17808 w 3230103"/>
                  <a:gd name="connsiteY3" fmla="*/ 3853749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17808 w 3230103"/>
                  <a:gd name="connsiteY3" fmla="*/ 3853749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16580 w 3230103"/>
                  <a:gd name="connsiteY0" fmla="*/ 2903755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16580 w 3230103"/>
                  <a:gd name="connsiteY0" fmla="*/ 2903755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16580 w 3230103"/>
                  <a:gd name="connsiteY0" fmla="*/ 2903755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16580 w 3230103"/>
                  <a:gd name="connsiteY0" fmla="*/ 2903755 h 4842360"/>
                  <a:gd name="connsiteX1" fmla="*/ 1315330 w 3230103"/>
                  <a:gd name="connsiteY1" fmla="*/ 3725376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890414 w 3603937"/>
                  <a:gd name="connsiteY0" fmla="*/ 2903795 h 4842400"/>
                  <a:gd name="connsiteX1" fmla="*/ 1689164 w 3603937"/>
                  <a:gd name="connsiteY1" fmla="*/ 3725416 h 4842400"/>
                  <a:gd name="connsiteX2" fmla="*/ 1356538 w 3603937"/>
                  <a:gd name="connsiteY2" fmla="*/ 4293760 h 4842400"/>
                  <a:gd name="connsiteX3" fmla="*/ 706621 w 3603937"/>
                  <a:gd name="connsiteY3" fmla="*/ 3906416 h 4842400"/>
                  <a:gd name="connsiteX4" fmla="*/ 705137 w 3603937"/>
                  <a:gd name="connsiteY4" fmla="*/ 3028934 h 4842400"/>
                  <a:gd name="connsiteX5" fmla="*/ 1165125 w 3603937"/>
                  <a:gd name="connsiteY5" fmla="*/ 3187771 h 4842400"/>
                  <a:gd name="connsiteX6" fmla="*/ 1097634 w 3603937"/>
                  <a:gd name="connsiteY6" fmla="*/ 3333640 h 4842400"/>
                  <a:gd name="connsiteX7" fmla="*/ 982245 w 3603937"/>
                  <a:gd name="connsiteY7" fmla="*/ 3219340 h 4842400"/>
                  <a:gd name="connsiteX8" fmla="*/ 1037325 w 3603937"/>
                  <a:gd name="connsiteY8" fmla="*/ 2726790 h 4842400"/>
                  <a:gd name="connsiteX9" fmla="*/ 1297 w 3603937"/>
                  <a:gd name="connsiteY9" fmla="*/ 2313712 h 4842400"/>
                  <a:gd name="connsiteX10" fmla="*/ 1279425 w 3603937"/>
                  <a:gd name="connsiteY10" fmla="*/ 773320 h 4842400"/>
                  <a:gd name="connsiteX11" fmla="*/ 3253005 w 3603937"/>
                  <a:gd name="connsiteY11" fmla="*/ 3700 h 4842400"/>
                  <a:gd name="connsiteX12" fmla="*/ 3374925 w 3603937"/>
                  <a:gd name="connsiteY12" fmla="*/ 1062880 h 4842400"/>
                  <a:gd name="connsiteX13" fmla="*/ 3603525 w 3603937"/>
                  <a:gd name="connsiteY13" fmla="*/ 1786780 h 4842400"/>
                  <a:gd name="connsiteX14" fmla="*/ 3313965 w 3603937"/>
                  <a:gd name="connsiteY14" fmla="*/ 2510680 h 4842400"/>
                  <a:gd name="connsiteX15" fmla="*/ 3573045 w 3603937"/>
                  <a:gd name="connsiteY15" fmla="*/ 3188860 h 4842400"/>
                  <a:gd name="connsiteX16" fmla="*/ 3169185 w 3603937"/>
                  <a:gd name="connsiteY16" fmla="*/ 3935620 h 4842400"/>
                  <a:gd name="connsiteX17" fmla="*/ 3603525 w 3603937"/>
                  <a:gd name="connsiteY17" fmla="*/ 4842400 h 4842400"/>
                  <a:gd name="connsiteX0" fmla="*/ 889490 w 3603013"/>
                  <a:gd name="connsiteY0" fmla="*/ 2903795 h 4842400"/>
                  <a:gd name="connsiteX1" fmla="*/ 1688240 w 3603013"/>
                  <a:gd name="connsiteY1" fmla="*/ 3725416 h 4842400"/>
                  <a:gd name="connsiteX2" fmla="*/ 1355614 w 3603013"/>
                  <a:gd name="connsiteY2" fmla="*/ 4293760 h 4842400"/>
                  <a:gd name="connsiteX3" fmla="*/ 705697 w 3603013"/>
                  <a:gd name="connsiteY3" fmla="*/ 3906416 h 4842400"/>
                  <a:gd name="connsiteX4" fmla="*/ 704213 w 3603013"/>
                  <a:gd name="connsiteY4" fmla="*/ 3028934 h 4842400"/>
                  <a:gd name="connsiteX5" fmla="*/ 1164201 w 3603013"/>
                  <a:gd name="connsiteY5" fmla="*/ 3187771 h 4842400"/>
                  <a:gd name="connsiteX6" fmla="*/ 1096710 w 3603013"/>
                  <a:gd name="connsiteY6" fmla="*/ 3333640 h 4842400"/>
                  <a:gd name="connsiteX7" fmla="*/ 981321 w 3603013"/>
                  <a:gd name="connsiteY7" fmla="*/ 3219340 h 4842400"/>
                  <a:gd name="connsiteX8" fmla="*/ 1036401 w 3603013"/>
                  <a:gd name="connsiteY8" fmla="*/ 2726790 h 4842400"/>
                  <a:gd name="connsiteX9" fmla="*/ 373 w 3603013"/>
                  <a:gd name="connsiteY9" fmla="*/ 2313712 h 4842400"/>
                  <a:gd name="connsiteX10" fmla="*/ 1278501 w 3603013"/>
                  <a:gd name="connsiteY10" fmla="*/ 773320 h 4842400"/>
                  <a:gd name="connsiteX11" fmla="*/ 3252081 w 3603013"/>
                  <a:gd name="connsiteY11" fmla="*/ 3700 h 4842400"/>
                  <a:gd name="connsiteX12" fmla="*/ 3374001 w 3603013"/>
                  <a:gd name="connsiteY12" fmla="*/ 1062880 h 4842400"/>
                  <a:gd name="connsiteX13" fmla="*/ 3602601 w 3603013"/>
                  <a:gd name="connsiteY13" fmla="*/ 1786780 h 4842400"/>
                  <a:gd name="connsiteX14" fmla="*/ 3313041 w 3603013"/>
                  <a:gd name="connsiteY14" fmla="*/ 2510680 h 4842400"/>
                  <a:gd name="connsiteX15" fmla="*/ 3572121 w 3603013"/>
                  <a:gd name="connsiteY15" fmla="*/ 3188860 h 4842400"/>
                  <a:gd name="connsiteX16" fmla="*/ 3168261 w 3603013"/>
                  <a:gd name="connsiteY16" fmla="*/ 3935620 h 4842400"/>
                  <a:gd name="connsiteX17" fmla="*/ 3602601 w 3603013"/>
                  <a:gd name="connsiteY17" fmla="*/ 4842400 h 4842400"/>
                  <a:gd name="connsiteX0" fmla="*/ 889490 w 3603013"/>
                  <a:gd name="connsiteY0" fmla="*/ 2903795 h 4842400"/>
                  <a:gd name="connsiteX1" fmla="*/ 1688240 w 3603013"/>
                  <a:gd name="connsiteY1" fmla="*/ 3725416 h 4842400"/>
                  <a:gd name="connsiteX2" fmla="*/ 1355614 w 3603013"/>
                  <a:gd name="connsiteY2" fmla="*/ 4293760 h 4842400"/>
                  <a:gd name="connsiteX3" fmla="*/ 705697 w 3603013"/>
                  <a:gd name="connsiteY3" fmla="*/ 3906416 h 4842400"/>
                  <a:gd name="connsiteX4" fmla="*/ 704213 w 3603013"/>
                  <a:gd name="connsiteY4" fmla="*/ 3028934 h 4842400"/>
                  <a:gd name="connsiteX5" fmla="*/ 1164201 w 3603013"/>
                  <a:gd name="connsiteY5" fmla="*/ 3187771 h 4842400"/>
                  <a:gd name="connsiteX6" fmla="*/ 1096710 w 3603013"/>
                  <a:gd name="connsiteY6" fmla="*/ 3333640 h 4842400"/>
                  <a:gd name="connsiteX7" fmla="*/ 981321 w 3603013"/>
                  <a:gd name="connsiteY7" fmla="*/ 3219340 h 4842400"/>
                  <a:gd name="connsiteX8" fmla="*/ 1036401 w 3603013"/>
                  <a:gd name="connsiteY8" fmla="*/ 2726790 h 4842400"/>
                  <a:gd name="connsiteX9" fmla="*/ 373 w 3603013"/>
                  <a:gd name="connsiteY9" fmla="*/ 2313712 h 4842400"/>
                  <a:gd name="connsiteX10" fmla="*/ 1278501 w 3603013"/>
                  <a:gd name="connsiteY10" fmla="*/ 773320 h 4842400"/>
                  <a:gd name="connsiteX11" fmla="*/ 3252081 w 3603013"/>
                  <a:gd name="connsiteY11" fmla="*/ 3700 h 4842400"/>
                  <a:gd name="connsiteX12" fmla="*/ 3374001 w 3603013"/>
                  <a:gd name="connsiteY12" fmla="*/ 1062880 h 4842400"/>
                  <a:gd name="connsiteX13" fmla="*/ 3602601 w 3603013"/>
                  <a:gd name="connsiteY13" fmla="*/ 1786780 h 4842400"/>
                  <a:gd name="connsiteX14" fmla="*/ 3313041 w 3603013"/>
                  <a:gd name="connsiteY14" fmla="*/ 2510680 h 4842400"/>
                  <a:gd name="connsiteX15" fmla="*/ 3572121 w 3603013"/>
                  <a:gd name="connsiteY15" fmla="*/ 3188860 h 4842400"/>
                  <a:gd name="connsiteX16" fmla="*/ 3168261 w 3603013"/>
                  <a:gd name="connsiteY16" fmla="*/ 3935620 h 4842400"/>
                  <a:gd name="connsiteX17" fmla="*/ 3602601 w 3603013"/>
                  <a:gd name="connsiteY17" fmla="*/ 4842400 h 4842400"/>
                  <a:gd name="connsiteX0" fmla="*/ 889490 w 3603013"/>
                  <a:gd name="connsiteY0" fmla="*/ 2903795 h 4842400"/>
                  <a:gd name="connsiteX1" fmla="*/ 1688240 w 3603013"/>
                  <a:gd name="connsiteY1" fmla="*/ 3725416 h 4842400"/>
                  <a:gd name="connsiteX2" fmla="*/ 1355614 w 3603013"/>
                  <a:gd name="connsiteY2" fmla="*/ 4293760 h 4842400"/>
                  <a:gd name="connsiteX3" fmla="*/ 705697 w 3603013"/>
                  <a:gd name="connsiteY3" fmla="*/ 3906416 h 4842400"/>
                  <a:gd name="connsiteX4" fmla="*/ 704213 w 3603013"/>
                  <a:gd name="connsiteY4" fmla="*/ 3028934 h 4842400"/>
                  <a:gd name="connsiteX5" fmla="*/ 1164201 w 3603013"/>
                  <a:gd name="connsiteY5" fmla="*/ 3187771 h 4842400"/>
                  <a:gd name="connsiteX6" fmla="*/ 1096710 w 3603013"/>
                  <a:gd name="connsiteY6" fmla="*/ 3333640 h 4842400"/>
                  <a:gd name="connsiteX7" fmla="*/ 981321 w 3603013"/>
                  <a:gd name="connsiteY7" fmla="*/ 3219340 h 4842400"/>
                  <a:gd name="connsiteX8" fmla="*/ 1036401 w 3603013"/>
                  <a:gd name="connsiteY8" fmla="*/ 2726790 h 4842400"/>
                  <a:gd name="connsiteX9" fmla="*/ 373 w 3603013"/>
                  <a:gd name="connsiteY9" fmla="*/ 2313712 h 4842400"/>
                  <a:gd name="connsiteX10" fmla="*/ 1278501 w 3603013"/>
                  <a:gd name="connsiteY10" fmla="*/ 773320 h 4842400"/>
                  <a:gd name="connsiteX11" fmla="*/ 3252081 w 3603013"/>
                  <a:gd name="connsiteY11" fmla="*/ 3700 h 4842400"/>
                  <a:gd name="connsiteX12" fmla="*/ 3374001 w 3603013"/>
                  <a:gd name="connsiteY12" fmla="*/ 1062880 h 4842400"/>
                  <a:gd name="connsiteX13" fmla="*/ 3602601 w 3603013"/>
                  <a:gd name="connsiteY13" fmla="*/ 1786780 h 4842400"/>
                  <a:gd name="connsiteX14" fmla="*/ 3313041 w 3603013"/>
                  <a:gd name="connsiteY14" fmla="*/ 2510680 h 4842400"/>
                  <a:gd name="connsiteX15" fmla="*/ 3572121 w 3603013"/>
                  <a:gd name="connsiteY15" fmla="*/ 3188860 h 4842400"/>
                  <a:gd name="connsiteX16" fmla="*/ 3168261 w 3603013"/>
                  <a:gd name="connsiteY16" fmla="*/ 3935620 h 4842400"/>
                  <a:gd name="connsiteX17" fmla="*/ 3602601 w 3603013"/>
                  <a:gd name="connsiteY17" fmla="*/ 4842400 h 4842400"/>
                  <a:gd name="connsiteX0" fmla="*/ 890750 w 3604273"/>
                  <a:gd name="connsiteY0" fmla="*/ 2903795 h 4842400"/>
                  <a:gd name="connsiteX1" fmla="*/ 1689500 w 3604273"/>
                  <a:gd name="connsiteY1" fmla="*/ 3725416 h 4842400"/>
                  <a:gd name="connsiteX2" fmla="*/ 1356874 w 3604273"/>
                  <a:gd name="connsiteY2" fmla="*/ 4293760 h 4842400"/>
                  <a:gd name="connsiteX3" fmla="*/ 706957 w 3604273"/>
                  <a:gd name="connsiteY3" fmla="*/ 3906416 h 4842400"/>
                  <a:gd name="connsiteX4" fmla="*/ 705473 w 3604273"/>
                  <a:gd name="connsiteY4" fmla="*/ 3028934 h 4842400"/>
                  <a:gd name="connsiteX5" fmla="*/ 1165461 w 3604273"/>
                  <a:gd name="connsiteY5" fmla="*/ 3187771 h 4842400"/>
                  <a:gd name="connsiteX6" fmla="*/ 1097970 w 3604273"/>
                  <a:gd name="connsiteY6" fmla="*/ 3333640 h 4842400"/>
                  <a:gd name="connsiteX7" fmla="*/ 982581 w 3604273"/>
                  <a:gd name="connsiteY7" fmla="*/ 3219340 h 4842400"/>
                  <a:gd name="connsiteX8" fmla="*/ 1037661 w 3604273"/>
                  <a:gd name="connsiteY8" fmla="*/ 2726790 h 4842400"/>
                  <a:gd name="connsiteX9" fmla="*/ 1633 w 3604273"/>
                  <a:gd name="connsiteY9" fmla="*/ 2313712 h 4842400"/>
                  <a:gd name="connsiteX10" fmla="*/ 1279761 w 3604273"/>
                  <a:gd name="connsiteY10" fmla="*/ 773320 h 4842400"/>
                  <a:gd name="connsiteX11" fmla="*/ 3253341 w 3604273"/>
                  <a:gd name="connsiteY11" fmla="*/ 3700 h 4842400"/>
                  <a:gd name="connsiteX12" fmla="*/ 3375261 w 3604273"/>
                  <a:gd name="connsiteY12" fmla="*/ 1062880 h 4842400"/>
                  <a:gd name="connsiteX13" fmla="*/ 3603861 w 3604273"/>
                  <a:gd name="connsiteY13" fmla="*/ 1786780 h 4842400"/>
                  <a:gd name="connsiteX14" fmla="*/ 3314301 w 3604273"/>
                  <a:gd name="connsiteY14" fmla="*/ 2510680 h 4842400"/>
                  <a:gd name="connsiteX15" fmla="*/ 3573381 w 3604273"/>
                  <a:gd name="connsiteY15" fmla="*/ 3188860 h 4842400"/>
                  <a:gd name="connsiteX16" fmla="*/ 3169521 w 3604273"/>
                  <a:gd name="connsiteY16" fmla="*/ 3935620 h 4842400"/>
                  <a:gd name="connsiteX17" fmla="*/ 3603861 w 3604273"/>
                  <a:gd name="connsiteY17" fmla="*/ 4842400 h 4842400"/>
                  <a:gd name="connsiteX0" fmla="*/ 890860 w 3604383"/>
                  <a:gd name="connsiteY0" fmla="*/ 2903278 h 4841883"/>
                  <a:gd name="connsiteX1" fmla="*/ 1689610 w 3604383"/>
                  <a:gd name="connsiteY1" fmla="*/ 3724899 h 4841883"/>
                  <a:gd name="connsiteX2" fmla="*/ 1356984 w 3604383"/>
                  <a:gd name="connsiteY2" fmla="*/ 4293243 h 4841883"/>
                  <a:gd name="connsiteX3" fmla="*/ 707067 w 3604383"/>
                  <a:gd name="connsiteY3" fmla="*/ 3905899 h 4841883"/>
                  <a:gd name="connsiteX4" fmla="*/ 705583 w 3604383"/>
                  <a:gd name="connsiteY4" fmla="*/ 3028417 h 4841883"/>
                  <a:gd name="connsiteX5" fmla="*/ 1165571 w 3604383"/>
                  <a:gd name="connsiteY5" fmla="*/ 3187254 h 4841883"/>
                  <a:gd name="connsiteX6" fmla="*/ 1098080 w 3604383"/>
                  <a:gd name="connsiteY6" fmla="*/ 3333123 h 4841883"/>
                  <a:gd name="connsiteX7" fmla="*/ 982691 w 3604383"/>
                  <a:gd name="connsiteY7" fmla="*/ 3218823 h 4841883"/>
                  <a:gd name="connsiteX8" fmla="*/ 1037771 w 3604383"/>
                  <a:gd name="connsiteY8" fmla="*/ 2726273 h 4841883"/>
                  <a:gd name="connsiteX9" fmla="*/ 1743 w 3604383"/>
                  <a:gd name="connsiteY9" fmla="*/ 2313195 h 4841883"/>
                  <a:gd name="connsiteX10" fmla="*/ 1279871 w 3604383"/>
                  <a:gd name="connsiteY10" fmla="*/ 772803 h 4841883"/>
                  <a:gd name="connsiteX11" fmla="*/ 3253451 w 3604383"/>
                  <a:gd name="connsiteY11" fmla="*/ 3183 h 4841883"/>
                  <a:gd name="connsiteX12" fmla="*/ 3375371 w 3604383"/>
                  <a:gd name="connsiteY12" fmla="*/ 1062363 h 4841883"/>
                  <a:gd name="connsiteX13" fmla="*/ 3603971 w 3604383"/>
                  <a:gd name="connsiteY13" fmla="*/ 1786263 h 4841883"/>
                  <a:gd name="connsiteX14" fmla="*/ 3314411 w 3604383"/>
                  <a:gd name="connsiteY14" fmla="*/ 2510163 h 4841883"/>
                  <a:gd name="connsiteX15" fmla="*/ 3573491 w 3604383"/>
                  <a:gd name="connsiteY15" fmla="*/ 3188343 h 4841883"/>
                  <a:gd name="connsiteX16" fmla="*/ 3169631 w 3604383"/>
                  <a:gd name="connsiteY16" fmla="*/ 3935103 h 4841883"/>
                  <a:gd name="connsiteX17" fmla="*/ 3603971 w 3604383"/>
                  <a:gd name="connsiteY17" fmla="*/ 4841883 h 4841883"/>
                  <a:gd name="connsiteX0" fmla="*/ 890832 w 3613433"/>
                  <a:gd name="connsiteY0" fmla="*/ 2516626 h 4455231"/>
                  <a:gd name="connsiteX1" fmla="*/ 1689582 w 3613433"/>
                  <a:gd name="connsiteY1" fmla="*/ 3338247 h 4455231"/>
                  <a:gd name="connsiteX2" fmla="*/ 1356956 w 3613433"/>
                  <a:gd name="connsiteY2" fmla="*/ 3906591 h 4455231"/>
                  <a:gd name="connsiteX3" fmla="*/ 707039 w 3613433"/>
                  <a:gd name="connsiteY3" fmla="*/ 3519247 h 4455231"/>
                  <a:gd name="connsiteX4" fmla="*/ 705555 w 3613433"/>
                  <a:gd name="connsiteY4" fmla="*/ 2641765 h 4455231"/>
                  <a:gd name="connsiteX5" fmla="*/ 1165543 w 3613433"/>
                  <a:gd name="connsiteY5" fmla="*/ 2800602 h 4455231"/>
                  <a:gd name="connsiteX6" fmla="*/ 1098052 w 3613433"/>
                  <a:gd name="connsiteY6" fmla="*/ 2946471 h 4455231"/>
                  <a:gd name="connsiteX7" fmla="*/ 982663 w 3613433"/>
                  <a:gd name="connsiteY7" fmla="*/ 2832171 h 4455231"/>
                  <a:gd name="connsiteX8" fmla="*/ 1037743 w 3613433"/>
                  <a:gd name="connsiteY8" fmla="*/ 2339621 h 4455231"/>
                  <a:gd name="connsiteX9" fmla="*/ 1715 w 3613433"/>
                  <a:gd name="connsiteY9" fmla="*/ 1926543 h 4455231"/>
                  <a:gd name="connsiteX10" fmla="*/ 1279843 w 3613433"/>
                  <a:gd name="connsiteY10" fmla="*/ 386151 h 4455231"/>
                  <a:gd name="connsiteX11" fmla="*/ 3485600 w 3613433"/>
                  <a:gd name="connsiteY11" fmla="*/ 11236 h 4455231"/>
                  <a:gd name="connsiteX12" fmla="*/ 3375343 w 3613433"/>
                  <a:gd name="connsiteY12" fmla="*/ 675711 h 4455231"/>
                  <a:gd name="connsiteX13" fmla="*/ 3603943 w 3613433"/>
                  <a:gd name="connsiteY13" fmla="*/ 1399611 h 4455231"/>
                  <a:gd name="connsiteX14" fmla="*/ 3314383 w 3613433"/>
                  <a:gd name="connsiteY14" fmla="*/ 2123511 h 4455231"/>
                  <a:gd name="connsiteX15" fmla="*/ 3573463 w 3613433"/>
                  <a:gd name="connsiteY15" fmla="*/ 2801691 h 4455231"/>
                  <a:gd name="connsiteX16" fmla="*/ 3169603 w 3613433"/>
                  <a:gd name="connsiteY16" fmla="*/ 3548451 h 4455231"/>
                  <a:gd name="connsiteX17" fmla="*/ 3603943 w 3613433"/>
                  <a:gd name="connsiteY17" fmla="*/ 4455231 h 4455231"/>
                  <a:gd name="connsiteX0" fmla="*/ 890832 w 3610208"/>
                  <a:gd name="connsiteY0" fmla="*/ 2505589 h 4444194"/>
                  <a:gd name="connsiteX1" fmla="*/ 1689582 w 3610208"/>
                  <a:gd name="connsiteY1" fmla="*/ 3327210 h 4444194"/>
                  <a:gd name="connsiteX2" fmla="*/ 1356956 w 3610208"/>
                  <a:gd name="connsiteY2" fmla="*/ 3895554 h 4444194"/>
                  <a:gd name="connsiteX3" fmla="*/ 707039 w 3610208"/>
                  <a:gd name="connsiteY3" fmla="*/ 3508210 h 4444194"/>
                  <a:gd name="connsiteX4" fmla="*/ 705555 w 3610208"/>
                  <a:gd name="connsiteY4" fmla="*/ 2630728 h 4444194"/>
                  <a:gd name="connsiteX5" fmla="*/ 1165543 w 3610208"/>
                  <a:gd name="connsiteY5" fmla="*/ 2789565 h 4444194"/>
                  <a:gd name="connsiteX6" fmla="*/ 1098052 w 3610208"/>
                  <a:gd name="connsiteY6" fmla="*/ 2935434 h 4444194"/>
                  <a:gd name="connsiteX7" fmla="*/ 982663 w 3610208"/>
                  <a:gd name="connsiteY7" fmla="*/ 2821134 h 4444194"/>
                  <a:gd name="connsiteX8" fmla="*/ 1037743 w 3610208"/>
                  <a:gd name="connsiteY8" fmla="*/ 2328584 h 4444194"/>
                  <a:gd name="connsiteX9" fmla="*/ 1715 w 3610208"/>
                  <a:gd name="connsiteY9" fmla="*/ 1915506 h 4444194"/>
                  <a:gd name="connsiteX10" fmla="*/ 1279843 w 3610208"/>
                  <a:gd name="connsiteY10" fmla="*/ 375114 h 4444194"/>
                  <a:gd name="connsiteX11" fmla="*/ 3485600 w 3610208"/>
                  <a:gd name="connsiteY11" fmla="*/ 199 h 4444194"/>
                  <a:gd name="connsiteX12" fmla="*/ 3375343 w 3610208"/>
                  <a:gd name="connsiteY12" fmla="*/ 664674 h 4444194"/>
                  <a:gd name="connsiteX13" fmla="*/ 3603943 w 3610208"/>
                  <a:gd name="connsiteY13" fmla="*/ 1388574 h 4444194"/>
                  <a:gd name="connsiteX14" fmla="*/ 3314383 w 3610208"/>
                  <a:gd name="connsiteY14" fmla="*/ 2112474 h 4444194"/>
                  <a:gd name="connsiteX15" fmla="*/ 3573463 w 3610208"/>
                  <a:gd name="connsiteY15" fmla="*/ 2790654 h 4444194"/>
                  <a:gd name="connsiteX16" fmla="*/ 3169603 w 3610208"/>
                  <a:gd name="connsiteY16" fmla="*/ 3537414 h 4444194"/>
                  <a:gd name="connsiteX17" fmla="*/ 3603943 w 3610208"/>
                  <a:gd name="connsiteY17" fmla="*/ 4444194 h 4444194"/>
                  <a:gd name="connsiteX0" fmla="*/ 890545 w 3609921"/>
                  <a:gd name="connsiteY0" fmla="*/ 2505589 h 4444194"/>
                  <a:gd name="connsiteX1" fmla="*/ 1689295 w 3609921"/>
                  <a:gd name="connsiteY1" fmla="*/ 3327210 h 4444194"/>
                  <a:gd name="connsiteX2" fmla="*/ 1356669 w 3609921"/>
                  <a:gd name="connsiteY2" fmla="*/ 3895554 h 4444194"/>
                  <a:gd name="connsiteX3" fmla="*/ 706752 w 3609921"/>
                  <a:gd name="connsiteY3" fmla="*/ 3508210 h 4444194"/>
                  <a:gd name="connsiteX4" fmla="*/ 705268 w 3609921"/>
                  <a:gd name="connsiteY4" fmla="*/ 2630728 h 4444194"/>
                  <a:gd name="connsiteX5" fmla="*/ 1165256 w 3609921"/>
                  <a:gd name="connsiteY5" fmla="*/ 2789565 h 4444194"/>
                  <a:gd name="connsiteX6" fmla="*/ 1097765 w 3609921"/>
                  <a:gd name="connsiteY6" fmla="*/ 2935434 h 4444194"/>
                  <a:gd name="connsiteX7" fmla="*/ 982376 w 3609921"/>
                  <a:gd name="connsiteY7" fmla="*/ 2821134 h 4444194"/>
                  <a:gd name="connsiteX8" fmla="*/ 1037456 w 3609921"/>
                  <a:gd name="connsiteY8" fmla="*/ 2328584 h 4444194"/>
                  <a:gd name="connsiteX9" fmla="*/ 1428 w 3609921"/>
                  <a:gd name="connsiteY9" fmla="*/ 1915506 h 4444194"/>
                  <a:gd name="connsiteX10" fmla="*/ 1279556 w 3609921"/>
                  <a:gd name="connsiteY10" fmla="*/ 375114 h 4444194"/>
                  <a:gd name="connsiteX11" fmla="*/ 3485313 w 3609921"/>
                  <a:gd name="connsiteY11" fmla="*/ 199 h 4444194"/>
                  <a:gd name="connsiteX12" fmla="*/ 3375056 w 3609921"/>
                  <a:gd name="connsiteY12" fmla="*/ 664674 h 4444194"/>
                  <a:gd name="connsiteX13" fmla="*/ 3603656 w 3609921"/>
                  <a:gd name="connsiteY13" fmla="*/ 1388574 h 4444194"/>
                  <a:gd name="connsiteX14" fmla="*/ 3314096 w 3609921"/>
                  <a:gd name="connsiteY14" fmla="*/ 2112474 h 4444194"/>
                  <a:gd name="connsiteX15" fmla="*/ 3573176 w 3609921"/>
                  <a:gd name="connsiteY15" fmla="*/ 2790654 h 4444194"/>
                  <a:gd name="connsiteX16" fmla="*/ 3169316 w 3609921"/>
                  <a:gd name="connsiteY16" fmla="*/ 3537414 h 4444194"/>
                  <a:gd name="connsiteX17" fmla="*/ 3603656 w 3609921"/>
                  <a:gd name="connsiteY17" fmla="*/ 4444194 h 4444194"/>
                  <a:gd name="connsiteX0" fmla="*/ 890668 w 3611656"/>
                  <a:gd name="connsiteY0" fmla="*/ 2509184 h 4447789"/>
                  <a:gd name="connsiteX1" fmla="*/ 1689418 w 3611656"/>
                  <a:gd name="connsiteY1" fmla="*/ 3330805 h 4447789"/>
                  <a:gd name="connsiteX2" fmla="*/ 1356792 w 3611656"/>
                  <a:gd name="connsiteY2" fmla="*/ 3899149 h 4447789"/>
                  <a:gd name="connsiteX3" fmla="*/ 706875 w 3611656"/>
                  <a:gd name="connsiteY3" fmla="*/ 3511805 h 4447789"/>
                  <a:gd name="connsiteX4" fmla="*/ 705391 w 3611656"/>
                  <a:gd name="connsiteY4" fmla="*/ 2634323 h 4447789"/>
                  <a:gd name="connsiteX5" fmla="*/ 1165379 w 3611656"/>
                  <a:gd name="connsiteY5" fmla="*/ 2793160 h 4447789"/>
                  <a:gd name="connsiteX6" fmla="*/ 1097888 w 3611656"/>
                  <a:gd name="connsiteY6" fmla="*/ 2939029 h 4447789"/>
                  <a:gd name="connsiteX7" fmla="*/ 982499 w 3611656"/>
                  <a:gd name="connsiteY7" fmla="*/ 2824729 h 4447789"/>
                  <a:gd name="connsiteX8" fmla="*/ 1037579 w 3611656"/>
                  <a:gd name="connsiteY8" fmla="*/ 2332179 h 4447789"/>
                  <a:gd name="connsiteX9" fmla="*/ 1551 w 3611656"/>
                  <a:gd name="connsiteY9" fmla="*/ 1919101 h 4447789"/>
                  <a:gd name="connsiteX10" fmla="*/ 1302147 w 3611656"/>
                  <a:gd name="connsiteY10" fmla="*/ 444493 h 4447789"/>
                  <a:gd name="connsiteX11" fmla="*/ 3485436 w 3611656"/>
                  <a:gd name="connsiteY11" fmla="*/ 3794 h 4447789"/>
                  <a:gd name="connsiteX12" fmla="*/ 3375179 w 3611656"/>
                  <a:gd name="connsiteY12" fmla="*/ 668269 h 4447789"/>
                  <a:gd name="connsiteX13" fmla="*/ 3603779 w 3611656"/>
                  <a:gd name="connsiteY13" fmla="*/ 1392169 h 4447789"/>
                  <a:gd name="connsiteX14" fmla="*/ 3314219 w 3611656"/>
                  <a:gd name="connsiteY14" fmla="*/ 2116069 h 4447789"/>
                  <a:gd name="connsiteX15" fmla="*/ 3573299 w 3611656"/>
                  <a:gd name="connsiteY15" fmla="*/ 2794249 h 4447789"/>
                  <a:gd name="connsiteX16" fmla="*/ 3169439 w 3611656"/>
                  <a:gd name="connsiteY16" fmla="*/ 3541009 h 4447789"/>
                  <a:gd name="connsiteX17" fmla="*/ 3603779 w 3611656"/>
                  <a:gd name="connsiteY17" fmla="*/ 4447789 h 4447789"/>
                  <a:gd name="connsiteX0" fmla="*/ 889325 w 3610313"/>
                  <a:gd name="connsiteY0" fmla="*/ 2509184 h 4447789"/>
                  <a:gd name="connsiteX1" fmla="*/ 1688075 w 3610313"/>
                  <a:gd name="connsiteY1" fmla="*/ 3330805 h 4447789"/>
                  <a:gd name="connsiteX2" fmla="*/ 1355449 w 3610313"/>
                  <a:gd name="connsiteY2" fmla="*/ 3899149 h 4447789"/>
                  <a:gd name="connsiteX3" fmla="*/ 705532 w 3610313"/>
                  <a:gd name="connsiteY3" fmla="*/ 3511805 h 4447789"/>
                  <a:gd name="connsiteX4" fmla="*/ 704048 w 3610313"/>
                  <a:gd name="connsiteY4" fmla="*/ 2634323 h 4447789"/>
                  <a:gd name="connsiteX5" fmla="*/ 1164036 w 3610313"/>
                  <a:gd name="connsiteY5" fmla="*/ 2793160 h 4447789"/>
                  <a:gd name="connsiteX6" fmla="*/ 1096545 w 3610313"/>
                  <a:gd name="connsiteY6" fmla="*/ 2939029 h 4447789"/>
                  <a:gd name="connsiteX7" fmla="*/ 981156 w 3610313"/>
                  <a:gd name="connsiteY7" fmla="*/ 2824729 h 4447789"/>
                  <a:gd name="connsiteX8" fmla="*/ 1036236 w 3610313"/>
                  <a:gd name="connsiteY8" fmla="*/ 2332179 h 4447789"/>
                  <a:gd name="connsiteX9" fmla="*/ 208 w 3610313"/>
                  <a:gd name="connsiteY9" fmla="*/ 1919101 h 4447789"/>
                  <a:gd name="connsiteX10" fmla="*/ 1300804 w 3610313"/>
                  <a:gd name="connsiteY10" fmla="*/ 444493 h 4447789"/>
                  <a:gd name="connsiteX11" fmla="*/ 3484093 w 3610313"/>
                  <a:gd name="connsiteY11" fmla="*/ 3794 h 4447789"/>
                  <a:gd name="connsiteX12" fmla="*/ 3373836 w 3610313"/>
                  <a:gd name="connsiteY12" fmla="*/ 668269 h 4447789"/>
                  <a:gd name="connsiteX13" fmla="*/ 3602436 w 3610313"/>
                  <a:gd name="connsiteY13" fmla="*/ 1392169 h 4447789"/>
                  <a:gd name="connsiteX14" fmla="*/ 3312876 w 3610313"/>
                  <a:gd name="connsiteY14" fmla="*/ 2116069 h 4447789"/>
                  <a:gd name="connsiteX15" fmla="*/ 3571956 w 3610313"/>
                  <a:gd name="connsiteY15" fmla="*/ 2794249 h 4447789"/>
                  <a:gd name="connsiteX16" fmla="*/ 3168096 w 3610313"/>
                  <a:gd name="connsiteY16" fmla="*/ 3541009 h 4447789"/>
                  <a:gd name="connsiteX17" fmla="*/ 3602436 w 3610313"/>
                  <a:gd name="connsiteY17" fmla="*/ 4447789 h 4447789"/>
                  <a:gd name="connsiteX0" fmla="*/ 889325 w 3636228"/>
                  <a:gd name="connsiteY0" fmla="*/ 2506651 h 4445256"/>
                  <a:gd name="connsiteX1" fmla="*/ 1688075 w 3636228"/>
                  <a:gd name="connsiteY1" fmla="*/ 3328272 h 4445256"/>
                  <a:gd name="connsiteX2" fmla="*/ 1355449 w 3636228"/>
                  <a:gd name="connsiteY2" fmla="*/ 3896616 h 4445256"/>
                  <a:gd name="connsiteX3" fmla="*/ 705532 w 3636228"/>
                  <a:gd name="connsiteY3" fmla="*/ 3509272 h 4445256"/>
                  <a:gd name="connsiteX4" fmla="*/ 704048 w 3636228"/>
                  <a:gd name="connsiteY4" fmla="*/ 2631790 h 4445256"/>
                  <a:gd name="connsiteX5" fmla="*/ 1164036 w 3636228"/>
                  <a:gd name="connsiteY5" fmla="*/ 2790627 h 4445256"/>
                  <a:gd name="connsiteX6" fmla="*/ 1096545 w 3636228"/>
                  <a:gd name="connsiteY6" fmla="*/ 2936496 h 4445256"/>
                  <a:gd name="connsiteX7" fmla="*/ 981156 w 3636228"/>
                  <a:gd name="connsiteY7" fmla="*/ 2822196 h 4445256"/>
                  <a:gd name="connsiteX8" fmla="*/ 1036236 w 3636228"/>
                  <a:gd name="connsiteY8" fmla="*/ 2329646 h 4445256"/>
                  <a:gd name="connsiteX9" fmla="*/ 208 w 3636228"/>
                  <a:gd name="connsiteY9" fmla="*/ 1916568 h 4445256"/>
                  <a:gd name="connsiteX10" fmla="*/ 1300804 w 3636228"/>
                  <a:gd name="connsiteY10" fmla="*/ 441960 h 4445256"/>
                  <a:gd name="connsiteX11" fmla="*/ 3484093 w 3636228"/>
                  <a:gd name="connsiteY11" fmla="*/ 1261 h 4445256"/>
                  <a:gd name="connsiteX12" fmla="*/ 3373836 w 3636228"/>
                  <a:gd name="connsiteY12" fmla="*/ 665736 h 4445256"/>
                  <a:gd name="connsiteX13" fmla="*/ 3602436 w 3636228"/>
                  <a:gd name="connsiteY13" fmla="*/ 1389636 h 4445256"/>
                  <a:gd name="connsiteX14" fmla="*/ 3312876 w 3636228"/>
                  <a:gd name="connsiteY14" fmla="*/ 2113536 h 4445256"/>
                  <a:gd name="connsiteX15" fmla="*/ 3571956 w 3636228"/>
                  <a:gd name="connsiteY15" fmla="*/ 2791716 h 4445256"/>
                  <a:gd name="connsiteX16" fmla="*/ 3168096 w 3636228"/>
                  <a:gd name="connsiteY16" fmla="*/ 3538476 h 4445256"/>
                  <a:gd name="connsiteX17" fmla="*/ 3602436 w 3636228"/>
                  <a:gd name="connsiteY17" fmla="*/ 4445256 h 4445256"/>
                  <a:gd name="connsiteX0" fmla="*/ 889325 w 5793126"/>
                  <a:gd name="connsiteY0" fmla="*/ 2519755 h 4458360"/>
                  <a:gd name="connsiteX1" fmla="*/ 1688075 w 5793126"/>
                  <a:gd name="connsiteY1" fmla="*/ 3341376 h 4458360"/>
                  <a:gd name="connsiteX2" fmla="*/ 1355449 w 5793126"/>
                  <a:gd name="connsiteY2" fmla="*/ 3909720 h 4458360"/>
                  <a:gd name="connsiteX3" fmla="*/ 705532 w 5793126"/>
                  <a:gd name="connsiteY3" fmla="*/ 3522376 h 4458360"/>
                  <a:gd name="connsiteX4" fmla="*/ 704048 w 5793126"/>
                  <a:gd name="connsiteY4" fmla="*/ 2644894 h 4458360"/>
                  <a:gd name="connsiteX5" fmla="*/ 1164036 w 5793126"/>
                  <a:gd name="connsiteY5" fmla="*/ 2803731 h 4458360"/>
                  <a:gd name="connsiteX6" fmla="*/ 1096545 w 5793126"/>
                  <a:gd name="connsiteY6" fmla="*/ 2949600 h 4458360"/>
                  <a:gd name="connsiteX7" fmla="*/ 981156 w 5793126"/>
                  <a:gd name="connsiteY7" fmla="*/ 2835300 h 4458360"/>
                  <a:gd name="connsiteX8" fmla="*/ 1036236 w 5793126"/>
                  <a:gd name="connsiteY8" fmla="*/ 2342750 h 4458360"/>
                  <a:gd name="connsiteX9" fmla="*/ 208 w 5793126"/>
                  <a:gd name="connsiteY9" fmla="*/ 1929672 h 4458360"/>
                  <a:gd name="connsiteX10" fmla="*/ 1300804 w 5793126"/>
                  <a:gd name="connsiteY10" fmla="*/ 455064 h 4458360"/>
                  <a:gd name="connsiteX11" fmla="*/ 3484093 w 5793126"/>
                  <a:gd name="connsiteY11" fmla="*/ 14365 h 4458360"/>
                  <a:gd name="connsiteX12" fmla="*/ 5792966 w 5793126"/>
                  <a:gd name="connsiteY12" fmla="*/ 231508 h 4458360"/>
                  <a:gd name="connsiteX13" fmla="*/ 3602436 w 5793126"/>
                  <a:gd name="connsiteY13" fmla="*/ 1402740 h 4458360"/>
                  <a:gd name="connsiteX14" fmla="*/ 3312876 w 5793126"/>
                  <a:gd name="connsiteY14" fmla="*/ 2126640 h 4458360"/>
                  <a:gd name="connsiteX15" fmla="*/ 3571956 w 5793126"/>
                  <a:gd name="connsiteY15" fmla="*/ 2804820 h 4458360"/>
                  <a:gd name="connsiteX16" fmla="*/ 3168096 w 5793126"/>
                  <a:gd name="connsiteY16" fmla="*/ 3551580 h 4458360"/>
                  <a:gd name="connsiteX17" fmla="*/ 3602436 w 5793126"/>
                  <a:gd name="connsiteY17" fmla="*/ 4458360 h 4458360"/>
                  <a:gd name="connsiteX0" fmla="*/ 889325 w 5845551"/>
                  <a:gd name="connsiteY0" fmla="*/ 2521213 h 4459818"/>
                  <a:gd name="connsiteX1" fmla="*/ 1688075 w 5845551"/>
                  <a:gd name="connsiteY1" fmla="*/ 3342834 h 4459818"/>
                  <a:gd name="connsiteX2" fmla="*/ 1355449 w 5845551"/>
                  <a:gd name="connsiteY2" fmla="*/ 3911178 h 4459818"/>
                  <a:gd name="connsiteX3" fmla="*/ 705532 w 5845551"/>
                  <a:gd name="connsiteY3" fmla="*/ 3523834 h 4459818"/>
                  <a:gd name="connsiteX4" fmla="*/ 704048 w 5845551"/>
                  <a:gd name="connsiteY4" fmla="*/ 2646352 h 4459818"/>
                  <a:gd name="connsiteX5" fmla="*/ 1164036 w 5845551"/>
                  <a:gd name="connsiteY5" fmla="*/ 2805189 h 4459818"/>
                  <a:gd name="connsiteX6" fmla="*/ 1096545 w 5845551"/>
                  <a:gd name="connsiteY6" fmla="*/ 2951058 h 4459818"/>
                  <a:gd name="connsiteX7" fmla="*/ 981156 w 5845551"/>
                  <a:gd name="connsiteY7" fmla="*/ 2836758 h 4459818"/>
                  <a:gd name="connsiteX8" fmla="*/ 1036236 w 5845551"/>
                  <a:gd name="connsiteY8" fmla="*/ 2344208 h 4459818"/>
                  <a:gd name="connsiteX9" fmla="*/ 208 w 5845551"/>
                  <a:gd name="connsiteY9" fmla="*/ 1931130 h 4459818"/>
                  <a:gd name="connsiteX10" fmla="*/ 1300804 w 5845551"/>
                  <a:gd name="connsiteY10" fmla="*/ 456522 h 4459818"/>
                  <a:gd name="connsiteX11" fmla="*/ 3484093 w 5845551"/>
                  <a:gd name="connsiteY11" fmla="*/ 15823 h 4459818"/>
                  <a:gd name="connsiteX12" fmla="*/ 5845394 w 5845551"/>
                  <a:gd name="connsiteY12" fmla="*/ 226388 h 4459818"/>
                  <a:gd name="connsiteX13" fmla="*/ 3602436 w 5845551"/>
                  <a:gd name="connsiteY13" fmla="*/ 1404198 h 4459818"/>
                  <a:gd name="connsiteX14" fmla="*/ 3312876 w 5845551"/>
                  <a:gd name="connsiteY14" fmla="*/ 2128098 h 4459818"/>
                  <a:gd name="connsiteX15" fmla="*/ 3571956 w 5845551"/>
                  <a:gd name="connsiteY15" fmla="*/ 2806278 h 4459818"/>
                  <a:gd name="connsiteX16" fmla="*/ 3168096 w 5845551"/>
                  <a:gd name="connsiteY16" fmla="*/ 3553038 h 4459818"/>
                  <a:gd name="connsiteX17" fmla="*/ 3602436 w 5845551"/>
                  <a:gd name="connsiteY17" fmla="*/ 4459818 h 4459818"/>
                  <a:gd name="connsiteX0" fmla="*/ 889325 w 5853039"/>
                  <a:gd name="connsiteY0" fmla="*/ 2530256 h 4468861"/>
                  <a:gd name="connsiteX1" fmla="*/ 1688075 w 5853039"/>
                  <a:gd name="connsiteY1" fmla="*/ 3351877 h 4468861"/>
                  <a:gd name="connsiteX2" fmla="*/ 1355449 w 5853039"/>
                  <a:gd name="connsiteY2" fmla="*/ 3920221 h 4468861"/>
                  <a:gd name="connsiteX3" fmla="*/ 705532 w 5853039"/>
                  <a:gd name="connsiteY3" fmla="*/ 3532877 h 4468861"/>
                  <a:gd name="connsiteX4" fmla="*/ 704048 w 5853039"/>
                  <a:gd name="connsiteY4" fmla="*/ 2655395 h 4468861"/>
                  <a:gd name="connsiteX5" fmla="*/ 1164036 w 5853039"/>
                  <a:gd name="connsiteY5" fmla="*/ 2814232 h 4468861"/>
                  <a:gd name="connsiteX6" fmla="*/ 1096545 w 5853039"/>
                  <a:gd name="connsiteY6" fmla="*/ 2960101 h 4468861"/>
                  <a:gd name="connsiteX7" fmla="*/ 981156 w 5853039"/>
                  <a:gd name="connsiteY7" fmla="*/ 2845801 h 4468861"/>
                  <a:gd name="connsiteX8" fmla="*/ 1036236 w 5853039"/>
                  <a:gd name="connsiteY8" fmla="*/ 2353251 h 4468861"/>
                  <a:gd name="connsiteX9" fmla="*/ 208 w 5853039"/>
                  <a:gd name="connsiteY9" fmla="*/ 1940173 h 4468861"/>
                  <a:gd name="connsiteX10" fmla="*/ 1300804 w 5853039"/>
                  <a:gd name="connsiteY10" fmla="*/ 465565 h 4468861"/>
                  <a:gd name="connsiteX11" fmla="*/ 3484093 w 5853039"/>
                  <a:gd name="connsiteY11" fmla="*/ 24866 h 4468861"/>
                  <a:gd name="connsiteX12" fmla="*/ 5852883 w 5853039"/>
                  <a:gd name="connsiteY12" fmla="*/ 202539 h 4468861"/>
                  <a:gd name="connsiteX13" fmla="*/ 3602436 w 5853039"/>
                  <a:gd name="connsiteY13" fmla="*/ 1413241 h 4468861"/>
                  <a:gd name="connsiteX14" fmla="*/ 3312876 w 5853039"/>
                  <a:gd name="connsiteY14" fmla="*/ 2137141 h 4468861"/>
                  <a:gd name="connsiteX15" fmla="*/ 3571956 w 5853039"/>
                  <a:gd name="connsiteY15" fmla="*/ 2815321 h 4468861"/>
                  <a:gd name="connsiteX16" fmla="*/ 3168096 w 5853039"/>
                  <a:gd name="connsiteY16" fmla="*/ 3562081 h 4468861"/>
                  <a:gd name="connsiteX17" fmla="*/ 3602436 w 5853039"/>
                  <a:gd name="connsiteY17" fmla="*/ 4468861 h 4468861"/>
                  <a:gd name="connsiteX0" fmla="*/ 889325 w 5898012"/>
                  <a:gd name="connsiteY0" fmla="*/ 2515763 h 4454368"/>
                  <a:gd name="connsiteX1" fmla="*/ 1688075 w 5898012"/>
                  <a:gd name="connsiteY1" fmla="*/ 3337384 h 4454368"/>
                  <a:gd name="connsiteX2" fmla="*/ 1355449 w 5898012"/>
                  <a:gd name="connsiteY2" fmla="*/ 3905728 h 4454368"/>
                  <a:gd name="connsiteX3" fmla="*/ 705532 w 5898012"/>
                  <a:gd name="connsiteY3" fmla="*/ 3518384 h 4454368"/>
                  <a:gd name="connsiteX4" fmla="*/ 704048 w 5898012"/>
                  <a:gd name="connsiteY4" fmla="*/ 2640902 h 4454368"/>
                  <a:gd name="connsiteX5" fmla="*/ 1164036 w 5898012"/>
                  <a:gd name="connsiteY5" fmla="*/ 2799739 h 4454368"/>
                  <a:gd name="connsiteX6" fmla="*/ 1096545 w 5898012"/>
                  <a:gd name="connsiteY6" fmla="*/ 2945608 h 4454368"/>
                  <a:gd name="connsiteX7" fmla="*/ 981156 w 5898012"/>
                  <a:gd name="connsiteY7" fmla="*/ 2831308 h 4454368"/>
                  <a:gd name="connsiteX8" fmla="*/ 1036236 w 5898012"/>
                  <a:gd name="connsiteY8" fmla="*/ 2338758 h 4454368"/>
                  <a:gd name="connsiteX9" fmla="*/ 208 w 5898012"/>
                  <a:gd name="connsiteY9" fmla="*/ 1925680 h 4454368"/>
                  <a:gd name="connsiteX10" fmla="*/ 1300804 w 5898012"/>
                  <a:gd name="connsiteY10" fmla="*/ 451072 h 4454368"/>
                  <a:gd name="connsiteX11" fmla="*/ 3484093 w 5898012"/>
                  <a:gd name="connsiteY11" fmla="*/ 10373 h 4454368"/>
                  <a:gd name="connsiteX12" fmla="*/ 5852883 w 5898012"/>
                  <a:gd name="connsiteY12" fmla="*/ 188046 h 4454368"/>
                  <a:gd name="connsiteX13" fmla="*/ 3602436 w 5898012"/>
                  <a:gd name="connsiteY13" fmla="*/ 1398748 h 4454368"/>
                  <a:gd name="connsiteX14" fmla="*/ 3312876 w 5898012"/>
                  <a:gd name="connsiteY14" fmla="*/ 2122648 h 4454368"/>
                  <a:gd name="connsiteX15" fmla="*/ 3571956 w 5898012"/>
                  <a:gd name="connsiteY15" fmla="*/ 2800828 h 4454368"/>
                  <a:gd name="connsiteX16" fmla="*/ 3168096 w 5898012"/>
                  <a:gd name="connsiteY16" fmla="*/ 3547588 h 4454368"/>
                  <a:gd name="connsiteX17" fmla="*/ 3602436 w 5898012"/>
                  <a:gd name="connsiteY17" fmla="*/ 4454368 h 4454368"/>
                  <a:gd name="connsiteX0" fmla="*/ 889325 w 7604216"/>
                  <a:gd name="connsiteY0" fmla="*/ 2584734 h 4523339"/>
                  <a:gd name="connsiteX1" fmla="*/ 1688075 w 7604216"/>
                  <a:gd name="connsiteY1" fmla="*/ 3406355 h 4523339"/>
                  <a:gd name="connsiteX2" fmla="*/ 1355449 w 7604216"/>
                  <a:gd name="connsiteY2" fmla="*/ 3974699 h 4523339"/>
                  <a:gd name="connsiteX3" fmla="*/ 705532 w 7604216"/>
                  <a:gd name="connsiteY3" fmla="*/ 3587355 h 4523339"/>
                  <a:gd name="connsiteX4" fmla="*/ 704048 w 7604216"/>
                  <a:gd name="connsiteY4" fmla="*/ 2709873 h 4523339"/>
                  <a:gd name="connsiteX5" fmla="*/ 1164036 w 7604216"/>
                  <a:gd name="connsiteY5" fmla="*/ 2868710 h 4523339"/>
                  <a:gd name="connsiteX6" fmla="*/ 1096545 w 7604216"/>
                  <a:gd name="connsiteY6" fmla="*/ 3014579 h 4523339"/>
                  <a:gd name="connsiteX7" fmla="*/ 981156 w 7604216"/>
                  <a:gd name="connsiteY7" fmla="*/ 2900279 h 4523339"/>
                  <a:gd name="connsiteX8" fmla="*/ 1036236 w 7604216"/>
                  <a:gd name="connsiteY8" fmla="*/ 2407729 h 4523339"/>
                  <a:gd name="connsiteX9" fmla="*/ 208 w 7604216"/>
                  <a:gd name="connsiteY9" fmla="*/ 1994651 h 4523339"/>
                  <a:gd name="connsiteX10" fmla="*/ 1300804 w 7604216"/>
                  <a:gd name="connsiteY10" fmla="*/ 520043 h 4523339"/>
                  <a:gd name="connsiteX11" fmla="*/ 3484093 w 7604216"/>
                  <a:gd name="connsiteY11" fmla="*/ 79344 h 4523339"/>
                  <a:gd name="connsiteX12" fmla="*/ 5852883 w 7604216"/>
                  <a:gd name="connsiteY12" fmla="*/ 257017 h 4523339"/>
                  <a:gd name="connsiteX13" fmla="*/ 7526967 w 7604216"/>
                  <a:gd name="connsiteY13" fmla="*/ 2507109 h 4523339"/>
                  <a:gd name="connsiteX14" fmla="*/ 3312876 w 7604216"/>
                  <a:gd name="connsiteY14" fmla="*/ 2191619 h 4523339"/>
                  <a:gd name="connsiteX15" fmla="*/ 3571956 w 7604216"/>
                  <a:gd name="connsiteY15" fmla="*/ 2869799 h 4523339"/>
                  <a:gd name="connsiteX16" fmla="*/ 3168096 w 7604216"/>
                  <a:gd name="connsiteY16" fmla="*/ 3616559 h 4523339"/>
                  <a:gd name="connsiteX17" fmla="*/ 3602436 w 7604216"/>
                  <a:gd name="connsiteY17" fmla="*/ 4523339 h 4523339"/>
                  <a:gd name="connsiteX0" fmla="*/ 889325 w 7539711"/>
                  <a:gd name="connsiteY0" fmla="*/ 2584734 h 4523339"/>
                  <a:gd name="connsiteX1" fmla="*/ 1688075 w 7539711"/>
                  <a:gd name="connsiteY1" fmla="*/ 3406355 h 4523339"/>
                  <a:gd name="connsiteX2" fmla="*/ 1355449 w 7539711"/>
                  <a:gd name="connsiteY2" fmla="*/ 3974699 h 4523339"/>
                  <a:gd name="connsiteX3" fmla="*/ 705532 w 7539711"/>
                  <a:gd name="connsiteY3" fmla="*/ 3587355 h 4523339"/>
                  <a:gd name="connsiteX4" fmla="*/ 704048 w 7539711"/>
                  <a:gd name="connsiteY4" fmla="*/ 2709873 h 4523339"/>
                  <a:gd name="connsiteX5" fmla="*/ 1164036 w 7539711"/>
                  <a:gd name="connsiteY5" fmla="*/ 2868710 h 4523339"/>
                  <a:gd name="connsiteX6" fmla="*/ 1096545 w 7539711"/>
                  <a:gd name="connsiteY6" fmla="*/ 3014579 h 4523339"/>
                  <a:gd name="connsiteX7" fmla="*/ 981156 w 7539711"/>
                  <a:gd name="connsiteY7" fmla="*/ 2900279 h 4523339"/>
                  <a:gd name="connsiteX8" fmla="*/ 1036236 w 7539711"/>
                  <a:gd name="connsiteY8" fmla="*/ 2407729 h 4523339"/>
                  <a:gd name="connsiteX9" fmla="*/ 208 w 7539711"/>
                  <a:gd name="connsiteY9" fmla="*/ 1994651 h 4523339"/>
                  <a:gd name="connsiteX10" fmla="*/ 1300804 w 7539711"/>
                  <a:gd name="connsiteY10" fmla="*/ 520043 h 4523339"/>
                  <a:gd name="connsiteX11" fmla="*/ 3484093 w 7539711"/>
                  <a:gd name="connsiteY11" fmla="*/ 79344 h 4523339"/>
                  <a:gd name="connsiteX12" fmla="*/ 5852883 w 7539711"/>
                  <a:gd name="connsiteY12" fmla="*/ 257017 h 4523339"/>
                  <a:gd name="connsiteX13" fmla="*/ 7526967 w 7539711"/>
                  <a:gd name="connsiteY13" fmla="*/ 2507109 h 4523339"/>
                  <a:gd name="connsiteX14" fmla="*/ 3312876 w 7539711"/>
                  <a:gd name="connsiteY14" fmla="*/ 2191619 h 4523339"/>
                  <a:gd name="connsiteX15" fmla="*/ 3571956 w 7539711"/>
                  <a:gd name="connsiteY15" fmla="*/ 2869799 h 4523339"/>
                  <a:gd name="connsiteX16" fmla="*/ 3168096 w 7539711"/>
                  <a:gd name="connsiteY16" fmla="*/ 3616559 h 4523339"/>
                  <a:gd name="connsiteX17" fmla="*/ 3602436 w 7539711"/>
                  <a:gd name="connsiteY17" fmla="*/ 4523339 h 4523339"/>
                  <a:gd name="connsiteX0" fmla="*/ 889325 w 7541311"/>
                  <a:gd name="connsiteY0" fmla="*/ 2584734 h 4523339"/>
                  <a:gd name="connsiteX1" fmla="*/ 1688075 w 7541311"/>
                  <a:gd name="connsiteY1" fmla="*/ 3406355 h 4523339"/>
                  <a:gd name="connsiteX2" fmla="*/ 1355449 w 7541311"/>
                  <a:gd name="connsiteY2" fmla="*/ 3974699 h 4523339"/>
                  <a:gd name="connsiteX3" fmla="*/ 705532 w 7541311"/>
                  <a:gd name="connsiteY3" fmla="*/ 3587355 h 4523339"/>
                  <a:gd name="connsiteX4" fmla="*/ 704048 w 7541311"/>
                  <a:gd name="connsiteY4" fmla="*/ 2709873 h 4523339"/>
                  <a:gd name="connsiteX5" fmla="*/ 1164036 w 7541311"/>
                  <a:gd name="connsiteY5" fmla="*/ 2868710 h 4523339"/>
                  <a:gd name="connsiteX6" fmla="*/ 1096545 w 7541311"/>
                  <a:gd name="connsiteY6" fmla="*/ 3014579 h 4523339"/>
                  <a:gd name="connsiteX7" fmla="*/ 981156 w 7541311"/>
                  <a:gd name="connsiteY7" fmla="*/ 2900279 h 4523339"/>
                  <a:gd name="connsiteX8" fmla="*/ 1036236 w 7541311"/>
                  <a:gd name="connsiteY8" fmla="*/ 2407729 h 4523339"/>
                  <a:gd name="connsiteX9" fmla="*/ 208 w 7541311"/>
                  <a:gd name="connsiteY9" fmla="*/ 1994651 h 4523339"/>
                  <a:gd name="connsiteX10" fmla="*/ 1300804 w 7541311"/>
                  <a:gd name="connsiteY10" fmla="*/ 520043 h 4523339"/>
                  <a:gd name="connsiteX11" fmla="*/ 3484093 w 7541311"/>
                  <a:gd name="connsiteY11" fmla="*/ 79344 h 4523339"/>
                  <a:gd name="connsiteX12" fmla="*/ 5852883 w 7541311"/>
                  <a:gd name="connsiteY12" fmla="*/ 257017 h 4523339"/>
                  <a:gd name="connsiteX13" fmla="*/ 7526967 w 7541311"/>
                  <a:gd name="connsiteY13" fmla="*/ 2507109 h 4523339"/>
                  <a:gd name="connsiteX14" fmla="*/ 4915644 w 7541311"/>
                  <a:gd name="connsiteY14" fmla="*/ 4375654 h 4523339"/>
                  <a:gd name="connsiteX15" fmla="*/ 3571956 w 7541311"/>
                  <a:gd name="connsiteY15" fmla="*/ 2869799 h 4523339"/>
                  <a:gd name="connsiteX16" fmla="*/ 3168096 w 7541311"/>
                  <a:gd name="connsiteY16" fmla="*/ 3616559 h 4523339"/>
                  <a:gd name="connsiteX17" fmla="*/ 3602436 w 7541311"/>
                  <a:gd name="connsiteY17" fmla="*/ 4523339 h 4523339"/>
                  <a:gd name="connsiteX0" fmla="*/ 889325 w 7541311"/>
                  <a:gd name="connsiteY0" fmla="*/ 2584734 h 4523339"/>
                  <a:gd name="connsiteX1" fmla="*/ 1688075 w 7541311"/>
                  <a:gd name="connsiteY1" fmla="*/ 3406355 h 4523339"/>
                  <a:gd name="connsiteX2" fmla="*/ 1355449 w 7541311"/>
                  <a:gd name="connsiteY2" fmla="*/ 3974699 h 4523339"/>
                  <a:gd name="connsiteX3" fmla="*/ 705532 w 7541311"/>
                  <a:gd name="connsiteY3" fmla="*/ 3587355 h 4523339"/>
                  <a:gd name="connsiteX4" fmla="*/ 704048 w 7541311"/>
                  <a:gd name="connsiteY4" fmla="*/ 2709873 h 4523339"/>
                  <a:gd name="connsiteX5" fmla="*/ 1164036 w 7541311"/>
                  <a:gd name="connsiteY5" fmla="*/ 2868710 h 4523339"/>
                  <a:gd name="connsiteX6" fmla="*/ 1096545 w 7541311"/>
                  <a:gd name="connsiteY6" fmla="*/ 3014579 h 4523339"/>
                  <a:gd name="connsiteX7" fmla="*/ 981156 w 7541311"/>
                  <a:gd name="connsiteY7" fmla="*/ 2900279 h 4523339"/>
                  <a:gd name="connsiteX8" fmla="*/ 1036236 w 7541311"/>
                  <a:gd name="connsiteY8" fmla="*/ 2407729 h 4523339"/>
                  <a:gd name="connsiteX9" fmla="*/ 208 w 7541311"/>
                  <a:gd name="connsiteY9" fmla="*/ 1994651 h 4523339"/>
                  <a:gd name="connsiteX10" fmla="*/ 1300804 w 7541311"/>
                  <a:gd name="connsiteY10" fmla="*/ 520043 h 4523339"/>
                  <a:gd name="connsiteX11" fmla="*/ 3484093 w 7541311"/>
                  <a:gd name="connsiteY11" fmla="*/ 79344 h 4523339"/>
                  <a:gd name="connsiteX12" fmla="*/ 5852883 w 7541311"/>
                  <a:gd name="connsiteY12" fmla="*/ 257017 h 4523339"/>
                  <a:gd name="connsiteX13" fmla="*/ 7526967 w 7541311"/>
                  <a:gd name="connsiteY13" fmla="*/ 2507109 h 4523339"/>
                  <a:gd name="connsiteX14" fmla="*/ 4915644 w 7541311"/>
                  <a:gd name="connsiteY14" fmla="*/ 4375654 h 4523339"/>
                  <a:gd name="connsiteX15" fmla="*/ 3571956 w 7541311"/>
                  <a:gd name="connsiteY15" fmla="*/ 2869799 h 4523339"/>
                  <a:gd name="connsiteX16" fmla="*/ 2171984 w 7541311"/>
                  <a:gd name="connsiteY16" fmla="*/ 3123178 h 4523339"/>
                  <a:gd name="connsiteX17" fmla="*/ 3602436 w 7541311"/>
                  <a:gd name="connsiteY17" fmla="*/ 4523339 h 4523339"/>
                  <a:gd name="connsiteX0" fmla="*/ 889325 w 7541311"/>
                  <a:gd name="connsiteY0" fmla="*/ 2584734 h 4523339"/>
                  <a:gd name="connsiteX1" fmla="*/ 1688075 w 7541311"/>
                  <a:gd name="connsiteY1" fmla="*/ 3406355 h 4523339"/>
                  <a:gd name="connsiteX2" fmla="*/ 1355449 w 7541311"/>
                  <a:gd name="connsiteY2" fmla="*/ 3974699 h 4523339"/>
                  <a:gd name="connsiteX3" fmla="*/ 705532 w 7541311"/>
                  <a:gd name="connsiteY3" fmla="*/ 3587355 h 4523339"/>
                  <a:gd name="connsiteX4" fmla="*/ 704048 w 7541311"/>
                  <a:gd name="connsiteY4" fmla="*/ 2709873 h 4523339"/>
                  <a:gd name="connsiteX5" fmla="*/ 1164036 w 7541311"/>
                  <a:gd name="connsiteY5" fmla="*/ 2868710 h 4523339"/>
                  <a:gd name="connsiteX6" fmla="*/ 1096545 w 7541311"/>
                  <a:gd name="connsiteY6" fmla="*/ 3014579 h 4523339"/>
                  <a:gd name="connsiteX7" fmla="*/ 981156 w 7541311"/>
                  <a:gd name="connsiteY7" fmla="*/ 2900279 h 4523339"/>
                  <a:gd name="connsiteX8" fmla="*/ 1036236 w 7541311"/>
                  <a:gd name="connsiteY8" fmla="*/ 2407729 h 4523339"/>
                  <a:gd name="connsiteX9" fmla="*/ 208 w 7541311"/>
                  <a:gd name="connsiteY9" fmla="*/ 1994651 h 4523339"/>
                  <a:gd name="connsiteX10" fmla="*/ 1300804 w 7541311"/>
                  <a:gd name="connsiteY10" fmla="*/ 520043 h 4523339"/>
                  <a:gd name="connsiteX11" fmla="*/ 3484093 w 7541311"/>
                  <a:gd name="connsiteY11" fmla="*/ 79344 h 4523339"/>
                  <a:gd name="connsiteX12" fmla="*/ 5852883 w 7541311"/>
                  <a:gd name="connsiteY12" fmla="*/ 257017 h 4523339"/>
                  <a:gd name="connsiteX13" fmla="*/ 7526967 w 7541311"/>
                  <a:gd name="connsiteY13" fmla="*/ 2507109 h 4523339"/>
                  <a:gd name="connsiteX14" fmla="*/ 4915644 w 7541311"/>
                  <a:gd name="connsiteY14" fmla="*/ 4375654 h 4523339"/>
                  <a:gd name="connsiteX15" fmla="*/ 3369738 w 7541311"/>
                  <a:gd name="connsiteY15" fmla="*/ 4053914 h 4523339"/>
                  <a:gd name="connsiteX16" fmla="*/ 2171984 w 7541311"/>
                  <a:gd name="connsiteY16" fmla="*/ 3123178 h 4523339"/>
                  <a:gd name="connsiteX17" fmla="*/ 3602436 w 7541311"/>
                  <a:gd name="connsiteY17" fmla="*/ 4523339 h 4523339"/>
                  <a:gd name="connsiteX0" fmla="*/ 889325 w 7541311"/>
                  <a:gd name="connsiteY0" fmla="*/ 2584734 h 4463583"/>
                  <a:gd name="connsiteX1" fmla="*/ 1688075 w 7541311"/>
                  <a:gd name="connsiteY1" fmla="*/ 3406355 h 4463583"/>
                  <a:gd name="connsiteX2" fmla="*/ 1355449 w 7541311"/>
                  <a:gd name="connsiteY2" fmla="*/ 3974699 h 4463583"/>
                  <a:gd name="connsiteX3" fmla="*/ 705532 w 7541311"/>
                  <a:gd name="connsiteY3" fmla="*/ 3587355 h 4463583"/>
                  <a:gd name="connsiteX4" fmla="*/ 704048 w 7541311"/>
                  <a:gd name="connsiteY4" fmla="*/ 2709873 h 4463583"/>
                  <a:gd name="connsiteX5" fmla="*/ 1164036 w 7541311"/>
                  <a:gd name="connsiteY5" fmla="*/ 2868710 h 4463583"/>
                  <a:gd name="connsiteX6" fmla="*/ 1096545 w 7541311"/>
                  <a:gd name="connsiteY6" fmla="*/ 3014579 h 4463583"/>
                  <a:gd name="connsiteX7" fmla="*/ 981156 w 7541311"/>
                  <a:gd name="connsiteY7" fmla="*/ 2900279 h 4463583"/>
                  <a:gd name="connsiteX8" fmla="*/ 1036236 w 7541311"/>
                  <a:gd name="connsiteY8" fmla="*/ 2407729 h 4463583"/>
                  <a:gd name="connsiteX9" fmla="*/ 208 w 7541311"/>
                  <a:gd name="connsiteY9" fmla="*/ 1994651 h 4463583"/>
                  <a:gd name="connsiteX10" fmla="*/ 1300804 w 7541311"/>
                  <a:gd name="connsiteY10" fmla="*/ 520043 h 4463583"/>
                  <a:gd name="connsiteX11" fmla="*/ 3484093 w 7541311"/>
                  <a:gd name="connsiteY11" fmla="*/ 79344 h 4463583"/>
                  <a:gd name="connsiteX12" fmla="*/ 5852883 w 7541311"/>
                  <a:gd name="connsiteY12" fmla="*/ 257017 h 4463583"/>
                  <a:gd name="connsiteX13" fmla="*/ 7526967 w 7541311"/>
                  <a:gd name="connsiteY13" fmla="*/ 2507109 h 4463583"/>
                  <a:gd name="connsiteX14" fmla="*/ 4915644 w 7541311"/>
                  <a:gd name="connsiteY14" fmla="*/ 4375654 h 4463583"/>
                  <a:gd name="connsiteX15" fmla="*/ 3369738 w 7541311"/>
                  <a:gd name="connsiteY15" fmla="*/ 4053914 h 4463583"/>
                  <a:gd name="connsiteX16" fmla="*/ 2171984 w 7541311"/>
                  <a:gd name="connsiteY16" fmla="*/ 3123178 h 4463583"/>
                  <a:gd name="connsiteX17" fmla="*/ 3624905 w 7541311"/>
                  <a:gd name="connsiteY17" fmla="*/ 418407 h 4463583"/>
                  <a:gd name="connsiteX0" fmla="*/ 889325 w 7541311"/>
                  <a:gd name="connsiteY0" fmla="*/ 2584734 h 4463583"/>
                  <a:gd name="connsiteX1" fmla="*/ 1688075 w 7541311"/>
                  <a:gd name="connsiteY1" fmla="*/ 3406355 h 4463583"/>
                  <a:gd name="connsiteX2" fmla="*/ 1355449 w 7541311"/>
                  <a:gd name="connsiteY2" fmla="*/ 3974699 h 4463583"/>
                  <a:gd name="connsiteX3" fmla="*/ 705532 w 7541311"/>
                  <a:gd name="connsiteY3" fmla="*/ 3587355 h 4463583"/>
                  <a:gd name="connsiteX4" fmla="*/ 704048 w 7541311"/>
                  <a:gd name="connsiteY4" fmla="*/ 2709873 h 4463583"/>
                  <a:gd name="connsiteX5" fmla="*/ 1164036 w 7541311"/>
                  <a:gd name="connsiteY5" fmla="*/ 2868710 h 4463583"/>
                  <a:gd name="connsiteX6" fmla="*/ 1096545 w 7541311"/>
                  <a:gd name="connsiteY6" fmla="*/ 3014579 h 4463583"/>
                  <a:gd name="connsiteX7" fmla="*/ 981156 w 7541311"/>
                  <a:gd name="connsiteY7" fmla="*/ 2900279 h 4463583"/>
                  <a:gd name="connsiteX8" fmla="*/ 1036236 w 7541311"/>
                  <a:gd name="connsiteY8" fmla="*/ 2407729 h 4463583"/>
                  <a:gd name="connsiteX9" fmla="*/ 208 w 7541311"/>
                  <a:gd name="connsiteY9" fmla="*/ 1994651 h 4463583"/>
                  <a:gd name="connsiteX10" fmla="*/ 1300804 w 7541311"/>
                  <a:gd name="connsiteY10" fmla="*/ 520043 h 4463583"/>
                  <a:gd name="connsiteX11" fmla="*/ 3484093 w 7541311"/>
                  <a:gd name="connsiteY11" fmla="*/ 79344 h 4463583"/>
                  <a:gd name="connsiteX12" fmla="*/ 5852883 w 7541311"/>
                  <a:gd name="connsiteY12" fmla="*/ 257017 h 4463583"/>
                  <a:gd name="connsiteX13" fmla="*/ 7526967 w 7541311"/>
                  <a:gd name="connsiteY13" fmla="*/ 2507109 h 4463583"/>
                  <a:gd name="connsiteX14" fmla="*/ 4915644 w 7541311"/>
                  <a:gd name="connsiteY14" fmla="*/ 4375654 h 4463583"/>
                  <a:gd name="connsiteX15" fmla="*/ 3369738 w 7541311"/>
                  <a:gd name="connsiteY15" fmla="*/ 4053914 h 4463583"/>
                  <a:gd name="connsiteX16" fmla="*/ 2171984 w 7541311"/>
                  <a:gd name="connsiteY16" fmla="*/ 3123178 h 4463583"/>
                  <a:gd name="connsiteX17" fmla="*/ 3624905 w 7541311"/>
                  <a:gd name="connsiteY17" fmla="*/ 418407 h 4463583"/>
                  <a:gd name="connsiteX0" fmla="*/ 889325 w 7541311"/>
                  <a:gd name="connsiteY0" fmla="*/ 2584734 h 4463583"/>
                  <a:gd name="connsiteX1" fmla="*/ 1688075 w 7541311"/>
                  <a:gd name="connsiteY1" fmla="*/ 3406355 h 4463583"/>
                  <a:gd name="connsiteX2" fmla="*/ 1355449 w 7541311"/>
                  <a:gd name="connsiteY2" fmla="*/ 3974699 h 4463583"/>
                  <a:gd name="connsiteX3" fmla="*/ 705532 w 7541311"/>
                  <a:gd name="connsiteY3" fmla="*/ 3587355 h 4463583"/>
                  <a:gd name="connsiteX4" fmla="*/ 704048 w 7541311"/>
                  <a:gd name="connsiteY4" fmla="*/ 2709873 h 4463583"/>
                  <a:gd name="connsiteX5" fmla="*/ 1164036 w 7541311"/>
                  <a:gd name="connsiteY5" fmla="*/ 2868710 h 4463583"/>
                  <a:gd name="connsiteX6" fmla="*/ 1096545 w 7541311"/>
                  <a:gd name="connsiteY6" fmla="*/ 3014579 h 4463583"/>
                  <a:gd name="connsiteX7" fmla="*/ 981156 w 7541311"/>
                  <a:gd name="connsiteY7" fmla="*/ 2900279 h 4463583"/>
                  <a:gd name="connsiteX8" fmla="*/ 1036236 w 7541311"/>
                  <a:gd name="connsiteY8" fmla="*/ 2407729 h 4463583"/>
                  <a:gd name="connsiteX9" fmla="*/ 208 w 7541311"/>
                  <a:gd name="connsiteY9" fmla="*/ 1994651 h 4463583"/>
                  <a:gd name="connsiteX10" fmla="*/ 1300804 w 7541311"/>
                  <a:gd name="connsiteY10" fmla="*/ 520043 h 4463583"/>
                  <a:gd name="connsiteX11" fmla="*/ 3484093 w 7541311"/>
                  <a:gd name="connsiteY11" fmla="*/ 79344 h 4463583"/>
                  <a:gd name="connsiteX12" fmla="*/ 5852883 w 7541311"/>
                  <a:gd name="connsiteY12" fmla="*/ 257017 h 4463583"/>
                  <a:gd name="connsiteX13" fmla="*/ 7526967 w 7541311"/>
                  <a:gd name="connsiteY13" fmla="*/ 2507109 h 4463583"/>
                  <a:gd name="connsiteX14" fmla="*/ 4915644 w 7541311"/>
                  <a:gd name="connsiteY14" fmla="*/ 4375654 h 4463583"/>
                  <a:gd name="connsiteX15" fmla="*/ 3369738 w 7541311"/>
                  <a:gd name="connsiteY15" fmla="*/ 4053914 h 4463583"/>
                  <a:gd name="connsiteX16" fmla="*/ 2171984 w 7541311"/>
                  <a:gd name="connsiteY16" fmla="*/ 3123178 h 4463583"/>
                  <a:gd name="connsiteX17" fmla="*/ 3624905 w 7541311"/>
                  <a:gd name="connsiteY17" fmla="*/ 418407 h 4463583"/>
                  <a:gd name="connsiteX0" fmla="*/ 889325 w 7541311"/>
                  <a:gd name="connsiteY0" fmla="*/ 3097772 h 4976621"/>
                  <a:gd name="connsiteX1" fmla="*/ 1688075 w 7541311"/>
                  <a:gd name="connsiteY1" fmla="*/ 3919393 h 4976621"/>
                  <a:gd name="connsiteX2" fmla="*/ 1355449 w 7541311"/>
                  <a:gd name="connsiteY2" fmla="*/ 4487737 h 4976621"/>
                  <a:gd name="connsiteX3" fmla="*/ 705532 w 7541311"/>
                  <a:gd name="connsiteY3" fmla="*/ 4100393 h 4976621"/>
                  <a:gd name="connsiteX4" fmla="*/ 704048 w 7541311"/>
                  <a:gd name="connsiteY4" fmla="*/ 3222911 h 4976621"/>
                  <a:gd name="connsiteX5" fmla="*/ 1164036 w 7541311"/>
                  <a:gd name="connsiteY5" fmla="*/ 3381748 h 4976621"/>
                  <a:gd name="connsiteX6" fmla="*/ 1096545 w 7541311"/>
                  <a:gd name="connsiteY6" fmla="*/ 3527617 h 4976621"/>
                  <a:gd name="connsiteX7" fmla="*/ 981156 w 7541311"/>
                  <a:gd name="connsiteY7" fmla="*/ 3413317 h 4976621"/>
                  <a:gd name="connsiteX8" fmla="*/ 1036236 w 7541311"/>
                  <a:gd name="connsiteY8" fmla="*/ 2920767 h 4976621"/>
                  <a:gd name="connsiteX9" fmla="*/ 208 w 7541311"/>
                  <a:gd name="connsiteY9" fmla="*/ 2507689 h 4976621"/>
                  <a:gd name="connsiteX10" fmla="*/ 1300804 w 7541311"/>
                  <a:gd name="connsiteY10" fmla="*/ 1033081 h 4976621"/>
                  <a:gd name="connsiteX11" fmla="*/ 3484093 w 7541311"/>
                  <a:gd name="connsiteY11" fmla="*/ 592382 h 4976621"/>
                  <a:gd name="connsiteX12" fmla="*/ 5852883 w 7541311"/>
                  <a:gd name="connsiteY12" fmla="*/ 770055 h 4976621"/>
                  <a:gd name="connsiteX13" fmla="*/ 7526967 w 7541311"/>
                  <a:gd name="connsiteY13" fmla="*/ 3020147 h 4976621"/>
                  <a:gd name="connsiteX14" fmla="*/ 4915644 w 7541311"/>
                  <a:gd name="connsiteY14" fmla="*/ 4888692 h 4976621"/>
                  <a:gd name="connsiteX15" fmla="*/ 3369738 w 7541311"/>
                  <a:gd name="connsiteY15" fmla="*/ 4566952 h 4976621"/>
                  <a:gd name="connsiteX16" fmla="*/ 2171984 w 7541311"/>
                  <a:gd name="connsiteY16" fmla="*/ 3636216 h 4976621"/>
                  <a:gd name="connsiteX17" fmla="*/ 6111439 w 7541311"/>
                  <a:gd name="connsiteY17" fmla="*/ 17045 h 4976621"/>
                  <a:gd name="connsiteX0" fmla="*/ 889325 w 7541311"/>
                  <a:gd name="connsiteY0" fmla="*/ 3106388 h 5010613"/>
                  <a:gd name="connsiteX1" fmla="*/ 1688075 w 7541311"/>
                  <a:gd name="connsiteY1" fmla="*/ 3928009 h 5010613"/>
                  <a:gd name="connsiteX2" fmla="*/ 1355449 w 7541311"/>
                  <a:gd name="connsiteY2" fmla="*/ 4496353 h 5010613"/>
                  <a:gd name="connsiteX3" fmla="*/ 705532 w 7541311"/>
                  <a:gd name="connsiteY3" fmla="*/ 4109009 h 5010613"/>
                  <a:gd name="connsiteX4" fmla="*/ 704048 w 7541311"/>
                  <a:gd name="connsiteY4" fmla="*/ 3231527 h 5010613"/>
                  <a:gd name="connsiteX5" fmla="*/ 1164036 w 7541311"/>
                  <a:gd name="connsiteY5" fmla="*/ 3390364 h 5010613"/>
                  <a:gd name="connsiteX6" fmla="*/ 1096545 w 7541311"/>
                  <a:gd name="connsiteY6" fmla="*/ 3536233 h 5010613"/>
                  <a:gd name="connsiteX7" fmla="*/ 981156 w 7541311"/>
                  <a:gd name="connsiteY7" fmla="*/ 3421933 h 5010613"/>
                  <a:gd name="connsiteX8" fmla="*/ 1036236 w 7541311"/>
                  <a:gd name="connsiteY8" fmla="*/ 2929383 h 5010613"/>
                  <a:gd name="connsiteX9" fmla="*/ 208 w 7541311"/>
                  <a:gd name="connsiteY9" fmla="*/ 2516305 h 5010613"/>
                  <a:gd name="connsiteX10" fmla="*/ 1300804 w 7541311"/>
                  <a:gd name="connsiteY10" fmla="*/ 1041697 h 5010613"/>
                  <a:gd name="connsiteX11" fmla="*/ 3484093 w 7541311"/>
                  <a:gd name="connsiteY11" fmla="*/ 600998 h 5010613"/>
                  <a:gd name="connsiteX12" fmla="*/ 5852883 w 7541311"/>
                  <a:gd name="connsiteY12" fmla="*/ 778671 h 5010613"/>
                  <a:gd name="connsiteX13" fmla="*/ 7526967 w 7541311"/>
                  <a:gd name="connsiteY13" fmla="*/ 3028763 h 5010613"/>
                  <a:gd name="connsiteX14" fmla="*/ 4915644 w 7541311"/>
                  <a:gd name="connsiteY14" fmla="*/ 4897308 h 5010613"/>
                  <a:gd name="connsiteX15" fmla="*/ 3369738 w 7541311"/>
                  <a:gd name="connsiteY15" fmla="*/ 4575568 h 5010613"/>
                  <a:gd name="connsiteX16" fmla="*/ 1857423 w 7541311"/>
                  <a:gd name="connsiteY16" fmla="*/ 2704118 h 5010613"/>
                  <a:gd name="connsiteX17" fmla="*/ 6111439 w 7541311"/>
                  <a:gd name="connsiteY17" fmla="*/ 25661 h 5010613"/>
                  <a:gd name="connsiteX0" fmla="*/ 889325 w 7541311"/>
                  <a:gd name="connsiteY0" fmla="*/ 3106388 h 4944173"/>
                  <a:gd name="connsiteX1" fmla="*/ 1688075 w 7541311"/>
                  <a:gd name="connsiteY1" fmla="*/ 3928009 h 4944173"/>
                  <a:gd name="connsiteX2" fmla="*/ 1355449 w 7541311"/>
                  <a:gd name="connsiteY2" fmla="*/ 4496353 h 4944173"/>
                  <a:gd name="connsiteX3" fmla="*/ 705532 w 7541311"/>
                  <a:gd name="connsiteY3" fmla="*/ 4109009 h 4944173"/>
                  <a:gd name="connsiteX4" fmla="*/ 704048 w 7541311"/>
                  <a:gd name="connsiteY4" fmla="*/ 3231527 h 4944173"/>
                  <a:gd name="connsiteX5" fmla="*/ 1164036 w 7541311"/>
                  <a:gd name="connsiteY5" fmla="*/ 3390364 h 4944173"/>
                  <a:gd name="connsiteX6" fmla="*/ 1096545 w 7541311"/>
                  <a:gd name="connsiteY6" fmla="*/ 3536233 h 4944173"/>
                  <a:gd name="connsiteX7" fmla="*/ 981156 w 7541311"/>
                  <a:gd name="connsiteY7" fmla="*/ 3421933 h 4944173"/>
                  <a:gd name="connsiteX8" fmla="*/ 1036236 w 7541311"/>
                  <a:gd name="connsiteY8" fmla="*/ 2929383 h 4944173"/>
                  <a:gd name="connsiteX9" fmla="*/ 208 w 7541311"/>
                  <a:gd name="connsiteY9" fmla="*/ 2516305 h 4944173"/>
                  <a:gd name="connsiteX10" fmla="*/ 1300804 w 7541311"/>
                  <a:gd name="connsiteY10" fmla="*/ 1041697 h 4944173"/>
                  <a:gd name="connsiteX11" fmla="*/ 3484093 w 7541311"/>
                  <a:gd name="connsiteY11" fmla="*/ 600998 h 4944173"/>
                  <a:gd name="connsiteX12" fmla="*/ 5852883 w 7541311"/>
                  <a:gd name="connsiteY12" fmla="*/ 778671 h 4944173"/>
                  <a:gd name="connsiteX13" fmla="*/ 7526967 w 7541311"/>
                  <a:gd name="connsiteY13" fmla="*/ 3028763 h 4944173"/>
                  <a:gd name="connsiteX14" fmla="*/ 4915644 w 7541311"/>
                  <a:gd name="connsiteY14" fmla="*/ 4897308 h 4944173"/>
                  <a:gd name="connsiteX15" fmla="*/ 2718145 w 7541311"/>
                  <a:gd name="connsiteY15" fmla="*/ 4240068 h 4944173"/>
                  <a:gd name="connsiteX16" fmla="*/ 1857423 w 7541311"/>
                  <a:gd name="connsiteY16" fmla="*/ 2704118 h 4944173"/>
                  <a:gd name="connsiteX17" fmla="*/ 6111439 w 7541311"/>
                  <a:gd name="connsiteY17" fmla="*/ 25661 h 4944173"/>
                  <a:gd name="connsiteX0" fmla="*/ 889325 w 7530353"/>
                  <a:gd name="connsiteY0" fmla="*/ 3106388 h 4882537"/>
                  <a:gd name="connsiteX1" fmla="*/ 1688075 w 7530353"/>
                  <a:gd name="connsiteY1" fmla="*/ 3928009 h 4882537"/>
                  <a:gd name="connsiteX2" fmla="*/ 1355449 w 7530353"/>
                  <a:gd name="connsiteY2" fmla="*/ 4496353 h 4882537"/>
                  <a:gd name="connsiteX3" fmla="*/ 705532 w 7530353"/>
                  <a:gd name="connsiteY3" fmla="*/ 4109009 h 4882537"/>
                  <a:gd name="connsiteX4" fmla="*/ 704048 w 7530353"/>
                  <a:gd name="connsiteY4" fmla="*/ 3231527 h 4882537"/>
                  <a:gd name="connsiteX5" fmla="*/ 1164036 w 7530353"/>
                  <a:gd name="connsiteY5" fmla="*/ 3390364 h 4882537"/>
                  <a:gd name="connsiteX6" fmla="*/ 1096545 w 7530353"/>
                  <a:gd name="connsiteY6" fmla="*/ 3536233 h 4882537"/>
                  <a:gd name="connsiteX7" fmla="*/ 981156 w 7530353"/>
                  <a:gd name="connsiteY7" fmla="*/ 3421933 h 4882537"/>
                  <a:gd name="connsiteX8" fmla="*/ 1036236 w 7530353"/>
                  <a:gd name="connsiteY8" fmla="*/ 2929383 h 4882537"/>
                  <a:gd name="connsiteX9" fmla="*/ 208 w 7530353"/>
                  <a:gd name="connsiteY9" fmla="*/ 2516305 h 4882537"/>
                  <a:gd name="connsiteX10" fmla="*/ 1300804 w 7530353"/>
                  <a:gd name="connsiteY10" fmla="*/ 1041697 h 4882537"/>
                  <a:gd name="connsiteX11" fmla="*/ 3484093 w 7530353"/>
                  <a:gd name="connsiteY11" fmla="*/ 600998 h 4882537"/>
                  <a:gd name="connsiteX12" fmla="*/ 5852883 w 7530353"/>
                  <a:gd name="connsiteY12" fmla="*/ 778671 h 4882537"/>
                  <a:gd name="connsiteX13" fmla="*/ 7526967 w 7530353"/>
                  <a:gd name="connsiteY13" fmla="*/ 3028763 h 4882537"/>
                  <a:gd name="connsiteX14" fmla="*/ 5424934 w 7530353"/>
                  <a:gd name="connsiteY14" fmla="*/ 4831524 h 4882537"/>
                  <a:gd name="connsiteX15" fmla="*/ 2718145 w 7530353"/>
                  <a:gd name="connsiteY15" fmla="*/ 4240068 h 4882537"/>
                  <a:gd name="connsiteX16" fmla="*/ 1857423 w 7530353"/>
                  <a:gd name="connsiteY16" fmla="*/ 2704118 h 4882537"/>
                  <a:gd name="connsiteX17" fmla="*/ 6111439 w 7530353"/>
                  <a:gd name="connsiteY17" fmla="*/ 25661 h 4882537"/>
                  <a:gd name="connsiteX0" fmla="*/ 889325 w 7530353"/>
                  <a:gd name="connsiteY0" fmla="*/ 3104703 h 4879238"/>
                  <a:gd name="connsiteX1" fmla="*/ 1688075 w 7530353"/>
                  <a:gd name="connsiteY1" fmla="*/ 3926324 h 4879238"/>
                  <a:gd name="connsiteX2" fmla="*/ 1355449 w 7530353"/>
                  <a:gd name="connsiteY2" fmla="*/ 4494668 h 4879238"/>
                  <a:gd name="connsiteX3" fmla="*/ 705532 w 7530353"/>
                  <a:gd name="connsiteY3" fmla="*/ 4107324 h 4879238"/>
                  <a:gd name="connsiteX4" fmla="*/ 704048 w 7530353"/>
                  <a:gd name="connsiteY4" fmla="*/ 3229842 h 4879238"/>
                  <a:gd name="connsiteX5" fmla="*/ 1164036 w 7530353"/>
                  <a:gd name="connsiteY5" fmla="*/ 3388679 h 4879238"/>
                  <a:gd name="connsiteX6" fmla="*/ 1096545 w 7530353"/>
                  <a:gd name="connsiteY6" fmla="*/ 3534548 h 4879238"/>
                  <a:gd name="connsiteX7" fmla="*/ 981156 w 7530353"/>
                  <a:gd name="connsiteY7" fmla="*/ 3420248 h 4879238"/>
                  <a:gd name="connsiteX8" fmla="*/ 1036236 w 7530353"/>
                  <a:gd name="connsiteY8" fmla="*/ 2927698 h 4879238"/>
                  <a:gd name="connsiteX9" fmla="*/ 208 w 7530353"/>
                  <a:gd name="connsiteY9" fmla="*/ 2514620 h 4879238"/>
                  <a:gd name="connsiteX10" fmla="*/ 1300804 w 7530353"/>
                  <a:gd name="connsiteY10" fmla="*/ 1040012 h 4879238"/>
                  <a:gd name="connsiteX11" fmla="*/ 3484093 w 7530353"/>
                  <a:gd name="connsiteY11" fmla="*/ 599313 h 4879238"/>
                  <a:gd name="connsiteX12" fmla="*/ 5852883 w 7530353"/>
                  <a:gd name="connsiteY12" fmla="*/ 776986 h 4879238"/>
                  <a:gd name="connsiteX13" fmla="*/ 7526967 w 7530353"/>
                  <a:gd name="connsiteY13" fmla="*/ 3027078 h 4879238"/>
                  <a:gd name="connsiteX14" fmla="*/ 5424934 w 7530353"/>
                  <a:gd name="connsiteY14" fmla="*/ 4829839 h 4879238"/>
                  <a:gd name="connsiteX15" fmla="*/ 2718145 w 7530353"/>
                  <a:gd name="connsiteY15" fmla="*/ 4238383 h 4879238"/>
                  <a:gd name="connsiteX16" fmla="*/ 1849934 w 7530353"/>
                  <a:gd name="connsiteY16" fmla="*/ 2834002 h 4879238"/>
                  <a:gd name="connsiteX17" fmla="*/ 6111439 w 7530353"/>
                  <a:gd name="connsiteY17" fmla="*/ 23976 h 4879238"/>
                  <a:gd name="connsiteX0" fmla="*/ 889325 w 7530353"/>
                  <a:gd name="connsiteY0" fmla="*/ 3101025 h 4875560"/>
                  <a:gd name="connsiteX1" fmla="*/ 1688075 w 7530353"/>
                  <a:gd name="connsiteY1" fmla="*/ 3922646 h 4875560"/>
                  <a:gd name="connsiteX2" fmla="*/ 1355449 w 7530353"/>
                  <a:gd name="connsiteY2" fmla="*/ 4490990 h 4875560"/>
                  <a:gd name="connsiteX3" fmla="*/ 705532 w 7530353"/>
                  <a:gd name="connsiteY3" fmla="*/ 4103646 h 4875560"/>
                  <a:gd name="connsiteX4" fmla="*/ 704048 w 7530353"/>
                  <a:gd name="connsiteY4" fmla="*/ 3226164 h 4875560"/>
                  <a:gd name="connsiteX5" fmla="*/ 1164036 w 7530353"/>
                  <a:gd name="connsiteY5" fmla="*/ 3385001 h 4875560"/>
                  <a:gd name="connsiteX6" fmla="*/ 1096545 w 7530353"/>
                  <a:gd name="connsiteY6" fmla="*/ 3530870 h 4875560"/>
                  <a:gd name="connsiteX7" fmla="*/ 981156 w 7530353"/>
                  <a:gd name="connsiteY7" fmla="*/ 3416570 h 4875560"/>
                  <a:gd name="connsiteX8" fmla="*/ 1036236 w 7530353"/>
                  <a:gd name="connsiteY8" fmla="*/ 2924020 h 4875560"/>
                  <a:gd name="connsiteX9" fmla="*/ 208 w 7530353"/>
                  <a:gd name="connsiteY9" fmla="*/ 2510942 h 4875560"/>
                  <a:gd name="connsiteX10" fmla="*/ 1300804 w 7530353"/>
                  <a:gd name="connsiteY10" fmla="*/ 1036334 h 4875560"/>
                  <a:gd name="connsiteX11" fmla="*/ 3484093 w 7530353"/>
                  <a:gd name="connsiteY11" fmla="*/ 595635 h 4875560"/>
                  <a:gd name="connsiteX12" fmla="*/ 5852883 w 7530353"/>
                  <a:gd name="connsiteY12" fmla="*/ 773308 h 4875560"/>
                  <a:gd name="connsiteX13" fmla="*/ 7526967 w 7530353"/>
                  <a:gd name="connsiteY13" fmla="*/ 3023400 h 4875560"/>
                  <a:gd name="connsiteX14" fmla="*/ 5424934 w 7530353"/>
                  <a:gd name="connsiteY14" fmla="*/ 4826161 h 4875560"/>
                  <a:gd name="connsiteX15" fmla="*/ 2718145 w 7530353"/>
                  <a:gd name="connsiteY15" fmla="*/ 4234705 h 4875560"/>
                  <a:gd name="connsiteX16" fmla="*/ 1849934 w 7530353"/>
                  <a:gd name="connsiteY16" fmla="*/ 2830324 h 4875560"/>
                  <a:gd name="connsiteX17" fmla="*/ 6111439 w 7530353"/>
                  <a:gd name="connsiteY17" fmla="*/ 20298 h 4875560"/>
                  <a:gd name="connsiteX0" fmla="*/ 889325 w 7530353"/>
                  <a:gd name="connsiteY0" fmla="*/ 3101025 h 4875560"/>
                  <a:gd name="connsiteX1" fmla="*/ 1688075 w 7530353"/>
                  <a:gd name="connsiteY1" fmla="*/ 3922646 h 4875560"/>
                  <a:gd name="connsiteX2" fmla="*/ 1355449 w 7530353"/>
                  <a:gd name="connsiteY2" fmla="*/ 4490990 h 4875560"/>
                  <a:gd name="connsiteX3" fmla="*/ 705532 w 7530353"/>
                  <a:gd name="connsiteY3" fmla="*/ 4103646 h 4875560"/>
                  <a:gd name="connsiteX4" fmla="*/ 704048 w 7530353"/>
                  <a:gd name="connsiteY4" fmla="*/ 3226164 h 4875560"/>
                  <a:gd name="connsiteX5" fmla="*/ 1164036 w 7530353"/>
                  <a:gd name="connsiteY5" fmla="*/ 3385001 h 4875560"/>
                  <a:gd name="connsiteX6" fmla="*/ 1096545 w 7530353"/>
                  <a:gd name="connsiteY6" fmla="*/ 3530870 h 4875560"/>
                  <a:gd name="connsiteX7" fmla="*/ 981156 w 7530353"/>
                  <a:gd name="connsiteY7" fmla="*/ 3416570 h 4875560"/>
                  <a:gd name="connsiteX8" fmla="*/ 1036236 w 7530353"/>
                  <a:gd name="connsiteY8" fmla="*/ 2924020 h 4875560"/>
                  <a:gd name="connsiteX9" fmla="*/ 208 w 7530353"/>
                  <a:gd name="connsiteY9" fmla="*/ 2510942 h 4875560"/>
                  <a:gd name="connsiteX10" fmla="*/ 1300804 w 7530353"/>
                  <a:gd name="connsiteY10" fmla="*/ 1036334 h 4875560"/>
                  <a:gd name="connsiteX11" fmla="*/ 3484093 w 7530353"/>
                  <a:gd name="connsiteY11" fmla="*/ 595635 h 4875560"/>
                  <a:gd name="connsiteX12" fmla="*/ 5852883 w 7530353"/>
                  <a:gd name="connsiteY12" fmla="*/ 773308 h 4875560"/>
                  <a:gd name="connsiteX13" fmla="*/ 7526967 w 7530353"/>
                  <a:gd name="connsiteY13" fmla="*/ 3023400 h 4875560"/>
                  <a:gd name="connsiteX14" fmla="*/ 5424934 w 7530353"/>
                  <a:gd name="connsiteY14" fmla="*/ 4826161 h 4875560"/>
                  <a:gd name="connsiteX15" fmla="*/ 2718145 w 7530353"/>
                  <a:gd name="connsiteY15" fmla="*/ 4234705 h 4875560"/>
                  <a:gd name="connsiteX16" fmla="*/ 1849934 w 7530353"/>
                  <a:gd name="connsiteY16" fmla="*/ 2830324 h 4875560"/>
                  <a:gd name="connsiteX17" fmla="*/ 6111439 w 7530353"/>
                  <a:gd name="connsiteY17" fmla="*/ 20298 h 4875560"/>
                  <a:gd name="connsiteX0" fmla="*/ 889325 w 7530353"/>
                  <a:gd name="connsiteY0" fmla="*/ 3101025 h 4875560"/>
                  <a:gd name="connsiteX1" fmla="*/ 1688075 w 7530353"/>
                  <a:gd name="connsiteY1" fmla="*/ 3922646 h 4875560"/>
                  <a:gd name="connsiteX2" fmla="*/ 1355449 w 7530353"/>
                  <a:gd name="connsiteY2" fmla="*/ 4490990 h 4875560"/>
                  <a:gd name="connsiteX3" fmla="*/ 705532 w 7530353"/>
                  <a:gd name="connsiteY3" fmla="*/ 4103646 h 4875560"/>
                  <a:gd name="connsiteX4" fmla="*/ 704048 w 7530353"/>
                  <a:gd name="connsiteY4" fmla="*/ 3226164 h 4875560"/>
                  <a:gd name="connsiteX5" fmla="*/ 1164036 w 7530353"/>
                  <a:gd name="connsiteY5" fmla="*/ 3385001 h 4875560"/>
                  <a:gd name="connsiteX6" fmla="*/ 1096545 w 7530353"/>
                  <a:gd name="connsiteY6" fmla="*/ 3530870 h 4875560"/>
                  <a:gd name="connsiteX7" fmla="*/ 981156 w 7530353"/>
                  <a:gd name="connsiteY7" fmla="*/ 3416570 h 4875560"/>
                  <a:gd name="connsiteX8" fmla="*/ 1036236 w 7530353"/>
                  <a:gd name="connsiteY8" fmla="*/ 2924020 h 4875560"/>
                  <a:gd name="connsiteX9" fmla="*/ 208 w 7530353"/>
                  <a:gd name="connsiteY9" fmla="*/ 2510942 h 4875560"/>
                  <a:gd name="connsiteX10" fmla="*/ 1300804 w 7530353"/>
                  <a:gd name="connsiteY10" fmla="*/ 1036334 h 4875560"/>
                  <a:gd name="connsiteX11" fmla="*/ 3484093 w 7530353"/>
                  <a:gd name="connsiteY11" fmla="*/ 595635 h 4875560"/>
                  <a:gd name="connsiteX12" fmla="*/ 5852883 w 7530353"/>
                  <a:gd name="connsiteY12" fmla="*/ 773308 h 4875560"/>
                  <a:gd name="connsiteX13" fmla="*/ 7526967 w 7530353"/>
                  <a:gd name="connsiteY13" fmla="*/ 3023400 h 4875560"/>
                  <a:gd name="connsiteX14" fmla="*/ 5424934 w 7530353"/>
                  <a:gd name="connsiteY14" fmla="*/ 4826161 h 4875560"/>
                  <a:gd name="connsiteX15" fmla="*/ 2718145 w 7530353"/>
                  <a:gd name="connsiteY15" fmla="*/ 4234705 h 4875560"/>
                  <a:gd name="connsiteX16" fmla="*/ 1849934 w 7530353"/>
                  <a:gd name="connsiteY16" fmla="*/ 2830324 h 4875560"/>
                  <a:gd name="connsiteX17" fmla="*/ 6111439 w 7530353"/>
                  <a:gd name="connsiteY17" fmla="*/ 20298 h 4875560"/>
                  <a:gd name="connsiteX0" fmla="*/ 889325 w 7530353"/>
                  <a:gd name="connsiteY0" fmla="*/ 3101312 h 4875847"/>
                  <a:gd name="connsiteX1" fmla="*/ 1688075 w 7530353"/>
                  <a:gd name="connsiteY1" fmla="*/ 3922933 h 4875847"/>
                  <a:gd name="connsiteX2" fmla="*/ 1355449 w 7530353"/>
                  <a:gd name="connsiteY2" fmla="*/ 4491277 h 4875847"/>
                  <a:gd name="connsiteX3" fmla="*/ 705532 w 7530353"/>
                  <a:gd name="connsiteY3" fmla="*/ 4103933 h 4875847"/>
                  <a:gd name="connsiteX4" fmla="*/ 704048 w 7530353"/>
                  <a:gd name="connsiteY4" fmla="*/ 3226451 h 4875847"/>
                  <a:gd name="connsiteX5" fmla="*/ 1164036 w 7530353"/>
                  <a:gd name="connsiteY5" fmla="*/ 3385288 h 4875847"/>
                  <a:gd name="connsiteX6" fmla="*/ 1096545 w 7530353"/>
                  <a:gd name="connsiteY6" fmla="*/ 3531157 h 4875847"/>
                  <a:gd name="connsiteX7" fmla="*/ 981156 w 7530353"/>
                  <a:gd name="connsiteY7" fmla="*/ 3416857 h 4875847"/>
                  <a:gd name="connsiteX8" fmla="*/ 1036236 w 7530353"/>
                  <a:gd name="connsiteY8" fmla="*/ 2924307 h 4875847"/>
                  <a:gd name="connsiteX9" fmla="*/ 208 w 7530353"/>
                  <a:gd name="connsiteY9" fmla="*/ 2511229 h 4875847"/>
                  <a:gd name="connsiteX10" fmla="*/ 1300804 w 7530353"/>
                  <a:gd name="connsiteY10" fmla="*/ 1036621 h 4875847"/>
                  <a:gd name="connsiteX11" fmla="*/ 3484093 w 7530353"/>
                  <a:gd name="connsiteY11" fmla="*/ 595922 h 4875847"/>
                  <a:gd name="connsiteX12" fmla="*/ 5852883 w 7530353"/>
                  <a:gd name="connsiteY12" fmla="*/ 773595 h 4875847"/>
                  <a:gd name="connsiteX13" fmla="*/ 7526967 w 7530353"/>
                  <a:gd name="connsiteY13" fmla="*/ 3023687 h 4875847"/>
                  <a:gd name="connsiteX14" fmla="*/ 5424934 w 7530353"/>
                  <a:gd name="connsiteY14" fmla="*/ 4826448 h 4875847"/>
                  <a:gd name="connsiteX15" fmla="*/ 2718145 w 7530353"/>
                  <a:gd name="connsiteY15" fmla="*/ 4234992 h 4875847"/>
                  <a:gd name="connsiteX16" fmla="*/ 1849934 w 7530353"/>
                  <a:gd name="connsiteY16" fmla="*/ 2830611 h 4875847"/>
                  <a:gd name="connsiteX17" fmla="*/ 6111439 w 7530353"/>
                  <a:gd name="connsiteY17" fmla="*/ 20585 h 4875847"/>
                  <a:gd name="connsiteX0" fmla="*/ 889325 w 7530353"/>
                  <a:gd name="connsiteY0" fmla="*/ 3100799 h 4874637"/>
                  <a:gd name="connsiteX1" fmla="*/ 1688075 w 7530353"/>
                  <a:gd name="connsiteY1" fmla="*/ 3922420 h 4874637"/>
                  <a:gd name="connsiteX2" fmla="*/ 1355449 w 7530353"/>
                  <a:gd name="connsiteY2" fmla="*/ 4490764 h 4874637"/>
                  <a:gd name="connsiteX3" fmla="*/ 705532 w 7530353"/>
                  <a:gd name="connsiteY3" fmla="*/ 4103420 h 4874637"/>
                  <a:gd name="connsiteX4" fmla="*/ 704048 w 7530353"/>
                  <a:gd name="connsiteY4" fmla="*/ 3225938 h 4874637"/>
                  <a:gd name="connsiteX5" fmla="*/ 1164036 w 7530353"/>
                  <a:gd name="connsiteY5" fmla="*/ 3384775 h 4874637"/>
                  <a:gd name="connsiteX6" fmla="*/ 1096545 w 7530353"/>
                  <a:gd name="connsiteY6" fmla="*/ 3530644 h 4874637"/>
                  <a:gd name="connsiteX7" fmla="*/ 981156 w 7530353"/>
                  <a:gd name="connsiteY7" fmla="*/ 3416344 h 4874637"/>
                  <a:gd name="connsiteX8" fmla="*/ 1036236 w 7530353"/>
                  <a:gd name="connsiteY8" fmla="*/ 2923794 h 4874637"/>
                  <a:gd name="connsiteX9" fmla="*/ 208 w 7530353"/>
                  <a:gd name="connsiteY9" fmla="*/ 2510716 h 4874637"/>
                  <a:gd name="connsiteX10" fmla="*/ 1300804 w 7530353"/>
                  <a:gd name="connsiteY10" fmla="*/ 1036108 h 4874637"/>
                  <a:gd name="connsiteX11" fmla="*/ 3484093 w 7530353"/>
                  <a:gd name="connsiteY11" fmla="*/ 595409 h 4874637"/>
                  <a:gd name="connsiteX12" fmla="*/ 5852883 w 7530353"/>
                  <a:gd name="connsiteY12" fmla="*/ 773082 h 4874637"/>
                  <a:gd name="connsiteX13" fmla="*/ 7526967 w 7530353"/>
                  <a:gd name="connsiteY13" fmla="*/ 3023174 h 4874637"/>
                  <a:gd name="connsiteX14" fmla="*/ 5424934 w 7530353"/>
                  <a:gd name="connsiteY14" fmla="*/ 4825935 h 4874637"/>
                  <a:gd name="connsiteX15" fmla="*/ 2718145 w 7530353"/>
                  <a:gd name="connsiteY15" fmla="*/ 4234479 h 4874637"/>
                  <a:gd name="connsiteX16" fmla="*/ 1887382 w 7530353"/>
                  <a:gd name="connsiteY16" fmla="*/ 2889304 h 4874637"/>
                  <a:gd name="connsiteX17" fmla="*/ 6111439 w 7530353"/>
                  <a:gd name="connsiteY17" fmla="*/ 20072 h 4874637"/>
                  <a:gd name="connsiteX0" fmla="*/ 889325 w 7530353"/>
                  <a:gd name="connsiteY0" fmla="*/ 3080727 h 4854565"/>
                  <a:gd name="connsiteX1" fmla="*/ 1688075 w 7530353"/>
                  <a:gd name="connsiteY1" fmla="*/ 3902348 h 4854565"/>
                  <a:gd name="connsiteX2" fmla="*/ 1355449 w 7530353"/>
                  <a:gd name="connsiteY2" fmla="*/ 4470692 h 4854565"/>
                  <a:gd name="connsiteX3" fmla="*/ 705532 w 7530353"/>
                  <a:gd name="connsiteY3" fmla="*/ 4083348 h 4854565"/>
                  <a:gd name="connsiteX4" fmla="*/ 704048 w 7530353"/>
                  <a:gd name="connsiteY4" fmla="*/ 3205866 h 4854565"/>
                  <a:gd name="connsiteX5" fmla="*/ 1164036 w 7530353"/>
                  <a:gd name="connsiteY5" fmla="*/ 3364703 h 4854565"/>
                  <a:gd name="connsiteX6" fmla="*/ 1096545 w 7530353"/>
                  <a:gd name="connsiteY6" fmla="*/ 3510572 h 4854565"/>
                  <a:gd name="connsiteX7" fmla="*/ 981156 w 7530353"/>
                  <a:gd name="connsiteY7" fmla="*/ 3396272 h 4854565"/>
                  <a:gd name="connsiteX8" fmla="*/ 1036236 w 7530353"/>
                  <a:gd name="connsiteY8" fmla="*/ 2903722 h 4854565"/>
                  <a:gd name="connsiteX9" fmla="*/ 208 w 7530353"/>
                  <a:gd name="connsiteY9" fmla="*/ 2490644 h 4854565"/>
                  <a:gd name="connsiteX10" fmla="*/ 1300804 w 7530353"/>
                  <a:gd name="connsiteY10" fmla="*/ 1016036 h 4854565"/>
                  <a:gd name="connsiteX11" fmla="*/ 3484093 w 7530353"/>
                  <a:gd name="connsiteY11" fmla="*/ 575337 h 4854565"/>
                  <a:gd name="connsiteX12" fmla="*/ 5852883 w 7530353"/>
                  <a:gd name="connsiteY12" fmla="*/ 753010 h 4854565"/>
                  <a:gd name="connsiteX13" fmla="*/ 7526967 w 7530353"/>
                  <a:gd name="connsiteY13" fmla="*/ 3003102 h 4854565"/>
                  <a:gd name="connsiteX14" fmla="*/ 5424934 w 7530353"/>
                  <a:gd name="connsiteY14" fmla="*/ 4805863 h 4854565"/>
                  <a:gd name="connsiteX15" fmla="*/ 2718145 w 7530353"/>
                  <a:gd name="connsiteY15" fmla="*/ 4214407 h 4854565"/>
                  <a:gd name="connsiteX16" fmla="*/ 1887382 w 7530353"/>
                  <a:gd name="connsiteY16" fmla="*/ 2869232 h 4854565"/>
                  <a:gd name="connsiteX17" fmla="*/ 6111439 w 7530353"/>
                  <a:gd name="connsiteY17" fmla="*/ 0 h 4854565"/>
                  <a:gd name="connsiteX0" fmla="*/ 889325 w 7530353"/>
                  <a:gd name="connsiteY0" fmla="*/ 3080727 h 4854565"/>
                  <a:gd name="connsiteX1" fmla="*/ 1688075 w 7530353"/>
                  <a:gd name="connsiteY1" fmla="*/ 3902348 h 4854565"/>
                  <a:gd name="connsiteX2" fmla="*/ 1355449 w 7530353"/>
                  <a:gd name="connsiteY2" fmla="*/ 4470692 h 4854565"/>
                  <a:gd name="connsiteX3" fmla="*/ 705532 w 7530353"/>
                  <a:gd name="connsiteY3" fmla="*/ 4083348 h 4854565"/>
                  <a:gd name="connsiteX4" fmla="*/ 704048 w 7530353"/>
                  <a:gd name="connsiteY4" fmla="*/ 3205866 h 4854565"/>
                  <a:gd name="connsiteX5" fmla="*/ 1164036 w 7530353"/>
                  <a:gd name="connsiteY5" fmla="*/ 3364703 h 4854565"/>
                  <a:gd name="connsiteX6" fmla="*/ 1096545 w 7530353"/>
                  <a:gd name="connsiteY6" fmla="*/ 3510572 h 4854565"/>
                  <a:gd name="connsiteX7" fmla="*/ 981156 w 7530353"/>
                  <a:gd name="connsiteY7" fmla="*/ 3396272 h 4854565"/>
                  <a:gd name="connsiteX8" fmla="*/ 1036236 w 7530353"/>
                  <a:gd name="connsiteY8" fmla="*/ 2903722 h 4854565"/>
                  <a:gd name="connsiteX9" fmla="*/ 208 w 7530353"/>
                  <a:gd name="connsiteY9" fmla="*/ 2490644 h 4854565"/>
                  <a:gd name="connsiteX10" fmla="*/ 1300804 w 7530353"/>
                  <a:gd name="connsiteY10" fmla="*/ 1016036 h 4854565"/>
                  <a:gd name="connsiteX11" fmla="*/ 3484093 w 7530353"/>
                  <a:gd name="connsiteY11" fmla="*/ 575337 h 4854565"/>
                  <a:gd name="connsiteX12" fmla="*/ 5852883 w 7530353"/>
                  <a:gd name="connsiteY12" fmla="*/ 753010 h 4854565"/>
                  <a:gd name="connsiteX13" fmla="*/ 7526967 w 7530353"/>
                  <a:gd name="connsiteY13" fmla="*/ 3003102 h 4854565"/>
                  <a:gd name="connsiteX14" fmla="*/ 5424934 w 7530353"/>
                  <a:gd name="connsiteY14" fmla="*/ 4805863 h 4854565"/>
                  <a:gd name="connsiteX15" fmla="*/ 2718145 w 7530353"/>
                  <a:gd name="connsiteY15" fmla="*/ 4214407 h 4854565"/>
                  <a:gd name="connsiteX16" fmla="*/ 1887382 w 7530353"/>
                  <a:gd name="connsiteY16" fmla="*/ 2869232 h 4854565"/>
                  <a:gd name="connsiteX17" fmla="*/ 6111439 w 7530353"/>
                  <a:gd name="connsiteY17" fmla="*/ 0 h 4854565"/>
                  <a:gd name="connsiteX0" fmla="*/ 889325 w 7530353"/>
                  <a:gd name="connsiteY0" fmla="*/ 3080727 h 4854565"/>
                  <a:gd name="connsiteX1" fmla="*/ 1688075 w 7530353"/>
                  <a:gd name="connsiteY1" fmla="*/ 3902348 h 4854565"/>
                  <a:gd name="connsiteX2" fmla="*/ 1355449 w 7530353"/>
                  <a:gd name="connsiteY2" fmla="*/ 4470692 h 4854565"/>
                  <a:gd name="connsiteX3" fmla="*/ 705532 w 7530353"/>
                  <a:gd name="connsiteY3" fmla="*/ 4083348 h 4854565"/>
                  <a:gd name="connsiteX4" fmla="*/ 704048 w 7530353"/>
                  <a:gd name="connsiteY4" fmla="*/ 3205866 h 4854565"/>
                  <a:gd name="connsiteX5" fmla="*/ 1164036 w 7530353"/>
                  <a:gd name="connsiteY5" fmla="*/ 3364703 h 4854565"/>
                  <a:gd name="connsiteX6" fmla="*/ 1096545 w 7530353"/>
                  <a:gd name="connsiteY6" fmla="*/ 3510572 h 4854565"/>
                  <a:gd name="connsiteX7" fmla="*/ 981156 w 7530353"/>
                  <a:gd name="connsiteY7" fmla="*/ 3396272 h 4854565"/>
                  <a:gd name="connsiteX8" fmla="*/ 1036236 w 7530353"/>
                  <a:gd name="connsiteY8" fmla="*/ 2903722 h 4854565"/>
                  <a:gd name="connsiteX9" fmla="*/ 208 w 7530353"/>
                  <a:gd name="connsiteY9" fmla="*/ 2490644 h 4854565"/>
                  <a:gd name="connsiteX10" fmla="*/ 1300804 w 7530353"/>
                  <a:gd name="connsiteY10" fmla="*/ 1016036 h 4854565"/>
                  <a:gd name="connsiteX11" fmla="*/ 3484093 w 7530353"/>
                  <a:gd name="connsiteY11" fmla="*/ 575337 h 4854565"/>
                  <a:gd name="connsiteX12" fmla="*/ 5852883 w 7530353"/>
                  <a:gd name="connsiteY12" fmla="*/ 753010 h 4854565"/>
                  <a:gd name="connsiteX13" fmla="*/ 7526967 w 7530353"/>
                  <a:gd name="connsiteY13" fmla="*/ 3003102 h 4854565"/>
                  <a:gd name="connsiteX14" fmla="*/ 5424934 w 7530353"/>
                  <a:gd name="connsiteY14" fmla="*/ 4805863 h 4854565"/>
                  <a:gd name="connsiteX15" fmla="*/ 2718145 w 7530353"/>
                  <a:gd name="connsiteY15" fmla="*/ 4214407 h 4854565"/>
                  <a:gd name="connsiteX16" fmla="*/ 1887382 w 7530353"/>
                  <a:gd name="connsiteY16" fmla="*/ 2869232 h 4854565"/>
                  <a:gd name="connsiteX17" fmla="*/ 6111439 w 7530353"/>
                  <a:gd name="connsiteY17" fmla="*/ 0 h 4854565"/>
                  <a:gd name="connsiteX0" fmla="*/ 889325 w 7530353"/>
                  <a:gd name="connsiteY0" fmla="*/ 3080727 h 4854565"/>
                  <a:gd name="connsiteX1" fmla="*/ 1688075 w 7530353"/>
                  <a:gd name="connsiteY1" fmla="*/ 3902348 h 4854565"/>
                  <a:gd name="connsiteX2" fmla="*/ 1355449 w 7530353"/>
                  <a:gd name="connsiteY2" fmla="*/ 4470692 h 4854565"/>
                  <a:gd name="connsiteX3" fmla="*/ 705532 w 7530353"/>
                  <a:gd name="connsiteY3" fmla="*/ 4083348 h 4854565"/>
                  <a:gd name="connsiteX4" fmla="*/ 704048 w 7530353"/>
                  <a:gd name="connsiteY4" fmla="*/ 3205866 h 4854565"/>
                  <a:gd name="connsiteX5" fmla="*/ 1164036 w 7530353"/>
                  <a:gd name="connsiteY5" fmla="*/ 3364703 h 4854565"/>
                  <a:gd name="connsiteX6" fmla="*/ 1096545 w 7530353"/>
                  <a:gd name="connsiteY6" fmla="*/ 3510572 h 4854565"/>
                  <a:gd name="connsiteX7" fmla="*/ 981156 w 7530353"/>
                  <a:gd name="connsiteY7" fmla="*/ 3396272 h 4854565"/>
                  <a:gd name="connsiteX8" fmla="*/ 1036236 w 7530353"/>
                  <a:gd name="connsiteY8" fmla="*/ 2903722 h 4854565"/>
                  <a:gd name="connsiteX9" fmla="*/ 208 w 7530353"/>
                  <a:gd name="connsiteY9" fmla="*/ 2490644 h 4854565"/>
                  <a:gd name="connsiteX10" fmla="*/ 1300804 w 7530353"/>
                  <a:gd name="connsiteY10" fmla="*/ 1016036 h 4854565"/>
                  <a:gd name="connsiteX11" fmla="*/ 3484093 w 7530353"/>
                  <a:gd name="connsiteY11" fmla="*/ 575337 h 4854565"/>
                  <a:gd name="connsiteX12" fmla="*/ 5852883 w 7530353"/>
                  <a:gd name="connsiteY12" fmla="*/ 753010 h 4854565"/>
                  <a:gd name="connsiteX13" fmla="*/ 7526967 w 7530353"/>
                  <a:gd name="connsiteY13" fmla="*/ 3003102 h 4854565"/>
                  <a:gd name="connsiteX14" fmla="*/ 5424934 w 7530353"/>
                  <a:gd name="connsiteY14" fmla="*/ 4805863 h 4854565"/>
                  <a:gd name="connsiteX15" fmla="*/ 2718145 w 7530353"/>
                  <a:gd name="connsiteY15" fmla="*/ 4214407 h 4854565"/>
                  <a:gd name="connsiteX16" fmla="*/ 1887382 w 7530353"/>
                  <a:gd name="connsiteY16" fmla="*/ 2869232 h 4854565"/>
                  <a:gd name="connsiteX17" fmla="*/ 6111439 w 7530353"/>
                  <a:gd name="connsiteY17" fmla="*/ 0 h 4854565"/>
                  <a:gd name="connsiteX0" fmla="*/ 889325 w 7530353"/>
                  <a:gd name="connsiteY0" fmla="*/ 3080727 h 4854565"/>
                  <a:gd name="connsiteX1" fmla="*/ 1688075 w 7530353"/>
                  <a:gd name="connsiteY1" fmla="*/ 3902348 h 4854565"/>
                  <a:gd name="connsiteX2" fmla="*/ 1355449 w 7530353"/>
                  <a:gd name="connsiteY2" fmla="*/ 4470692 h 4854565"/>
                  <a:gd name="connsiteX3" fmla="*/ 705532 w 7530353"/>
                  <a:gd name="connsiteY3" fmla="*/ 4083348 h 4854565"/>
                  <a:gd name="connsiteX4" fmla="*/ 704048 w 7530353"/>
                  <a:gd name="connsiteY4" fmla="*/ 3205866 h 4854565"/>
                  <a:gd name="connsiteX5" fmla="*/ 1164036 w 7530353"/>
                  <a:gd name="connsiteY5" fmla="*/ 3364703 h 4854565"/>
                  <a:gd name="connsiteX6" fmla="*/ 1096545 w 7530353"/>
                  <a:gd name="connsiteY6" fmla="*/ 3510572 h 4854565"/>
                  <a:gd name="connsiteX7" fmla="*/ 981156 w 7530353"/>
                  <a:gd name="connsiteY7" fmla="*/ 3396272 h 4854565"/>
                  <a:gd name="connsiteX8" fmla="*/ 1036236 w 7530353"/>
                  <a:gd name="connsiteY8" fmla="*/ 2903722 h 4854565"/>
                  <a:gd name="connsiteX9" fmla="*/ 208 w 7530353"/>
                  <a:gd name="connsiteY9" fmla="*/ 2490644 h 4854565"/>
                  <a:gd name="connsiteX10" fmla="*/ 1300804 w 7530353"/>
                  <a:gd name="connsiteY10" fmla="*/ 1016036 h 4854565"/>
                  <a:gd name="connsiteX11" fmla="*/ 3484093 w 7530353"/>
                  <a:gd name="connsiteY11" fmla="*/ 575337 h 4854565"/>
                  <a:gd name="connsiteX12" fmla="*/ 5852883 w 7530353"/>
                  <a:gd name="connsiteY12" fmla="*/ 753010 h 4854565"/>
                  <a:gd name="connsiteX13" fmla="*/ 7526967 w 7530353"/>
                  <a:gd name="connsiteY13" fmla="*/ 3003102 h 4854565"/>
                  <a:gd name="connsiteX14" fmla="*/ 5424934 w 7530353"/>
                  <a:gd name="connsiteY14" fmla="*/ 4805863 h 4854565"/>
                  <a:gd name="connsiteX15" fmla="*/ 2718145 w 7530353"/>
                  <a:gd name="connsiteY15" fmla="*/ 4214407 h 4854565"/>
                  <a:gd name="connsiteX16" fmla="*/ 1887382 w 7530353"/>
                  <a:gd name="connsiteY16" fmla="*/ 2869232 h 4854565"/>
                  <a:gd name="connsiteX17" fmla="*/ 6111439 w 7530353"/>
                  <a:gd name="connsiteY17" fmla="*/ 0 h 4854565"/>
                  <a:gd name="connsiteX0" fmla="*/ 889325 w 7530353"/>
                  <a:gd name="connsiteY0" fmla="*/ 3080727 h 4854565"/>
                  <a:gd name="connsiteX1" fmla="*/ 1688075 w 7530353"/>
                  <a:gd name="connsiteY1" fmla="*/ 3902348 h 4854565"/>
                  <a:gd name="connsiteX2" fmla="*/ 1355449 w 7530353"/>
                  <a:gd name="connsiteY2" fmla="*/ 4470692 h 4854565"/>
                  <a:gd name="connsiteX3" fmla="*/ 705532 w 7530353"/>
                  <a:gd name="connsiteY3" fmla="*/ 4083348 h 4854565"/>
                  <a:gd name="connsiteX4" fmla="*/ 704048 w 7530353"/>
                  <a:gd name="connsiteY4" fmla="*/ 3205866 h 4854565"/>
                  <a:gd name="connsiteX5" fmla="*/ 1164036 w 7530353"/>
                  <a:gd name="connsiteY5" fmla="*/ 3364703 h 4854565"/>
                  <a:gd name="connsiteX6" fmla="*/ 1096545 w 7530353"/>
                  <a:gd name="connsiteY6" fmla="*/ 3510572 h 4854565"/>
                  <a:gd name="connsiteX7" fmla="*/ 981156 w 7530353"/>
                  <a:gd name="connsiteY7" fmla="*/ 3396272 h 4854565"/>
                  <a:gd name="connsiteX8" fmla="*/ 1036236 w 7530353"/>
                  <a:gd name="connsiteY8" fmla="*/ 2903722 h 4854565"/>
                  <a:gd name="connsiteX9" fmla="*/ 208 w 7530353"/>
                  <a:gd name="connsiteY9" fmla="*/ 2490644 h 4854565"/>
                  <a:gd name="connsiteX10" fmla="*/ 1300804 w 7530353"/>
                  <a:gd name="connsiteY10" fmla="*/ 1016036 h 4854565"/>
                  <a:gd name="connsiteX11" fmla="*/ 3484093 w 7530353"/>
                  <a:gd name="connsiteY11" fmla="*/ 575337 h 4854565"/>
                  <a:gd name="connsiteX12" fmla="*/ 5852883 w 7530353"/>
                  <a:gd name="connsiteY12" fmla="*/ 753010 h 4854565"/>
                  <a:gd name="connsiteX13" fmla="*/ 7526967 w 7530353"/>
                  <a:gd name="connsiteY13" fmla="*/ 3003102 h 4854565"/>
                  <a:gd name="connsiteX14" fmla="*/ 5424934 w 7530353"/>
                  <a:gd name="connsiteY14" fmla="*/ 4805863 h 4854565"/>
                  <a:gd name="connsiteX15" fmla="*/ 2718145 w 7530353"/>
                  <a:gd name="connsiteY15" fmla="*/ 4214407 h 4854565"/>
                  <a:gd name="connsiteX16" fmla="*/ 1887382 w 7530353"/>
                  <a:gd name="connsiteY16" fmla="*/ 2869232 h 4854565"/>
                  <a:gd name="connsiteX17" fmla="*/ 6111439 w 7530353"/>
                  <a:gd name="connsiteY17" fmla="*/ 0 h 4854565"/>
                  <a:gd name="connsiteX0" fmla="*/ 889325 w 7530353"/>
                  <a:gd name="connsiteY0" fmla="*/ 3080727 h 4860113"/>
                  <a:gd name="connsiteX1" fmla="*/ 1688075 w 7530353"/>
                  <a:gd name="connsiteY1" fmla="*/ 3902348 h 4860113"/>
                  <a:gd name="connsiteX2" fmla="*/ 1355449 w 7530353"/>
                  <a:gd name="connsiteY2" fmla="*/ 4470692 h 4860113"/>
                  <a:gd name="connsiteX3" fmla="*/ 705532 w 7530353"/>
                  <a:gd name="connsiteY3" fmla="*/ 4083348 h 4860113"/>
                  <a:gd name="connsiteX4" fmla="*/ 704048 w 7530353"/>
                  <a:gd name="connsiteY4" fmla="*/ 3205866 h 4860113"/>
                  <a:gd name="connsiteX5" fmla="*/ 1164036 w 7530353"/>
                  <a:gd name="connsiteY5" fmla="*/ 3364703 h 4860113"/>
                  <a:gd name="connsiteX6" fmla="*/ 1096545 w 7530353"/>
                  <a:gd name="connsiteY6" fmla="*/ 3510572 h 4860113"/>
                  <a:gd name="connsiteX7" fmla="*/ 981156 w 7530353"/>
                  <a:gd name="connsiteY7" fmla="*/ 3396272 h 4860113"/>
                  <a:gd name="connsiteX8" fmla="*/ 1036236 w 7530353"/>
                  <a:gd name="connsiteY8" fmla="*/ 2903722 h 4860113"/>
                  <a:gd name="connsiteX9" fmla="*/ 208 w 7530353"/>
                  <a:gd name="connsiteY9" fmla="*/ 2490644 h 4860113"/>
                  <a:gd name="connsiteX10" fmla="*/ 1300804 w 7530353"/>
                  <a:gd name="connsiteY10" fmla="*/ 1016036 h 4860113"/>
                  <a:gd name="connsiteX11" fmla="*/ 3484093 w 7530353"/>
                  <a:gd name="connsiteY11" fmla="*/ 575337 h 4860113"/>
                  <a:gd name="connsiteX12" fmla="*/ 5852883 w 7530353"/>
                  <a:gd name="connsiteY12" fmla="*/ 753010 h 4860113"/>
                  <a:gd name="connsiteX13" fmla="*/ 7526967 w 7530353"/>
                  <a:gd name="connsiteY13" fmla="*/ 3003102 h 4860113"/>
                  <a:gd name="connsiteX14" fmla="*/ 5424934 w 7530353"/>
                  <a:gd name="connsiteY14" fmla="*/ 4805863 h 4860113"/>
                  <a:gd name="connsiteX15" fmla="*/ 2718145 w 7530353"/>
                  <a:gd name="connsiteY15" fmla="*/ 4214407 h 4860113"/>
                  <a:gd name="connsiteX16" fmla="*/ 1887382 w 7530353"/>
                  <a:gd name="connsiteY16" fmla="*/ 2869232 h 4860113"/>
                  <a:gd name="connsiteX17" fmla="*/ 6111439 w 7530353"/>
                  <a:gd name="connsiteY17" fmla="*/ 0 h 4860113"/>
                  <a:gd name="connsiteX0" fmla="*/ 889325 w 7530353"/>
                  <a:gd name="connsiteY0" fmla="*/ 3080727 h 4841336"/>
                  <a:gd name="connsiteX1" fmla="*/ 1688075 w 7530353"/>
                  <a:gd name="connsiteY1" fmla="*/ 3902348 h 4841336"/>
                  <a:gd name="connsiteX2" fmla="*/ 1355449 w 7530353"/>
                  <a:gd name="connsiteY2" fmla="*/ 4470692 h 4841336"/>
                  <a:gd name="connsiteX3" fmla="*/ 705532 w 7530353"/>
                  <a:gd name="connsiteY3" fmla="*/ 4083348 h 4841336"/>
                  <a:gd name="connsiteX4" fmla="*/ 704048 w 7530353"/>
                  <a:gd name="connsiteY4" fmla="*/ 3205866 h 4841336"/>
                  <a:gd name="connsiteX5" fmla="*/ 1164036 w 7530353"/>
                  <a:gd name="connsiteY5" fmla="*/ 3364703 h 4841336"/>
                  <a:gd name="connsiteX6" fmla="*/ 1096545 w 7530353"/>
                  <a:gd name="connsiteY6" fmla="*/ 3510572 h 4841336"/>
                  <a:gd name="connsiteX7" fmla="*/ 981156 w 7530353"/>
                  <a:gd name="connsiteY7" fmla="*/ 3396272 h 4841336"/>
                  <a:gd name="connsiteX8" fmla="*/ 1036236 w 7530353"/>
                  <a:gd name="connsiteY8" fmla="*/ 2903722 h 4841336"/>
                  <a:gd name="connsiteX9" fmla="*/ 208 w 7530353"/>
                  <a:gd name="connsiteY9" fmla="*/ 2490644 h 4841336"/>
                  <a:gd name="connsiteX10" fmla="*/ 1300804 w 7530353"/>
                  <a:gd name="connsiteY10" fmla="*/ 1016036 h 4841336"/>
                  <a:gd name="connsiteX11" fmla="*/ 3484093 w 7530353"/>
                  <a:gd name="connsiteY11" fmla="*/ 575337 h 4841336"/>
                  <a:gd name="connsiteX12" fmla="*/ 5852883 w 7530353"/>
                  <a:gd name="connsiteY12" fmla="*/ 753010 h 4841336"/>
                  <a:gd name="connsiteX13" fmla="*/ 7526967 w 7530353"/>
                  <a:gd name="connsiteY13" fmla="*/ 3003102 h 4841336"/>
                  <a:gd name="connsiteX14" fmla="*/ 5424934 w 7530353"/>
                  <a:gd name="connsiteY14" fmla="*/ 4805863 h 4841336"/>
                  <a:gd name="connsiteX15" fmla="*/ 2718145 w 7530353"/>
                  <a:gd name="connsiteY15" fmla="*/ 4214407 h 4841336"/>
                  <a:gd name="connsiteX16" fmla="*/ 1887382 w 7530353"/>
                  <a:gd name="connsiteY16" fmla="*/ 2869232 h 4841336"/>
                  <a:gd name="connsiteX17" fmla="*/ 6111439 w 7530353"/>
                  <a:gd name="connsiteY17" fmla="*/ 0 h 4841336"/>
                  <a:gd name="connsiteX0" fmla="*/ 889325 w 7530353"/>
                  <a:gd name="connsiteY0" fmla="*/ 3080727 h 4824428"/>
                  <a:gd name="connsiteX1" fmla="*/ 1688075 w 7530353"/>
                  <a:gd name="connsiteY1" fmla="*/ 3902348 h 4824428"/>
                  <a:gd name="connsiteX2" fmla="*/ 1355449 w 7530353"/>
                  <a:gd name="connsiteY2" fmla="*/ 4470692 h 4824428"/>
                  <a:gd name="connsiteX3" fmla="*/ 705532 w 7530353"/>
                  <a:gd name="connsiteY3" fmla="*/ 4083348 h 4824428"/>
                  <a:gd name="connsiteX4" fmla="*/ 704048 w 7530353"/>
                  <a:gd name="connsiteY4" fmla="*/ 3205866 h 4824428"/>
                  <a:gd name="connsiteX5" fmla="*/ 1164036 w 7530353"/>
                  <a:gd name="connsiteY5" fmla="*/ 3364703 h 4824428"/>
                  <a:gd name="connsiteX6" fmla="*/ 1096545 w 7530353"/>
                  <a:gd name="connsiteY6" fmla="*/ 3510572 h 4824428"/>
                  <a:gd name="connsiteX7" fmla="*/ 981156 w 7530353"/>
                  <a:gd name="connsiteY7" fmla="*/ 3396272 h 4824428"/>
                  <a:gd name="connsiteX8" fmla="*/ 1036236 w 7530353"/>
                  <a:gd name="connsiteY8" fmla="*/ 2903722 h 4824428"/>
                  <a:gd name="connsiteX9" fmla="*/ 208 w 7530353"/>
                  <a:gd name="connsiteY9" fmla="*/ 2490644 h 4824428"/>
                  <a:gd name="connsiteX10" fmla="*/ 1300804 w 7530353"/>
                  <a:gd name="connsiteY10" fmla="*/ 1016036 h 4824428"/>
                  <a:gd name="connsiteX11" fmla="*/ 3484093 w 7530353"/>
                  <a:gd name="connsiteY11" fmla="*/ 575337 h 4824428"/>
                  <a:gd name="connsiteX12" fmla="*/ 5852883 w 7530353"/>
                  <a:gd name="connsiteY12" fmla="*/ 753010 h 4824428"/>
                  <a:gd name="connsiteX13" fmla="*/ 7526967 w 7530353"/>
                  <a:gd name="connsiteY13" fmla="*/ 3003102 h 4824428"/>
                  <a:gd name="connsiteX14" fmla="*/ 5424934 w 7530353"/>
                  <a:gd name="connsiteY14" fmla="*/ 4805863 h 4824428"/>
                  <a:gd name="connsiteX15" fmla="*/ 2718145 w 7530353"/>
                  <a:gd name="connsiteY15" fmla="*/ 4214407 h 4824428"/>
                  <a:gd name="connsiteX16" fmla="*/ 1887382 w 7530353"/>
                  <a:gd name="connsiteY16" fmla="*/ 2869232 h 4824428"/>
                  <a:gd name="connsiteX17" fmla="*/ 6111439 w 7530353"/>
                  <a:gd name="connsiteY17" fmla="*/ 0 h 4824428"/>
                  <a:gd name="connsiteX0" fmla="*/ 889325 w 7530353"/>
                  <a:gd name="connsiteY0" fmla="*/ 3080727 h 4919208"/>
                  <a:gd name="connsiteX1" fmla="*/ 1688075 w 7530353"/>
                  <a:gd name="connsiteY1" fmla="*/ 3902348 h 4919208"/>
                  <a:gd name="connsiteX2" fmla="*/ 1355449 w 7530353"/>
                  <a:gd name="connsiteY2" fmla="*/ 4470692 h 4919208"/>
                  <a:gd name="connsiteX3" fmla="*/ 705532 w 7530353"/>
                  <a:gd name="connsiteY3" fmla="*/ 4083348 h 4919208"/>
                  <a:gd name="connsiteX4" fmla="*/ 704048 w 7530353"/>
                  <a:gd name="connsiteY4" fmla="*/ 3205866 h 4919208"/>
                  <a:gd name="connsiteX5" fmla="*/ 1164036 w 7530353"/>
                  <a:gd name="connsiteY5" fmla="*/ 3364703 h 4919208"/>
                  <a:gd name="connsiteX6" fmla="*/ 1096545 w 7530353"/>
                  <a:gd name="connsiteY6" fmla="*/ 3510572 h 4919208"/>
                  <a:gd name="connsiteX7" fmla="*/ 981156 w 7530353"/>
                  <a:gd name="connsiteY7" fmla="*/ 3396272 h 4919208"/>
                  <a:gd name="connsiteX8" fmla="*/ 1036236 w 7530353"/>
                  <a:gd name="connsiteY8" fmla="*/ 2903722 h 4919208"/>
                  <a:gd name="connsiteX9" fmla="*/ 208 w 7530353"/>
                  <a:gd name="connsiteY9" fmla="*/ 2490644 h 4919208"/>
                  <a:gd name="connsiteX10" fmla="*/ 1300804 w 7530353"/>
                  <a:gd name="connsiteY10" fmla="*/ 1016036 h 4919208"/>
                  <a:gd name="connsiteX11" fmla="*/ 3484093 w 7530353"/>
                  <a:gd name="connsiteY11" fmla="*/ 575337 h 4919208"/>
                  <a:gd name="connsiteX12" fmla="*/ 5852883 w 7530353"/>
                  <a:gd name="connsiteY12" fmla="*/ 753010 h 4919208"/>
                  <a:gd name="connsiteX13" fmla="*/ 7526967 w 7530353"/>
                  <a:gd name="connsiteY13" fmla="*/ 3003102 h 4919208"/>
                  <a:gd name="connsiteX14" fmla="*/ 5424934 w 7530353"/>
                  <a:gd name="connsiteY14" fmla="*/ 4805863 h 4919208"/>
                  <a:gd name="connsiteX15" fmla="*/ 2718145 w 7530353"/>
                  <a:gd name="connsiteY15" fmla="*/ 4214407 h 4919208"/>
                  <a:gd name="connsiteX16" fmla="*/ 1887382 w 7530353"/>
                  <a:gd name="connsiteY16" fmla="*/ 2869232 h 4919208"/>
                  <a:gd name="connsiteX17" fmla="*/ 6111439 w 7530353"/>
                  <a:gd name="connsiteY17" fmla="*/ 0 h 4919208"/>
                  <a:gd name="connsiteX0" fmla="*/ 889325 w 7527297"/>
                  <a:gd name="connsiteY0" fmla="*/ 3080727 h 4857980"/>
                  <a:gd name="connsiteX1" fmla="*/ 1688075 w 7527297"/>
                  <a:gd name="connsiteY1" fmla="*/ 3902348 h 4857980"/>
                  <a:gd name="connsiteX2" fmla="*/ 1355449 w 7527297"/>
                  <a:gd name="connsiteY2" fmla="*/ 4470692 h 4857980"/>
                  <a:gd name="connsiteX3" fmla="*/ 705532 w 7527297"/>
                  <a:gd name="connsiteY3" fmla="*/ 4083348 h 4857980"/>
                  <a:gd name="connsiteX4" fmla="*/ 704048 w 7527297"/>
                  <a:gd name="connsiteY4" fmla="*/ 3205866 h 4857980"/>
                  <a:gd name="connsiteX5" fmla="*/ 1164036 w 7527297"/>
                  <a:gd name="connsiteY5" fmla="*/ 3364703 h 4857980"/>
                  <a:gd name="connsiteX6" fmla="*/ 1096545 w 7527297"/>
                  <a:gd name="connsiteY6" fmla="*/ 3510572 h 4857980"/>
                  <a:gd name="connsiteX7" fmla="*/ 981156 w 7527297"/>
                  <a:gd name="connsiteY7" fmla="*/ 3396272 h 4857980"/>
                  <a:gd name="connsiteX8" fmla="*/ 1036236 w 7527297"/>
                  <a:gd name="connsiteY8" fmla="*/ 2903722 h 4857980"/>
                  <a:gd name="connsiteX9" fmla="*/ 208 w 7527297"/>
                  <a:gd name="connsiteY9" fmla="*/ 2490644 h 4857980"/>
                  <a:gd name="connsiteX10" fmla="*/ 1300804 w 7527297"/>
                  <a:gd name="connsiteY10" fmla="*/ 1016036 h 4857980"/>
                  <a:gd name="connsiteX11" fmla="*/ 3484093 w 7527297"/>
                  <a:gd name="connsiteY11" fmla="*/ 575337 h 4857980"/>
                  <a:gd name="connsiteX12" fmla="*/ 5852883 w 7527297"/>
                  <a:gd name="connsiteY12" fmla="*/ 753010 h 4857980"/>
                  <a:gd name="connsiteX13" fmla="*/ 7526967 w 7527297"/>
                  <a:gd name="connsiteY13" fmla="*/ 3003102 h 4857980"/>
                  <a:gd name="connsiteX14" fmla="*/ 5724517 w 7527297"/>
                  <a:gd name="connsiteY14" fmla="*/ 4746658 h 4857980"/>
                  <a:gd name="connsiteX15" fmla="*/ 2718145 w 7527297"/>
                  <a:gd name="connsiteY15" fmla="*/ 4214407 h 4857980"/>
                  <a:gd name="connsiteX16" fmla="*/ 1887382 w 7527297"/>
                  <a:gd name="connsiteY16" fmla="*/ 2869232 h 4857980"/>
                  <a:gd name="connsiteX17" fmla="*/ 6111439 w 7527297"/>
                  <a:gd name="connsiteY17" fmla="*/ 0 h 4857980"/>
                  <a:gd name="connsiteX0" fmla="*/ 889325 w 7527297"/>
                  <a:gd name="connsiteY0" fmla="*/ 3080727 h 4792270"/>
                  <a:gd name="connsiteX1" fmla="*/ 1688075 w 7527297"/>
                  <a:gd name="connsiteY1" fmla="*/ 3902348 h 4792270"/>
                  <a:gd name="connsiteX2" fmla="*/ 1355449 w 7527297"/>
                  <a:gd name="connsiteY2" fmla="*/ 4470692 h 4792270"/>
                  <a:gd name="connsiteX3" fmla="*/ 705532 w 7527297"/>
                  <a:gd name="connsiteY3" fmla="*/ 4083348 h 4792270"/>
                  <a:gd name="connsiteX4" fmla="*/ 704048 w 7527297"/>
                  <a:gd name="connsiteY4" fmla="*/ 3205866 h 4792270"/>
                  <a:gd name="connsiteX5" fmla="*/ 1164036 w 7527297"/>
                  <a:gd name="connsiteY5" fmla="*/ 3364703 h 4792270"/>
                  <a:gd name="connsiteX6" fmla="*/ 1096545 w 7527297"/>
                  <a:gd name="connsiteY6" fmla="*/ 3510572 h 4792270"/>
                  <a:gd name="connsiteX7" fmla="*/ 981156 w 7527297"/>
                  <a:gd name="connsiteY7" fmla="*/ 3396272 h 4792270"/>
                  <a:gd name="connsiteX8" fmla="*/ 1036236 w 7527297"/>
                  <a:gd name="connsiteY8" fmla="*/ 2903722 h 4792270"/>
                  <a:gd name="connsiteX9" fmla="*/ 208 w 7527297"/>
                  <a:gd name="connsiteY9" fmla="*/ 2490644 h 4792270"/>
                  <a:gd name="connsiteX10" fmla="*/ 1300804 w 7527297"/>
                  <a:gd name="connsiteY10" fmla="*/ 1016036 h 4792270"/>
                  <a:gd name="connsiteX11" fmla="*/ 3484093 w 7527297"/>
                  <a:gd name="connsiteY11" fmla="*/ 575337 h 4792270"/>
                  <a:gd name="connsiteX12" fmla="*/ 5852883 w 7527297"/>
                  <a:gd name="connsiteY12" fmla="*/ 753010 h 4792270"/>
                  <a:gd name="connsiteX13" fmla="*/ 7526967 w 7527297"/>
                  <a:gd name="connsiteY13" fmla="*/ 3003102 h 4792270"/>
                  <a:gd name="connsiteX14" fmla="*/ 5724517 w 7527297"/>
                  <a:gd name="connsiteY14" fmla="*/ 4746658 h 4792270"/>
                  <a:gd name="connsiteX15" fmla="*/ 2718145 w 7527297"/>
                  <a:gd name="connsiteY15" fmla="*/ 4214407 h 4792270"/>
                  <a:gd name="connsiteX16" fmla="*/ 1887382 w 7527297"/>
                  <a:gd name="connsiteY16" fmla="*/ 2869232 h 4792270"/>
                  <a:gd name="connsiteX17" fmla="*/ 6111439 w 7527297"/>
                  <a:gd name="connsiteY17" fmla="*/ 0 h 4792270"/>
                  <a:gd name="connsiteX0" fmla="*/ 889325 w 7527297"/>
                  <a:gd name="connsiteY0" fmla="*/ 3080727 h 4807208"/>
                  <a:gd name="connsiteX1" fmla="*/ 1688075 w 7527297"/>
                  <a:gd name="connsiteY1" fmla="*/ 3902348 h 4807208"/>
                  <a:gd name="connsiteX2" fmla="*/ 1355449 w 7527297"/>
                  <a:gd name="connsiteY2" fmla="*/ 4470692 h 4807208"/>
                  <a:gd name="connsiteX3" fmla="*/ 705532 w 7527297"/>
                  <a:gd name="connsiteY3" fmla="*/ 4083348 h 4807208"/>
                  <a:gd name="connsiteX4" fmla="*/ 704048 w 7527297"/>
                  <a:gd name="connsiteY4" fmla="*/ 3205866 h 4807208"/>
                  <a:gd name="connsiteX5" fmla="*/ 1164036 w 7527297"/>
                  <a:gd name="connsiteY5" fmla="*/ 3364703 h 4807208"/>
                  <a:gd name="connsiteX6" fmla="*/ 1096545 w 7527297"/>
                  <a:gd name="connsiteY6" fmla="*/ 3510572 h 4807208"/>
                  <a:gd name="connsiteX7" fmla="*/ 981156 w 7527297"/>
                  <a:gd name="connsiteY7" fmla="*/ 3396272 h 4807208"/>
                  <a:gd name="connsiteX8" fmla="*/ 1036236 w 7527297"/>
                  <a:gd name="connsiteY8" fmla="*/ 2903722 h 4807208"/>
                  <a:gd name="connsiteX9" fmla="*/ 208 w 7527297"/>
                  <a:gd name="connsiteY9" fmla="*/ 2490644 h 4807208"/>
                  <a:gd name="connsiteX10" fmla="*/ 1300804 w 7527297"/>
                  <a:gd name="connsiteY10" fmla="*/ 1016036 h 4807208"/>
                  <a:gd name="connsiteX11" fmla="*/ 3484093 w 7527297"/>
                  <a:gd name="connsiteY11" fmla="*/ 575337 h 4807208"/>
                  <a:gd name="connsiteX12" fmla="*/ 5852883 w 7527297"/>
                  <a:gd name="connsiteY12" fmla="*/ 753010 h 4807208"/>
                  <a:gd name="connsiteX13" fmla="*/ 7526967 w 7527297"/>
                  <a:gd name="connsiteY13" fmla="*/ 3003102 h 4807208"/>
                  <a:gd name="connsiteX14" fmla="*/ 5724517 w 7527297"/>
                  <a:gd name="connsiteY14" fmla="*/ 4746658 h 4807208"/>
                  <a:gd name="connsiteX15" fmla="*/ 2718145 w 7527297"/>
                  <a:gd name="connsiteY15" fmla="*/ 4214407 h 4807208"/>
                  <a:gd name="connsiteX16" fmla="*/ 1887382 w 7527297"/>
                  <a:gd name="connsiteY16" fmla="*/ 2869232 h 4807208"/>
                  <a:gd name="connsiteX17" fmla="*/ 6111439 w 7527297"/>
                  <a:gd name="connsiteY17" fmla="*/ 0 h 4807208"/>
                  <a:gd name="connsiteX0" fmla="*/ 889325 w 7527297"/>
                  <a:gd name="connsiteY0" fmla="*/ 3080727 h 4813949"/>
                  <a:gd name="connsiteX1" fmla="*/ 1688075 w 7527297"/>
                  <a:gd name="connsiteY1" fmla="*/ 3902348 h 4813949"/>
                  <a:gd name="connsiteX2" fmla="*/ 1355449 w 7527297"/>
                  <a:gd name="connsiteY2" fmla="*/ 4470692 h 4813949"/>
                  <a:gd name="connsiteX3" fmla="*/ 705532 w 7527297"/>
                  <a:gd name="connsiteY3" fmla="*/ 4083348 h 4813949"/>
                  <a:gd name="connsiteX4" fmla="*/ 704048 w 7527297"/>
                  <a:gd name="connsiteY4" fmla="*/ 3205866 h 4813949"/>
                  <a:gd name="connsiteX5" fmla="*/ 1164036 w 7527297"/>
                  <a:gd name="connsiteY5" fmla="*/ 3364703 h 4813949"/>
                  <a:gd name="connsiteX6" fmla="*/ 1096545 w 7527297"/>
                  <a:gd name="connsiteY6" fmla="*/ 3510572 h 4813949"/>
                  <a:gd name="connsiteX7" fmla="*/ 981156 w 7527297"/>
                  <a:gd name="connsiteY7" fmla="*/ 3396272 h 4813949"/>
                  <a:gd name="connsiteX8" fmla="*/ 1036236 w 7527297"/>
                  <a:gd name="connsiteY8" fmla="*/ 2903722 h 4813949"/>
                  <a:gd name="connsiteX9" fmla="*/ 208 w 7527297"/>
                  <a:gd name="connsiteY9" fmla="*/ 2490644 h 4813949"/>
                  <a:gd name="connsiteX10" fmla="*/ 1300804 w 7527297"/>
                  <a:gd name="connsiteY10" fmla="*/ 1016036 h 4813949"/>
                  <a:gd name="connsiteX11" fmla="*/ 3484093 w 7527297"/>
                  <a:gd name="connsiteY11" fmla="*/ 575337 h 4813949"/>
                  <a:gd name="connsiteX12" fmla="*/ 5852883 w 7527297"/>
                  <a:gd name="connsiteY12" fmla="*/ 753010 h 4813949"/>
                  <a:gd name="connsiteX13" fmla="*/ 7526967 w 7527297"/>
                  <a:gd name="connsiteY13" fmla="*/ 3003102 h 4813949"/>
                  <a:gd name="connsiteX14" fmla="*/ 5724517 w 7527297"/>
                  <a:gd name="connsiteY14" fmla="*/ 4746658 h 4813949"/>
                  <a:gd name="connsiteX15" fmla="*/ 2718145 w 7527297"/>
                  <a:gd name="connsiteY15" fmla="*/ 4214407 h 4813949"/>
                  <a:gd name="connsiteX16" fmla="*/ 1887382 w 7527297"/>
                  <a:gd name="connsiteY16" fmla="*/ 2869232 h 4813949"/>
                  <a:gd name="connsiteX17" fmla="*/ 6111439 w 7527297"/>
                  <a:gd name="connsiteY17" fmla="*/ 0 h 4813949"/>
                  <a:gd name="connsiteX0" fmla="*/ 889325 w 7527297"/>
                  <a:gd name="connsiteY0" fmla="*/ 3080727 h 4818717"/>
                  <a:gd name="connsiteX1" fmla="*/ 1688075 w 7527297"/>
                  <a:gd name="connsiteY1" fmla="*/ 3902348 h 4818717"/>
                  <a:gd name="connsiteX2" fmla="*/ 1355449 w 7527297"/>
                  <a:gd name="connsiteY2" fmla="*/ 4470692 h 4818717"/>
                  <a:gd name="connsiteX3" fmla="*/ 705532 w 7527297"/>
                  <a:gd name="connsiteY3" fmla="*/ 4083348 h 4818717"/>
                  <a:gd name="connsiteX4" fmla="*/ 704048 w 7527297"/>
                  <a:gd name="connsiteY4" fmla="*/ 3205866 h 4818717"/>
                  <a:gd name="connsiteX5" fmla="*/ 1164036 w 7527297"/>
                  <a:gd name="connsiteY5" fmla="*/ 3364703 h 4818717"/>
                  <a:gd name="connsiteX6" fmla="*/ 1096545 w 7527297"/>
                  <a:gd name="connsiteY6" fmla="*/ 3510572 h 4818717"/>
                  <a:gd name="connsiteX7" fmla="*/ 981156 w 7527297"/>
                  <a:gd name="connsiteY7" fmla="*/ 3396272 h 4818717"/>
                  <a:gd name="connsiteX8" fmla="*/ 1036236 w 7527297"/>
                  <a:gd name="connsiteY8" fmla="*/ 2903722 h 4818717"/>
                  <a:gd name="connsiteX9" fmla="*/ 208 w 7527297"/>
                  <a:gd name="connsiteY9" fmla="*/ 2490644 h 4818717"/>
                  <a:gd name="connsiteX10" fmla="*/ 1300804 w 7527297"/>
                  <a:gd name="connsiteY10" fmla="*/ 1016036 h 4818717"/>
                  <a:gd name="connsiteX11" fmla="*/ 3484093 w 7527297"/>
                  <a:gd name="connsiteY11" fmla="*/ 575337 h 4818717"/>
                  <a:gd name="connsiteX12" fmla="*/ 5852883 w 7527297"/>
                  <a:gd name="connsiteY12" fmla="*/ 753010 h 4818717"/>
                  <a:gd name="connsiteX13" fmla="*/ 7526967 w 7527297"/>
                  <a:gd name="connsiteY13" fmla="*/ 3003102 h 4818717"/>
                  <a:gd name="connsiteX14" fmla="*/ 5724517 w 7527297"/>
                  <a:gd name="connsiteY14" fmla="*/ 4746658 h 4818717"/>
                  <a:gd name="connsiteX15" fmla="*/ 2718145 w 7527297"/>
                  <a:gd name="connsiteY15" fmla="*/ 4214407 h 4818717"/>
                  <a:gd name="connsiteX16" fmla="*/ 1887382 w 7527297"/>
                  <a:gd name="connsiteY16" fmla="*/ 2869232 h 4818717"/>
                  <a:gd name="connsiteX17" fmla="*/ 6111439 w 7527297"/>
                  <a:gd name="connsiteY17" fmla="*/ 0 h 4818717"/>
                  <a:gd name="connsiteX0" fmla="*/ 889325 w 7527297"/>
                  <a:gd name="connsiteY0" fmla="*/ 3080727 h 4798670"/>
                  <a:gd name="connsiteX1" fmla="*/ 1688075 w 7527297"/>
                  <a:gd name="connsiteY1" fmla="*/ 3902348 h 4798670"/>
                  <a:gd name="connsiteX2" fmla="*/ 1355449 w 7527297"/>
                  <a:gd name="connsiteY2" fmla="*/ 4470692 h 4798670"/>
                  <a:gd name="connsiteX3" fmla="*/ 705532 w 7527297"/>
                  <a:gd name="connsiteY3" fmla="*/ 4083348 h 4798670"/>
                  <a:gd name="connsiteX4" fmla="*/ 704048 w 7527297"/>
                  <a:gd name="connsiteY4" fmla="*/ 3205866 h 4798670"/>
                  <a:gd name="connsiteX5" fmla="*/ 1164036 w 7527297"/>
                  <a:gd name="connsiteY5" fmla="*/ 3364703 h 4798670"/>
                  <a:gd name="connsiteX6" fmla="*/ 1096545 w 7527297"/>
                  <a:gd name="connsiteY6" fmla="*/ 3510572 h 4798670"/>
                  <a:gd name="connsiteX7" fmla="*/ 981156 w 7527297"/>
                  <a:gd name="connsiteY7" fmla="*/ 3396272 h 4798670"/>
                  <a:gd name="connsiteX8" fmla="*/ 1036236 w 7527297"/>
                  <a:gd name="connsiteY8" fmla="*/ 2903722 h 4798670"/>
                  <a:gd name="connsiteX9" fmla="*/ 208 w 7527297"/>
                  <a:gd name="connsiteY9" fmla="*/ 2490644 h 4798670"/>
                  <a:gd name="connsiteX10" fmla="*/ 1300804 w 7527297"/>
                  <a:gd name="connsiteY10" fmla="*/ 1016036 h 4798670"/>
                  <a:gd name="connsiteX11" fmla="*/ 3484093 w 7527297"/>
                  <a:gd name="connsiteY11" fmla="*/ 575337 h 4798670"/>
                  <a:gd name="connsiteX12" fmla="*/ 5852883 w 7527297"/>
                  <a:gd name="connsiteY12" fmla="*/ 753010 h 4798670"/>
                  <a:gd name="connsiteX13" fmla="*/ 7526967 w 7527297"/>
                  <a:gd name="connsiteY13" fmla="*/ 3003102 h 4798670"/>
                  <a:gd name="connsiteX14" fmla="*/ 5724517 w 7527297"/>
                  <a:gd name="connsiteY14" fmla="*/ 4746658 h 4798670"/>
                  <a:gd name="connsiteX15" fmla="*/ 2718145 w 7527297"/>
                  <a:gd name="connsiteY15" fmla="*/ 4214407 h 4798670"/>
                  <a:gd name="connsiteX16" fmla="*/ 1999726 w 7527297"/>
                  <a:gd name="connsiteY16" fmla="*/ 2408742 h 4798670"/>
                  <a:gd name="connsiteX17" fmla="*/ 6111439 w 7527297"/>
                  <a:gd name="connsiteY17" fmla="*/ 0 h 4798670"/>
                  <a:gd name="connsiteX0" fmla="*/ 889325 w 7527297"/>
                  <a:gd name="connsiteY0" fmla="*/ 3080727 h 4798670"/>
                  <a:gd name="connsiteX1" fmla="*/ 1688075 w 7527297"/>
                  <a:gd name="connsiteY1" fmla="*/ 3902348 h 4798670"/>
                  <a:gd name="connsiteX2" fmla="*/ 1355449 w 7527297"/>
                  <a:gd name="connsiteY2" fmla="*/ 4470692 h 4798670"/>
                  <a:gd name="connsiteX3" fmla="*/ 705532 w 7527297"/>
                  <a:gd name="connsiteY3" fmla="*/ 4083348 h 4798670"/>
                  <a:gd name="connsiteX4" fmla="*/ 704048 w 7527297"/>
                  <a:gd name="connsiteY4" fmla="*/ 3205866 h 4798670"/>
                  <a:gd name="connsiteX5" fmla="*/ 1164036 w 7527297"/>
                  <a:gd name="connsiteY5" fmla="*/ 3364703 h 4798670"/>
                  <a:gd name="connsiteX6" fmla="*/ 1096545 w 7527297"/>
                  <a:gd name="connsiteY6" fmla="*/ 3510572 h 4798670"/>
                  <a:gd name="connsiteX7" fmla="*/ 981156 w 7527297"/>
                  <a:gd name="connsiteY7" fmla="*/ 3396272 h 4798670"/>
                  <a:gd name="connsiteX8" fmla="*/ 1036236 w 7527297"/>
                  <a:gd name="connsiteY8" fmla="*/ 2903722 h 4798670"/>
                  <a:gd name="connsiteX9" fmla="*/ 208 w 7527297"/>
                  <a:gd name="connsiteY9" fmla="*/ 2490644 h 4798670"/>
                  <a:gd name="connsiteX10" fmla="*/ 1300804 w 7527297"/>
                  <a:gd name="connsiteY10" fmla="*/ 1016036 h 4798670"/>
                  <a:gd name="connsiteX11" fmla="*/ 3484093 w 7527297"/>
                  <a:gd name="connsiteY11" fmla="*/ 575337 h 4798670"/>
                  <a:gd name="connsiteX12" fmla="*/ 5852883 w 7527297"/>
                  <a:gd name="connsiteY12" fmla="*/ 753010 h 4798670"/>
                  <a:gd name="connsiteX13" fmla="*/ 7526967 w 7527297"/>
                  <a:gd name="connsiteY13" fmla="*/ 3003102 h 4798670"/>
                  <a:gd name="connsiteX14" fmla="*/ 5724517 w 7527297"/>
                  <a:gd name="connsiteY14" fmla="*/ 4746658 h 4798670"/>
                  <a:gd name="connsiteX15" fmla="*/ 2718145 w 7527297"/>
                  <a:gd name="connsiteY15" fmla="*/ 4214407 h 4798670"/>
                  <a:gd name="connsiteX16" fmla="*/ 1999726 w 7527297"/>
                  <a:gd name="connsiteY16" fmla="*/ 2408742 h 4798670"/>
                  <a:gd name="connsiteX17" fmla="*/ 6111439 w 7527297"/>
                  <a:gd name="connsiteY17" fmla="*/ 0 h 4798670"/>
                  <a:gd name="connsiteX0" fmla="*/ 889325 w 7527297"/>
                  <a:gd name="connsiteY0" fmla="*/ 3080727 h 4798670"/>
                  <a:gd name="connsiteX1" fmla="*/ 1688075 w 7527297"/>
                  <a:gd name="connsiteY1" fmla="*/ 3902348 h 4798670"/>
                  <a:gd name="connsiteX2" fmla="*/ 1355449 w 7527297"/>
                  <a:gd name="connsiteY2" fmla="*/ 4470692 h 4798670"/>
                  <a:gd name="connsiteX3" fmla="*/ 705532 w 7527297"/>
                  <a:gd name="connsiteY3" fmla="*/ 4083348 h 4798670"/>
                  <a:gd name="connsiteX4" fmla="*/ 704048 w 7527297"/>
                  <a:gd name="connsiteY4" fmla="*/ 3205866 h 4798670"/>
                  <a:gd name="connsiteX5" fmla="*/ 1164036 w 7527297"/>
                  <a:gd name="connsiteY5" fmla="*/ 3364703 h 4798670"/>
                  <a:gd name="connsiteX6" fmla="*/ 1096545 w 7527297"/>
                  <a:gd name="connsiteY6" fmla="*/ 3510572 h 4798670"/>
                  <a:gd name="connsiteX7" fmla="*/ 981156 w 7527297"/>
                  <a:gd name="connsiteY7" fmla="*/ 3396272 h 4798670"/>
                  <a:gd name="connsiteX8" fmla="*/ 1036236 w 7527297"/>
                  <a:gd name="connsiteY8" fmla="*/ 2903722 h 4798670"/>
                  <a:gd name="connsiteX9" fmla="*/ 208 w 7527297"/>
                  <a:gd name="connsiteY9" fmla="*/ 2490644 h 4798670"/>
                  <a:gd name="connsiteX10" fmla="*/ 1300804 w 7527297"/>
                  <a:gd name="connsiteY10" fmla="*/ 1016036 h 4798670"/>
                  <a:gd name="connsiteX11" fmla="*/ 3484093 w 7527297"/>
                  <a:gd name="connsiteY11" fmla="*/ 575337 h 4798670"/>
                  <a:gd name="connsiteX12" fmla="*/ 5852883 w 7527297"/>
                  <a:gd name="connsiteY12" fmla="*/ 753010 h 4798670"/>
                  <a:gd name="connsiteX13" fmla="*/ 7526967 w 7527297"/>
                  <a:gd name="connsiteY13" fmla="*/ 3003102 h 4798670"/>
                  <a:gd name="connsiteX14" fmla="*/ 5724517 w 7527297"/>
                  <a:gd name="connsiteY14" fmla="*/ 4746658 h 4798670"/>
                  <a:gd name="connsiteX15" fmla="*/ 2718145 w 7527297"/>
                  <a:gd name="connsiteY15" fmla="*/ 4214407 h 4798670"/>
                  <a:gd name="connsiteX16" fmla="*/ 1917340 w 7527297"/>
                  <a:gd name="connsiteY16" fmla="*/ 2408742 h 4798670"/>
                  <a:gd name="connsiteX17" fmla="*/ 6111439 w 7527297"/>
                  <a:gd name="connsiteY17" fmla="*/ 0 h 4798670"/>
                  <a:gd name="connsiteX0" fmla="*/ 889325 w 7527297"/>
                  <a:gd name="connsiteY0" fmla="*/ 3080727 h 4827038"/>
                  <a:gd name="connsiteX1" fmla="*/ 1688075 w 7527297"/>
                  <a:gd name="connsiteY1" fmla="*/ 3902348 h 4827038"/>
                  <a:gd name="connsiteX2" fmla="*/ 1355449 w 7527297"/>
                  <a:gd name="connsiteY2" fmla="*/ 4470692 h 4827038"/>
                  <a:gd name="connsiteX3" fmla="*/ 705532 w 7527297"/>
                  <a:gd name="connsiteY3" fmla="*/ 4083348 h 4827038"/>
                  <a:gd name="connsiteX4" fmla="*/ 704048 w 7527297"/>
                  <a:gd name="connsiteY4" fmla="*/ 3205866 h 4827038"/>
                  <a:gd name="connsiteX5" fmla="*/ 1164036 w 7527297"/>
                  <a:gd name="connsiteY5" fmla="*/ 3364703 h 4827038"/>
                  <a:gd name="connsiteX6" fmla="*/ 1096545 w 7527297"/>
                  <a:gd name="connsiteY6" fmla="*/ 3510572 h 4827038"/>
                  <a:gd name="connsiteX7" fmla="*/ 981156 w 7527297"/>
                  <a:gd name="connsiteY7" fmla="*/ 3396272 h 4827038"/>
                  <a:gd name="connsiteX8" fmla="*/ 1036236 w 7527297"/>
                  <a:gd name="connsiteY8" fmla="*/ 2903722 h 4827038"/>
                  <a:gd name="connsiteX9" fmla="*/ 208 w 7527297"/>
                  <a:gd name="connsiteY9" fmla="*/ 2490644 h 4827038"/>
                  <a:gd name="connsiteX10" fmla="*/ 1300804 w 7527297"/>
                  <a:gd name="connsiteY10" fmla="*/ 1016036 h 4827038"/>
                  <a:gd name="connsiteX11" fmla="*/ 3484093 w 7527297"/>
                  <a:gd name="connsiteY11" fmla="*/ 575337 h 4827038"/>
                  <a:gd name="connsiteX12" fmla="*/ 5852883 w 7527297"/>
                  <a:gd name="connsiteY12" fmla="*/ 753010 h 4827038"/>
                  <a:gd name="connsiteX13" fmla="*/ 7526967 w 7527297"/>
                  <a:gd name="connsiteY13" fmla="*/ 3003102 h 4827038"/>
                  <a:gd name="connsiteX14" fmla="*/ 5724517 w 7527297"/>
                  <a:gd name="connsiteY14" fmla="*/ 4746658 h 4827038"/>
                  <a:gd name="connsiteX15" fmla="*/ 2718145 w 7527297"/>
                  <a:gd name="connsiteY15" fmla="*/ 4214407 h 4827038"/>
                  <a:gd name="connsiteX16" fmla="*/ 1917340 w 7527297"/>
                  <a:gd name="connsiteY16" fmla="*/ 2408742 h 4827038"/>
                  <a:gd name="connsiteX17" fmla="*/ 6111439 w 7527297"/>
                  <a:gd name="connsiteY17" fmla="*/ 0 h 4827038"/>
                  <a:gd name="connsiteX0" fmla="*/ 889325 w 7512322"/>
                  <a:gd name="connsiteY0" fmla="*/ 3080727 h 4842130"/>
                  <a:gd name="connsiteX1" fmla="*/ 1688075 w 7512322"/>
                  <a:gd name="connsiteY1" fmla="*/ 3902348 h 4842130"/>
                  <a:gd name="connsiteX2" fmla="*/ 1355449 w 7512322"/>
                  <a:gd name="connsiteY2" fmla="*/ 4470692 h 4842130"/>
                  <a:gd name="connsiteX3" fmla="*/ 705532 w 7512322"/>
                  <a:gd name="connsiteY3" fmla="*/ 4083348 h 4842130"/>
                  <a:gd name="connsiteX4" fmla="*/ 704048 w 7512322"/>
                  <a:gd name="connsiteY4" fmla="*/ 3205866 h 4842130"/>
                  <a:gd name="connsiteX5" fmla="*/ 1164036 w 7512322"/>
                  <a:gd name="connsiteY5" fmla="*/ 3364703 h 4842130"/>
                  <a:gd name="connsiteX6" fmla="*/ 1096545 w 7512322"/>
                  <a:gd name="connsiteY6" fmla="*/ 3510572 h 4842130"/>
                  <a:gd name="connsiteX7" fmla="*/ 981156 w 7512322"/>
                  <a:gd name="connsiteY7" fmla="*/ 3396272 h 4842130"/>
                  <a:gd name="connsiteX8" fmla="*/ 1036236 w 7512322"/>
                  <a:gd name="connsiteY8" fmla="*/ 2903722 h 4842130"/>
                  <a:gd name="connsiteX9" fmla="*/ 208 w 7512322"/>
                  <a:gd name="connsiteY9" fmla="*/ 2490644 h 4842130"/>
                  <a:gd name="connsiteX10" fmla="*/ 1300804 w 7512322"/>
                  <a:gd name="connsiteY10" fmla="*/ 1016036 h 4842130"/>
                  <a:gd name="connsiteX11" fmla="*/ 3484093 w 7512322"/>
                  <a:gd name="connsiteY11" fmla="*/ 575337 h 4842130"/>
                  <a:gd name="connsiteX12" fmla="*/ 5852883 w 7512322"/>
                  <a:gd name="connsiteY12" fmla="*/ 753010 h 4842130"/>
                  <a:gd name="connsiteX13" fmla="*/ 7511988 w 7512322"/>
                  <a:gd name="connsiteY13" fmla="*/ 2463671 h 4842130"/>
                  <a:gd name="connsiteX14" fmla="*/ 5724517 w 7512322"/>
                  <a:gd name="connsiteY14" fmla="*/ 4746658 h 4842130"/>
                  <a:gd name="connsiteX15" fmla="*/ 2718145 w 7512322"/>
                  <a:gd name="connsiteY15" fmla="*/ 4214407 h 4842130"/>
                  <a:gd name="connsiteX16" fmla="*/ 1917340 w 7512322"/>
                  <a:gd name="connsiteY16" fmla="*/ 2408742 h 4842130"/>
                  <a:gd name="connsiteX17" fmla="*/ 6111439 w 7512322"/>
                  <a:gd name="connsiteY17" fmla="*/ 0 h 4842130"/>
                  <a:gd name="connsiteX0" fmla="*/ 889325 w 7515153"/>
                  <a:gd name="connsiteY0" fmla="*/ 3080727 h 4842130"/>
                  <a:gd name="connsiteX1" fmla="*/ 1688075 w 7515153"/>
                  <a:gd name="connsiteY1" fmla="*/ 3902348 h 4842130"/>
                  <a:gd name="connsiteX2" fmla="*/ 1355449 w 7515153"/>
                  <a:gd name="connsiteY2" fmla="*/ 4470692 h 4842130"/>
                  <a:gd name="connsiteX3" fmla="*/ 705532 w 7515153"/>
                  <a:gd name="connsiteY3" fmla="*/ 4083348 h 4842130"/>
                  <a:gd name="connsiteX4" fmla="*/ 704048 w 7515153"/>
                  <a:gd name="connsiteY4" fmla="*/ 3205866 h 4842130"/>
                  <a:gd name="connsiteX5" fmla="*/ 1164036 w 7515153"/>
                  <a:gd name="connsiteY5" fmla="*/ 3364703 h 4842130"/>
                  <a:gd name="connsiteX6" fmla="*/ 1096545 w 7515153"/>
                  <a:gd name="connsiteY6" fmla="*/ 3510572 h 4842130"/>
                  <a:gd name="connsiteX7" fmla="*/ 981156 w 7515153"/>
                  <a:gd name="connsiteY7" fmla="*/ 3396272 h 4842130"/>
                  <a:gd name="connsiteX8" fmla="*/ 1036236 w 7515153"/>
                  <a:gd name="connsiteY8" fmla="*/ 2903722 h 4842130"/>
                  <a:gd name="connsiteX9" fmla="*/ 208 w 7515153"/>
                  <a:gd name="connsiteY9" fmla="*/ 2490644 h 4842130"/>
                  <a:gd name="connsiteX10" fmla="*/ 1300804 w 7515153"/>
                  <a:gd name="connsiteY10" fmla="*/ 1016036 h 4842130"/>
                  <a:gd name="connsiteX11" fmla="*/ 3484093 w 7515153"/>
                  <a:gd name="connsiteY11" fmla="*/ 575337 h 4842130"/>
                  <a:gd name="connsiteX12" fmla="*/ 5852883 w 7515153"/>
                  <a:gd name="connsiteY12" fmla="*/ 753010 h 4842130"/>
                  <a:gd name="connsiteX13" fmla="*/ 7511988 w 7515153"/>
                  <a:gd name="connsiteY13" fmla="*/ 2463671 h 4842130"/>
                  <a:gd name="connsiteX14" fmla="*/ 5724517 w 7515153"/>
                  <a:gd name="connsiteY14" fmla="*/ 4746658 h 4842130"/>
                  <a:gd name="connsiteX15" fmla="*/ 2718145 w 7515153"/>
                  <a:gd name="connsiteY15" fmla="*/ 4214407 h 4842130"/>
                  <a:gd name="connsiteX16" fmla="*/ 1917340 w 7515153"/>
                  <a:gd name="connsiteY16" fmla="*/ 2408742 h 4842130"/>
                  <a:gd name="connsiteX17" fmla="*/ 6111439 w 7515153"/>
                  <a:gd name="connsiteY17" fmla="*/ 0 h 4842130"/>
                  <a:gd name="connsiteX0" fmla="*/ 889325 w 7520087"/>
                  <a:gd name="connsiteY0" fmla="*/ 3080727 h 4842130"/>
                  <a:gd name="connsiteX1" fmla="*/ 1688075 w 7520087"/>
                  <a:gd name="connsiteY1" fmla="*/ 3902348 h 4842130"/>
                  <a:gd name="connsiteX2" fmla="*/ 1355449 w 7520087"/>
                  <a:gd name="connsiteY2" fmla="*/ 4470692 h 4842130"/>
                  <a:gd name="connsiteX3" fmla="*/ 705532 w 7520087"/>
                  <a:gd name="connsiteY3" fmla="*/ 4083348 h 4842130"/>
                  <a:gd name="connsiteX4" fmla="*/ 704048 w 7520087"/>
                  <a:gd name="connsiteY4" fmla="*/ 3205866 h 4842130"/>
                  <a:gd name="connsiteX5" fmla="*/ 1164036 w 7520087"/>
                  <a:gd name="connsiteY5" fmla="*/ 3364703 h 4842130"/>
                  <a:gd name="connsiteX6" fmla="*/ 1096545 w 7520087"/>
                  <a:gd name="connsiteY6" fmla="*/ 3510572 h 4842130"/>
                  <a:gd name="connsiteX7" fmla="*/ 981156 w 7520087"/>
                  <a:gd name="connsiteY7" fmla="*/ 3396272 h 4842130"/>
                  <a:gd name="connsiteX8" fmla="*/ 1036236 w 7520087"/>
                  <a:gd name="connsiteY8" fmla="*/ 2903722 h 4842130"/>
                  <a:gd name="connsiteX9" fmla="*/ 208 w 7520087"/>
                  <a:gd name="connsiteY9" fmla="*/ 2490644 h 4842130"/>
                  <a:gd name="connsiteX10" fmla="*/ 1300804 w 7520087"/>
                  <a:gd name="connsiteY10" fmla="*/ 1016036 h 4842130"/>
                  <a:gd name="connsiteX11" fmla="*/ 3484093 w 7520087"/>
                  <a:gd name="connsiteY11" fmla="*/ 575337 h 4842130"/>
                  <a:gd name="connsiteX12" fmla="*/ 5852883 w 7520087"/>
                  <a:gd name="connsiteY12" fmla="*/ 753010 h 4842130"/>
                  <a:gd name="connsiteX13" fmla="*/ 7511988 w 7520087"/>
                  <a:gd name="connsiteY13" fmla="*/ 2463671 h 4842130"/>
                  <a:gd name="connsiteX14" fmla="*/ 5724517 w 7520087"/>
                  <a:gd name="connsiteY14" fmla="*/ 4746658 h 4842130"/>
                  <a:gd name="connsiteX15" fmla="*/ 2718145 w 7520087"/>
                  <a:gd name="connsiteY15" fmla="*/ 4214407 h 4842130"/>
                  <a:gd name="connsiteX16" fmla="*/ 1917340 w 7520087"/>
                  <a:gd name="connsiteY16" fmla="*/ 2408742 h 4842130"/>
                  <a:gd name="connsiteX17" fmla="*/ 6111439 w 7520087"/>
                  <a:gd name="connsiteY17" fmla="*/ 0 h 4842130"/>
                  <a:gd name="connsiteX0" fmla="*/ 889325 w 7525563"/>
                  <a:gd name="connsiteY0" fmla="*/ 3080727 h 4842130"/>
                  <a:gd name="connsiteX1" fmla="*/ 1688075 w 7525563"/>
                  <a:gd name="connsiteY1" fmla="*/ 3902348 h 4842130"/>
                  <a:gd name="connsiteX2" fmla="*/ 1355449 w 7525563"/>
                  <a:gd name="connsiteY2" fmla="*/ 4470692 h 4842130"/>
                  <a:gd name="connsiteX3" fmla="*/ 705532 w 7525563"/>
                  <a:gd name="connsiteY3" fmla="*/ 4083348 h 4842130"/>
                  <a:gd name="connsiteX4" fmla="*/ 704048 w 7525563"/>
                  <a:gd name="connsiteY4" fmla="*/ 3205866 h 4842130"/>
                  <a:gd name="connsiteX5" fmla="*/ 1164036 w 7525563"/>
                  <a:gd name="connsiteY5" fmla="*/ 3364703 h 4842130"/>
                  <a:gd name="connsiteX6" fmla="*/ 1096545 w 7525563"/>
                  <a:gd name="connsiteY6" fmla="*/ 3510572 h 4842130"/>
                  <a:gd name="connsiteX7" fmla="*/ 981156 w 7525563"/>
                  <a:gd name="connsiteY7" fmla="*/ 3396272 h 4842130"/>
                  <a:gd name="connsiteX8" fmla="*/ 1036236 w 7525563"/>
                  <a:gd name="connsiteY8" fmla="*/ 2903722 h 4842130"/>
                  <a:gd name="connsiteX9" fmla="*/ 208 w 7525563"/>
                  <a:gd name="connsiteY9" fmla="*/ 2490644 h 4842130"/>
                  <a:gd name="connsiteX10" fmla="*/ 1300804 w 7525563"/>
                  <a:gd name="connsiteY10" fmla="*/ 1016036 h 4842130"/>
                  <a:gd name="connsiteX11" fmla="*/ 3484093 w 7525563"/>
                  <a:gd name="connsiteY11" fmla="*/ 575337 h 4842130"/>
                  <a:gd name="connsiteX12" fmla="*/ 5852883 w 7525563"/>
                  <a:gd name="connsiteY12" fmla="*/ 753010 h 4842130"/>
                  <a:gd name="connsiteX13" fmla="*/ 7511988 w 7525563"/>
                  <a:gd name="connsiteY13" fmla="*/ 2463671 h 4842130"/>
                  <a:gd name="connsiteX14" fmla="*/ 5724517 w 7525563"/>
                  <a:gd name="connsiteY14" fmla="*/ 4746658 h 4842130"/>
                  <a:gd name="connsiteX15" fmla="*/ 2718145 w 7525563"/>
                  <a:gd name="connsiteY15" fmla="*/ 4214407 h 4842130"/>
                  <a:gd name="connsiteX16" fmla="*/ 1917340 w 7525563"/>
                  <a:gd name="connsiteY16" fmla="*/ 2408742 h 4842130"/>
                  <a:gd name="connsiteX17" fmla="*/ 6111439 w 7525563"/>
                  <a:gd name="connsiteY17" fmla="*/ 0 h 4842130"/>
                  <a:gd name="connsiteX0" fmla="*/ 889325 w 7540411"/>
                  <a:gd name="connsiteY0" fmla="*/ 3080727 h 4836330"/>
                  <a:gd name="connsiteX1" fmla="*/ 1688075 w 7540411"/>
                  <a:gd name="connsiteY1" fmla="*/ 3902348 h 4836330"/>
                  <a:gd name="connsiteX2" fmla="*/ 1355449 w 7540411"/>
                  <a:gd name="connsiteY2" fmla="*/ 4470692 h 4836330"/>
                  <a:gd name="connsiteX3" fmla="*/ 705532 w 7540411"/>
                  <a:gd name="connsiteY3" fmla="*/ 4083348 h 4836330"/>
                  <a:gd name="connsiteX4" fmla="*/ 704048 w 7540411"/>
                  <a:gd name="connsiteY4" fmla="*/ 3205866 h 4836330"/>
                  <a:gd name="connsiteX5" fmla="*/ 1164036 w 7540411"/>
                  <a:gd name="connsiteY5" fmla="*/ 3364703 h 4836330"/>
                  <a:gd name="connsiteX6" fmla="*/ 1096545 w 7540411"/>
                  <a:gd name="connsiteY6" fmla="*/ 3510572 h 4836330"/>
                  <a:gd name="connsiteX7" fmla="*/ 981156 w 7540411"/>
                  <a:gd name="connsiteY7" fmla="*/ 3396272 h 4836330"/>
                  <a:gd name="connsiteX8" fmla="*/ 1036236 w 7540411"/>
                  <a:gd name="connsiteY8" fmla="*/ 2903722 h 4836330"/>
                  <a:gd name="connsiteX9" fmla="*/ 208 w 7540411"/>
                  <a:gd name="connsiteY9" fmla="*/ 2490644 h 4836330"/>
                  <a:gd name="connsiteX10" fmla="*/ 1300804 w 7540411"/>
                  <a:gd name="connsiteY10" fmla="*/ 1016036 h 4836330"/>
                  <a:gd name="connsiteX11" fmla="*/ 3484093 w 7540411"/>
                  <a:gd name="connsiteY11" fmla="*/ 575337 h 4836330"/>
                  <a:gd name="connsiteX12" fmla="*/ 5852883 w 7540411"/>
                  <a:gd name="connsiteY12" fmla="*/ 753010 h 4836330"/>
                  <a:gd name="connsiteX13" fmla="*/ 7526968 w 7540411"/>
                  <a:gd name="connsiteY13" fmla="*/ 2549191 h 4836330"/>
                  <a:gd name="connsiteX14" fmla="*/ 5724517 w 7540411"/>
                  <a:gd name="connsiteY14" fmla="*/ 4746658 h 4836330"/>
                  <a:gd name="connsiteX15" fmla="*/ 2718145 w 7540411"/>
                  <a:gd name="connsiteY15" fmla="*/ 4214407 h 4836330"/>
                  <a:gd name="connsiteX16" fmla="*/ 1917340 w 7540411"/>
                  <a:gd name="connsiteY16" fmla="*/ 2408742 h 4836330"/>
                  <a:gd name="connsiteX17" fmla="*/ 6111439 w 7540411"/>
                  <a:gd name="connsiteY17" fmla="*/ 0 h 4836330"/>
                  <a:gd name="connsiteX0" fmla="*/ 889325 w 7549723"/>
                  <a:gd name="connsiteY0" fmla="*/ 3080727 h 4836330"/>
                  <a:gd name="connsiteX1" fmla="*/ 1688075 w 7549723"/>
                  <a:gd name="connsiteY1" fmla="*/ 3902348 h 4836330"/>
                  <a:gd name="connsiteX2" fmla="*/ 1355449 w 7549723"/>
                  <a:gd name="connsiteY2" fmla="*/ 4470692 h 4836330"/>
                  <a:gd name="connsiteX3" fmla="*/ 705532 w 7549723"/>
                  <a:gd name="connsiteY3" fmla="*/ 4083348 h 4836330"/>
                  <a:gd name="connsiteX4" fmla="*/ 704048 w 7549723"/>
                  <a:gd name="connsiteY4" fmla="*/ 3205866 h 4836330"/>
                  <a:gd name="connsiteX5" fmla="*/ 1164036 w 7549723"/>
                  <a:gd name="connsiteY5" fmla="*/ 3364703 h 4836330"/>
                  <a:gd name="connsiteX6" fmla="*/ 1096545 w 7549723"/>
                  <a:gd name="connsiteY6" fmla="*/ 3510572 h 4836330"/>
                  <a:gd name="connsiteX7" fmla="*/ 981156 w 7549723"/>
                  <a:gd name="connsiteY7" fmla="*/ 3396272 h 4836330"/>
                  <a:gd name="connsiteX8" fmla="*/ 1036236 w 7549723"/>
                  <a:gd name="connsiteY8" fmla="*/ 2903722 h 4836330"/>
                  <a:gd name="connsiteX9" fmla="*/ 208 w 7549723"/>
                  <a:gd name="connsiteY9" fmla="*/ 2490644 h 4836330"/>
                  <a:gd name="connsiteX10" fmla="*/ 1300804 w 7549723"/>
                  <a:gd name="connsiteY10" fmla="*/ 1016036 h 4836330"/>
                  <a:gd name="connsiteX11" fmla="*/ 3484093 w 7549723"/>
                  <a:gd name="connsiteY11" fmla="*/ 575337 h 4836330"/>
                  <a:gd name="connsiteX12" fmla="*/ 5852883 w 7549723"/>
                  <a:gd name="connsiteY12" fmla="*/ 753010 h 4836330"/>
                  <a:gd name="connsiteX13" fmla="*/ 7526968 w 7549723"/>
                  <a:gd name="connsiteY13" fmla="*/ 2549191 h 4836330"/>
                  <a:gd name="connsiteX14" fmla="*/ 5724517 w 7549723"/>
                  <a:gd name="connsiteY14" fmla="*/ 4746658 h 4836330"/>
                  <a:gd name="connsiteX15" fmla="*/ 2718145 w 7549723"/>
                  <a:gd name="connsiteY15" fmla="*/ 4214407 h 4836330"/>
                  <a:gd name="connsiteX16" fmla="*/ 1917340 w 7549723"/>
                  <a:gd name="connsiteY16" fmla="*/ 2408742 h 4836330"/>
                  <a:gd name="connsiteX17" fmla="*/ 6111439 w 7549723"/>
                  <a:gd name="connsiteY17" fmla="*/ 0 h 4836330"/>
                  <a:gd name="connsiteX0" fmla="*/ 889325 w 7527340"/>
                  <a:gd name="connsiteY0" fmla="*/ 3080727 h 4836330"/>
                  <a:gd name="connsiteX1" fmla="*/ 1688075 w 7527340"/>
                  <a:gd name="connsiteY1" fmla="*/ 3902348 h 4836330"/>
                  <a:gd name="connsiteX2" fmla="*/ 1355449 w 7527340"/>
                  <a:gd name="connsiteY2" fmla="*/ 4470692 h 4836330"/>
                  <a:gd name="connsiteX3" fmla="*/ 705532 w 7527340"/>
                  <a:gd name="connsiteY3" fmla="*/ 4083348 h 4836330"/>
                  <a:gd name="connsiteX4" fmla="*/ 704048 w 7527340"/>
                  <a:gd name="connsiteY4" fmla="*/ 3205866 h 4836330"/>
                  <a:gd name="connsiteX5" fmla="*/ 1164036 w 7527340"/>
                  <a:gd name="connsiteY5" fmla="*/ 3364703 h 4836330"/>
                  <a:gd name="connsiteX6" fmla="*/ 1096545 w 7527340"/>
                  <a:gd name="connsiteY6" fmla="*/ 3510572 h 4836330"/>
                  <a:gd name="connsiteX7" fmla="*/ 981156 w 7527340"/>
                  <a:gd name="connsiteY7" fmla="*/ 3396272 h 4836330"/>
                  <a:gd name="connsiteX8" fmla="*/ 1036236 w 7527340"/>
                  <a:gd name="connsiteY8" fmla="*/ 2903722 h 4836330"/>
                  <a:gd name="connsiteX9" fmla="*/ 208 w 7527340"/>
                  <a:gd name="connsiteY9" fmla="*/ 2490644 h 4836330"/>
                  <a:gd name="connsiteX10" fmla="*/ 1300804 w 7527340"/>
                  <a:gd name="connsiteY10" fmla="*/ 1016036 h 4836330"/>
                  <a:gd name="connsiteX11" fmla="*/ 3484093 w 7527340"/>
                  <a:gd name="connsiteY11" fmla="*/ 575337 h 4836330"/>
                  <a:gd name="connsiteX12" fmla="*/ 5860373 w 7527340"/>
                  <a:gd name="connsiteY12" fmla="*/ 726697 h 4836330"/>
                  <a:gd name="connsiteX13" fmla="*/ 7526968 w 7527340"/>
                  <a:gd name="connsiteY13" fmla="*/ 2549191 h 4836330"/>
                  <a:gd name="connsiteX14" fmla="*/ 5724517 w 7527340"/>
                  <a:gd name="connsiteY14" fmla="*/ 4746658 h 4836330"/>
                  <a:gd name="connsiteX15" fmla="*/ 2718145 w 7527340"/>
                  <a:gd name="connsiteY15" fmla="*/ 4214407 h 4836330"/>
                  <a:gd name="connsiteX16" fmla="*/ 1917340 w 7527340"/>
                  <a:gd name="connsiteY16" fmla="*/ 2408742 h 4836330"/>
                  <a:gd name="connsiteX17" fmla="*/ 6111439 w 7527340"/>
                  <a:gd name="connsiteY17" fmla="*/ 0 h 4836330"/>
                  <a:gd name="connsiteX0" fmla="*/ 889325 w 7527395"/>
                  <a:gd name="connsiteY0" fmla="*/ 3080727 h 4836330"/>
                  <a:gd name="connsiteX1" fmla="*/ 1688075 w 7527395"/>
                  <a:gd name="connsiteY1" fmla="*/ 3902348 h 4836330"/>
                  <a:gd name="connsiteX2" fmla="*/ 1355449 w 7527395"/>
                  <a:gd name="connsiteY2" fmla="*/ 4470692 h 4836330"/>
                  <a:gd name="connsiteX3" fmla="*/ 705532 w 7527395"/>
                  <a:gd name="connsiteY3" fmla="*/ 4083348 h 4836330"/>
                  <a:gd name="connsiteX4" fmla="*/ 704048 w 7527395"/>
                  <a:gd name="connsiteY4" fmla="*/ 3205866 h 4836330"/>
                  <a:gd name="connsiteX5" fmla="*/ 1164036 w 7527395"/>
                  <a:gd name="connsiteY5" fmla="*/ 3364703 h 4836330"/>
                  <a:gd name="connsiteX6" fmla="*/ 1096545 w 7527395"/>
                  <a:gd name="connsiteY6" fmla="*/ 3510572 h 4836330"/>
                  <a:gd name="connsiteX7" fmla="*/ 981156 w 7527395"/>
                  <a:gd name="connsiteY7" fmla="*/ 3396272 h 4836330"/>
                  <a:gd name="connsiteX8" fmla="*/ 1036236 w 7527395"/>
                  <a:gd name="connsiteY8" fmla="*/ 2903722 h 4836330"/>
                  <a:gd name="connsiteX9" fmla="*/ 208 w 7527395"/>
                  <a:gd name="connsiteY9" fmla="*/ 2490644 h 4836330"/>
                  <a:gd name="connsiteX10" fmla="*/ 1300804 w 7527395"/>
                  <a:gd name="connsiteY10" fmla="*/ 1016036 h 4836330"/>
                  <a:gd name="connsiteX11" fmla="*/ 3484093 w 7527395"/>
                  <a:gd name="connsiteY11" fmla="*/ 575337 h 4836330"/>
                  <a:gd name="connsiteX12" fmla="*/ 5860373 w 7527395"/>
                  <a:gd name="connsiteY12" fmla="*/ 726697 h 4836330"/>
                  <a:gd name="connsiteX13" fmla="*/ 7526968 w 7527395"/>
                  <a:gd name="connsiteY13" fmla="*/ 2549191 h 4836330"/>
                  <a:gd name="connsiteX14" fmla="*/ 5724517 w 7527395"/>
                  <a:gd name="connsiteY14" fmla="*/ 4746658 h 4836330"/>
                  <a:gd name="connsiteX15" fmla="*/ 2718145 w 7527395"/>
                  <a:gd name="connsiteY15" fmla="*/ 4214407 h 4836330"/>
                  <a:gd name="connsiteX16" fmla="*/ 1917340 w 7527395"/>
                  <a:gd name="connsiteY16" fmla="*/ 2408742 h 4836330"/>
                  <a:gd name="connsiteX17" fmla="*/ 6111439 w 7527395"/>
                  <a:gd name="connsiteY17" fmla="*/ 0 h 4836330"/>
                  <a:gd name="connsiteX0" fmla="*/ 889325 w 7529383"/>
                  <a:gd name="connsiteY0" fmla="*/ 3080727 h 4836330"/>
                  <a:gd name="connsiteX1" fmla="*/ 1688075 w 7529383"/>
                  <a:gd name="connsiteY1" fmla="*/ 3902348 h 4836330"/>
                  <a:gd name="connsiteX2" fmla="*/ 1355449 w 7529383"/>
                  <a:gd name="connsiteY2" fmla="*/ 4470692 h 4836330"/>
                  <a:gd name="connsiteX3" fmla="*/ 705532 w 7529383"/>
                  <a:gd name="connsiteY3" fmla="*/ 4083348 h 4836330"/>
                  <a:gd name="connsiteX4" fmla="*/ 704048 w 7529383"/>
                  <a:gd name="connsiteY4" fmla="*/ 3205866 h 4836330"/>
                  <a:gd name="connsiteX5" fmla="*/ 1164036 w 7529383"/>
                  <a:gd name="connsiteY5" fmla="*/ 3364703 h 4836330"/>
                  <a:gd name="connsiteX6" fmla="*/ 1096545 w 7529383"/>
                  <a:gd name="connsiteY6" fmla="*/ 3510572 h 4836330"/>
                  <a:gd name="connsiteX7" fmla="*/ 981156 w 7529383"/>
                  <a:gd name="connsiteY7" fmla="*/ 3396272 h 4836330"/>
                  <a:gd name="connsiteX8" fmla="*/ 1036236 w 7529383"/>
                  <a:gd name="connsiteY8" fmla="*/ 2903722 h 4836330"/>
                  <a:gd name="connsiteX9" fmla="*/ 208 w 7529383"/>
                  <a:gd name="connsiteY9" fmla="*/ 2490644 h 4836330"/>
                  <a:gd name="connsiteX10" fmla="*/ 1300804 w 7529383"/>
                  <a:gd name="connsiteY10" fmla="*/ 1016036 h 4836330"/>
                  <a:gd name="connsiteX11" fmla="*/ 3484093 w 7529383"/>
                  <a:gd name="connsiteY11" fmla="*/ 575337 h 4836330"/>
                  <a:gd name="connsiteX12" fmla="*/ 5860373 w 7529383"/>
                  <a:gd name="connsiteY12" fmla="*/ 726697 h 4836330"/>
                  <a:gd name="connsiteX13" fmla="*/ 7526968 w 7529383"/>
                  <a:gd name="connsiteY13" fmla="*/ 2549191 h 4836330"/>
                  <a:gd name="connsiteX14" fmla="*/ 5724517 w 7529383"/>
                  <a:gd name="connsiteY14" fmla="*/ 4746658 h 4836330"/>
                  <a:gd name="connsiteX15" fmla="*/ 2718145 w 7529383"/>
                  <a:gd name="connsiteY15" fmla="*/ 4214407 h 4836330"/>
                  <a:gd name="connsiteX16" fmla="*/ 1917340 w 7529383"/>
                  <a:gd name="connsiteY16" fmla="*/ 2408742 h 4836330"/>
                  <a:gd name="connsiteX17" fmla="*/ 6111439 w 7529383"/>
                  <a:gd name="connsiteY17" fmla="*/ 0 h 4836330"/>
                  <a:gd name="connsiteX0" fmla="*/ 889325 w 7529753"/>
                  <a:gd name="connsiteY0" fmla="*/ 3080727 h 4823088"/>
                  <a:gd name="connsiteX1" fmla="*/ 1688075 w 7529753"/>
                  <a:gd name="connsiteY1" fmla="*/ 3902348 h 4823088"/>
                  <a:gd name="connsiteX2" fmla="*/ 1355449 w 7529753"/>
                  <a:gd name="connsiteY2" fmla="*/ 4470692 h 4823088"/>
                  <a:gd name="connsiteX3" fmla="*/ 705532 w 7529753"/>
                  <a:gd name="connsiteY3" fmla="*/ 4083348 h 4823088"/>
                  <a:gd name="connsiteX4" fmla="*/ 704048 w 7529753"/>
                  <a:gd name="connsiteY4" fmla="*/ 3205866 h 4823088"/>
                  <a:gd name="connsiteX5" fmla="*/ 1164036 w 7529753"/>
                  <a:gd name="connsiteY5" fmla="*/ 3364703 h 4823088"/>
                  <a:gd name="connsiteX6" fmla="*/ 1096545 w 7529753"/>
                  <a:gd name="connsiteY6" fmla="*/ 3510572 h 4823088"/>
                  <a:gd name="connsiteX7" fmla="*/ 981156 w 7529753"/>
                  <a:gd name="connsiteY7" fmla="*/ 3396272 h 4823088"/>
                  <a:gd name="connsiteX8" fmla="*/ 1036236 w 7529753"/>
                  <a:gd name="connsiteY8" fmla="*/ 2903722 h 4823088"/>
                  <a:gd name="connsiteX9" fmla="*/ 208 w 7529753"/>
                  <a:gd name="connsiteY9" fmla="*/ 2490644 h 4823088"/>
                  <a:gd name="connsiteX10" fmla="*/ 1300804 w 7529753"/>
                  <a:gd name="connsiteY10" fmla="*/ 1016036 h 4823088"/>
                  <a:gd name="connsiteX11" fmla="*/ 3484093 w 7529753"/>
                  <a:gd name="connsiteY11" fmla="*/ 575337 h 4823088"/>
                  <a:gd name="connsiteX12" fmla="*/ 5860373 w 7529753"/>
                  <a:gd name="connsiteY12" fmla="*/ 726697 h 4823088"/>
                  <a:gd name="connsiteX13" fmla="*/ 7526968 w 7529753"/>
                  <a:gd name="connsiteY13" fmla="*/ 2549191 h 4823088"/>
                  <a:gd name="connsiteX14" fmla="*/ 5724517 w 7529753"/>
                  <a:gd name="connsiteY14" fmla="*/ 4746658 h 4823088"/>
                  <a:gd name="connsiteX15" fmla="*/ 2718145 w 7529753"/>
                  <a:gd name="connsiteY15" fmla="*/ 4214407 h 4823088"/>
                  <a:gd name="connsiteX16" fmla="*/ 1917340 w 7529753"/>
                  <a:gd name="connsiteY16" fmla="*/ 2408742 h 4823088"/>
                  <a:gd name="connsiteX17" fmla="*/ 6111439 w 7529753"/>
                  <a:gd name="connsiteY17" fmla="*/ 0 h 4823088"/>
                  <a:gd name="connsiteX0" fmla="*/ 889325 w 7529753"/>
                  <a:gd name="connsiteY0" fmla="*/ 3080727 h 4839159"/>
                  <a:gd name="connsiteX1" fmla="*/ 1688075 w 7529753"/>
                  <a:gd name="connsiteY1" fmla="*/ 3902348 h 4839159"/>
                  <a:gd name="connsiteX2" fmla="*/ 1355449 w 7529753"/>
                  <a:gd name="connsiteY2" fmla="*/ 4470692 h 4839159"/>
                  <a:gd name="connsiteX3" fmla="*/ 705532 w 7529753"/>
                  <a:gd name="connsiteY3" fmla="*/ 4083348 h 4839159"/>
                  <a:gd name="connsiteX4" fmla="*/ 704048 w 7529753"/>
                  <a:gd name="connsiteY4" fmla="*/ 3205866 h 4839159"/>
                  <a:gd name="connsiteX5" fmla="*/ 1164036 w 7529753"/>
                  <a:gd name="connsiteY5" fmla="*/ 3364703 h 4839159"/>
                  <a:gd name="connsiteX6" fmla="*/ 1096545 w 7529753"/>
                  <a:gd name="connsiteY6" fmla="*/ 3510572 h 4839159"/>
                  <a:gd name="connsiteX7" fmla="*/ 981156 w 7529753"/>
                  <a:gd name="connsiteY7" fmla="*/ 3396272 h 4839159"/>
                  <a:gd name="connsiteX8" fmla="*/ 1036236 w 7529753"/>
                  <a:gd name="connsiteY8" fmla="*/ 2903722 h 4839159"/>
                  <a:gd name="connsiteX9" fmla="*/ 208 w 7529753"/>
                  <a:gd name="connsiteY9" fmla="*/ 2490644 h 4839159"/>
                  <a:gd name="connsiteX10" fmla="*/ 1300804 w 7529753"/>
                  <a:gd name="connsiteY10" fmla="*/ 1016036 h 4839159"/>
                  <a:gd name="connsiteX11" fmla="*/ 3484093 w 7529753"/>
                  <a:gd name="connsiteY11" fmla="*/ 575337 h 4839159"/>
                  <a:gd name="connsiteX12" fmla="*/ 5860373 w 7529753"/>
                  <a:gd name="connsiteY12" fmla="*/ 726697 h 4839159"/>
                  <a:gd name="connsiteX13" fmla="*/ 7526968 w 7529753"/>
                  <a:gd name="connsiteY13" fmla="*/ 2549191 h 4839159"/>
                  <a:gd name="connsiteX14" fmla="*/ 5724517 w 7529753"/>
                  <a:gd name="connsiteY14" fmla="*/ 4746658 h 4839159"/>
                  <a:gd name="connsiteX15" fmla="*/ 2718145 w 7529753"/>
                  <a:gd name="connsiteY15" fmla="*/ 4214407 h 4839159"/>
                  <a:gd name="connsiteX16" fmla="*/ 1917340 w 7529753"/>
                  <a:gd name="connsiteY16" fmla="*/ 2408742 h 4839159"/>
                  <a:gd name="connsiteX17" fmla="*/ 6111439 w 7529753"/>
                  <a:gd name="connsiteY17" fmla="*/ 0 h 4839159"/>
                  <a:gd name="connsiteX0" fmla="*/ 889325 w 7529753"/>
                  <a:gd name="connsiteY0" fmla="*/ 3080727 h 4847444"/>
                  <a:gd name="connsiteX1" fmla="*/ 1688075 w 7529753"/>
                  <a:gd name="connsiteY1" fmla="*/ 3902348 h 4847444"/>
                  <a:gd name="connsiteX2" fmla="*/ 1355449 w 7529753"/>
                  <a:gd name="connsiteY2" fmla="*/ 4470692 h 4847444"/>
                  <a:gd name="connsiteX3" fmla="*/ 705532 w 7529753"/>
                  <a:gd name="connsiteY3" fmla="*/ 4083348 h 4847444"/>
                  <a:gd name="connsiteX4" fmla="*/ 704048 w 7529753"/>
                  <a:gd name="connsiteY4" fmla="*/ 3205866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889325 w 7529753"/>
                  <a:gd name="connsiteY0" fmla="*/ 3080727 h 4847444"/>
                  <a:gd name="connsiteX1" fmla="*/ 1688075 w 7529753"/>
                  <a:gd name="connsiteY1" fmla="*/ 3902348 h 4847444"/>
                  <a:gd name="connsiteX2" fmla="*/ 1355449 w 7529753"/>
                  <a:gd name="connsiteY2" fmla="*/ 4470692 h 4847444"/>
                  <a:gd name="connsiteX3" fmla="*/ 705532 w 7529753"/>
                  <a:gd name="connsiteY3" fmla="*/ 4083348 h 4847444"/>
                  <a:gd name="connsiteX4" fmla="*/ 704048 w 7529753"/>
                  <a:gd name="connsiteY4" fmla="*/ 3205866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889325 w 7529753"/>
                  <a:gd name="connsiteY0" fmla="*/ 3080727 h 4847444"/>
                  <a:gd name="connsiteX1" fmla="*/ 1688075 w 7529753"/>
                  <a:gd name="connsiteY1" fmla="*/ 3902348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688075 w 7529753"/>
                  <a:gd name="connsiteY1" fmla="*/ 3902348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688075 w 7529753"/>
                  <a:gd name="connsiteY1" fmla="*/ 3902348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96545 w 7529753"/>
                  <a:gd name="connsiteY6" fmla="*/ 3510572 h 4847444"/>
                  <a:gd name="connsiteX7" fmla="*/ 898771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96545 w 7529753"/>
                  <a:gd name="connsiteY6" fmla="*/ 3510572 h 4847444"/>
                  <a:gd name="connsiteX7" fmla="*/ 876303 w 7529753"/>
                  <a:gd name="connsiteY7" fmla="*/ 3389693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59096 w 7529753"/>
                  <a:gd name="connsiteY6" fmla="*/ 3543464 h 4847444"/>
                  <a:gd name="connsiteX7" fmla="*/ 876303 w 7529753"/>
                  <a:gd name="connsiteY7" fmla="*/ 3389693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59096 w 7529753"/>
                  <a:gd name="connsiteY6" fmla="*/ 3543464 h 4847444"/>
                  <a:gd name="connsiteX7" fmla="*/ 876303 w 7529753"/>
                  <a:gd name="connsiteY7" fmla="*/ 3389693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59096 w 7529753"/>
                  <a:gd name="connsiteY6" fmla="*/ 3543464 h 4847444"/>
                  <a:gd name="connsiteX7" fmla="*/ 876303 w 7529753"/>
                  <a:gd name="connsiteY7" fmla="*/ 3389693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59096 w 7529753"/>
                  <a:gd name="connsiteY6" fmla="*/ 3543464 h 4847444"/>
                  <a:gd name="connsiteX7" fmla="*/ 876303 w 7529753"/>
                  <a:gd name="connsiteY7" fmla="*/ 3389693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59096 w 7529753"/>
                  <a:gd name="connsiteY6" fmla="*/ 3543464 h 4847444"/>
                  <a:gd name="connsiteX7" fmla="*/ 876303 w 7529753"/>
                  <a:gd name="connsiteY7" fmla="*/ 3389693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59096 w 7529753"/>
                  <a:gd name="connsiteY6" fmla="*/ 3543464 h 4847444"/>
                  <a:gd name="connsiteX7" fmla="*/ 876303 w 7529753"/>
                  <a:gd name="connsiteY7" fmla="*/ 3389693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59096 w 7529753"/>
                  <a:gd name="connsiteY6" fmla="*/ 3543464 h 4847444"/>
                  <a:gd name="connsiteX7" fmla="*/ 876303 w 7529753"/>
                  <a:gd name="connsiteY7" fmla="*/ 3389693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52348 w 7532441"/>
                  <a:gd name="connsiteY0" fmla="*/ 3146511 h 4847444"/>
                  <a:gd name="connsiteX1" fmla="*/ 1720722 w 7532441"/>
                  <a:gd name="connsiteY1" fmla="*/ 3895770 h 4847444"/>
                  <a:gd name="connsiteX2" fmla="*/ 1358137 w 7532441"/>
                  <a:gd name="connsiteY2" fmla="*/ 4470692 h 4847444"/>
                  <a:gd name="connsiteX3" fmla="*/ 708220 w 7532441"/>
                  <a:gd name="connsiteY3" fmla="*/ 4083348 h 4847444"/>
                  <a:gd name="connsiteX4" fmla="*/ 579414 w 7532441"/>
                  <a:gd name="connsiteY4" fmla="*/ 3317699 h 4847444"/>
                  <a:gd name="connsiteX5" fmla="*/ 1069359 w 7532441"/>
                  <a:gd name="connsiteY5" fmla="*/ 3377860 h 4847444"/>
                  <a:gd name="connsiteX6" fmla="*/ 1061784 w 7532441"/>
                  <a:gd name="connsiteY6" fmla="*/ 3543464 h 4847444"/>
                  <a:gd name="connsiteX7" fmla="*/ 878991 w 7532441"/>
                  <a:gd name="connsiteY7" fmla="*/ 3389693 h 4847444"/>
                  <a:gd name="connsiteX8" fmla="*/ 949593 w 7532441"/>
                  <a:gd name="connsiteY8" fmla="*/ 2864491 h 4847444"/>
                  <a:gd name="connsiteX9" fmla="*/ 2896 w 7532441"/>
                  <a:gd name="connsiteY9" fmla="*/ 2490644 h 4847444"/>
                  <a:gd name="connsiteX10" fmla="*/ 1303492 w 7532441"/>
                  <a:gd name="connsiteY10" fmla="*/ 1016036 h 4847444"/>
                  <a:gd name="connsiteX11" fmla="*/ 3486781 w 7532441"/>
                  <a:gd name="connsiteY11" fmla="*/ 575337 h 4847444"/>
                  <a:gd name="connsiteX12" fmla="*/ 5863061 w 7532441"/>
                  <a:gd name="connsiteY12" fmla="*/ 726697 h 4847444"/>
                  <a:gd name="connsiteX13" fmla="*/ 7529656 w 7532441"/>
                  <a:gd name="connsiteY13" fmla="*/ 2549191 h 4847444"/>
                  <a:gd name="connsiteX14" fmla="*/ 5727205 w 7532441"/>
                  <a:gd name="connsiteY14" fmla="*/ 4746658 h 4847444"/>
                  <a:gd name="connsiteX15" fmla="*/ 2720833 w 7532441"/>
                  <a:gd name="connsiteY15" fmla="*/ 4214407 h 4847444"/>
                  <a:gd name="connsiteX16" fmla="*/ 1920028 w 7532441"/>
                  <a:gd name="connsiteY16" fmla="*/ 2408742 h 4847444"/>
                  <a:gd name="connsiteX17" fmla="*/ 6114127 w 7532441"/>
                  <a:gd name="connsiteY17" fmla="*/ 0 h 4847444"/>
                  <a:gd name="connsiteX0" fmla="*/ 652346 w 7532439"/>
                  <a:gd name="connsiteY0" fmla="*/ 3146511 h 4847444"/>
                  <a:gd name="connsiteX1" fmla="*/ 1720720 w 7532439"/>
                  <a:gd name="connsiteY1" fmla="*/ 3895770 h 4847444"/>
                  <a:gd name="connsiteX2" fmla="*/ 1358135 w 7532439"/>
                  <a:gd name="connsiteY2" fmla="*/ 4470692 h 4847444"/>
                  <a:gd name="connsiteX3" fmla="*/ 708218 w 7532439"/>
                  <a:gd name="connsiteY3" fmla="*/ 4083348 h 4847444"/>
                  <a:gd name="connsiteX4" fmla="*/ 579412 w 7532439"/>
                  <a:gd name="connsiteY4" fmla="*/ 3317699 h 4847444"/>
                  <a:gd name="connsiteX5" fmla="*/ 1069357 w 7532439"/>
                  <a:gd name="connsiteY5" fmla="*/ 3377860 h 4847444"/>
                  <a:gd name="connsiteX6" fmla="*/ 1061782 w 7532439"/>
                  <a:gd name="connsiteY6" fmla="*/ 3543464 h 4847444"/>
                  <a:gd name="connsiteX7" fmla="*/ 872117 w 7532439"/>
                  <a:gd name="connsiteY7" fmla="*/ 3299158 h 4847444"/>
                  <a:gd name="connsiteX8" fmla="*/ 949591 w 7532439"/>
                  <a:gd name="connsiteY8" fmla="*/ 2864491 h 4847444"/>
                  <a:gd name="connsiteX9" fmla="*/ 2894 w 7532439"/>
                  <a:gd name="connsiteY9" fmla="*/ 2490644 h 4847444"/>
                  <a:gd name="connsiteX10" fmla="*/ 1303490 w 7532439"/>
                  <a:gd name="connsiteY10" fmla="*/ 1016036 h 4847444"/>
                  <a:gd name="connsiteX11" fmla="*/ 3486779 w 7532439"/>
                  <a:gd name="connsiteY11" fmla="*/ 575337 h 4847444"/>
                  <a:gd name="connsiteX12" fmla="*/ 5863059 w 7532439"/>
                  <a:gd name="connsiteY12" fmla="*/ 726697 h 4847444"/>
                  <a:gd name="connsiteX13" fmla="*/ 7529654 w 7532439"/>
                  <a:gd name="connsiteY13" fmla="*/ 2549191 h 4847444"/>
                  <a:gd name="connsiteX14" fmla="*/ 5727203 w 7532439"/>
                  <a:gd name="connsiteY14" fmla="*/ 4746658 h 4847444"/>
                  <a:gd name="connsiteX15" fmla="*/ 2720831 w 7532439"/>
                  <a:gd name="connsiteY15" fmla="*/ 4214407 h 4847444"/>
                  <a:gd name="connsiteX16" fmla="*/ 1920026 w 7532439"/>
                  <a:gd name="connsiteY16" fmla="*/ 2408742 h 4847444"/>
                  <a:gd name="connsiteX17" fmla="*/ 6114125 w 7532439"/>
                  <a:gd name="connsiteY17" fmla="*/ 0 h 4847444"/>
                  <a:gd name="connsiteX0" fmla="*/ 652346 w 7532439"/>
                  <a:gd name="connsiteY0" fmla="*/ 3146511 h 4847444"/>
                  <a:gd name="connsiteX1" fmla="*/ 1720720 w 7532439"/>
                  <a:gd name="connsiteY1" fmla="*/ 3895770 h 4847444"/>
                  <a:gd name="connsiteX2" fmla="*/ 1358135 w 7532439"/>
                  <a:gd name="connsiteY2" fmla="*/ 4470692 h 4847444"/>
                  <a:gd name="connsiteX3" fmla="*/ 708218 w 7532439"/>
                  <a:gd name="connsiteY3" fmla="*/ 4083348 h 4847444"/>
                  <a:gd name="connsiteX4" fmla="*/ 579412 w 7532439"/>
                  <a:gd name="connsiteY4" fmla="*/ 3317699 h 4847444"/>
                  <a:gd name="connsiteX5" fmla="*/ 1069357 w 7532439"/>
                  <a:gd name="connsiteY5" fmla="*/ 3377860 h 4847444"/>
                  <a:gd name="connsiteX6" fmla="*/ 1061782 w 7532439"/>
                  <a:gd name="connsiteY6" fmla="*/ 3543464 h 4847444"/>
                  <a:gd name="connsiteX7" fmla="*/ 872117 w 7532439"/>
                  <a:gd name="connsiteY7" fmla="*/ 3299158 h 4847444"/>
                  <a:gd name="connsiteX8" fmla="*/ 949591 w 7532439"/>
                  <a:gd name="connsiteY8" fmla="*/ 2864491 h 4847444"/>
                  <a:gd name="connsiteX9" fmla="*/ 2894 w 7532439"/>
                  <a:gd name="connsiteY9" fmla="*/ 2490644 h 4847444"/>
                  <a:gd name="connsiteX10" fmla="*/ 1303490 w 7532439"/>
                  <a:gd name="connsiteY10" fmla="*/ 1016036 h 4847444"/>
                  <a:gd name="connsiteX11" fmla="*/ 3486779 w 7532439"/>
                  <a:gd name="connsiteY11" fmla="*/ 575337 h 4847444"/>
                  <a:gd name="connsiteX12" fmla="*/ 5863059 w 7532439"/>
                  <a:gd name="connsiteY12" fmla="*/ 726697 h 4847444"/>
                  <a:gd name="connsiteX13" fmla="*/ 7529654 w 7532439"/>
                  <a:gd name="connsiteY13" fmla="*/ 2549191 h 4847444"/>
                  <a:gd name="connsiteX14" fmla="*/ 5727203 w 7532439"/>
                  <a:gd name="connsiteY14" fmla="*/ 4746658 h 4847444"/>
                  <a:gd name="connsiteX15" fmla="*/ 2720831 w 7532439"/>
                  <a:gd name="connsiteY15" fmla="*/ 4214407 h 4847444"/>
                  <a:gd name="connsiteX16" fmla="*/ 1920026 w 7532439"/>
                  <a:gd name="connsiteY16" fmla="*/ 2408742 h 4847444"/>
                  <a:gd name="connsiteX17" fmla="*/ 6114125 w 7532439"/>
                  <a:gd name="connsiteY17" fmla="*/ 0 h 4847444"/>
                  <a:gd name="connsiteX0" fmla="*/ 652346 w 7532439"/>
                  <a:gd name="connsiteY0" fmla="*/ 3146511 h 4847444"/>
                  <a:gd name="connsiteX1" fmla="*/ 1720720 w 7532439"/>
                  <a:gd name="connsiteY1" fmla="*/ 3895770 h 4847444"/>
                  <a:gd name="connsiteX2" fmla="*/ 1358135 w 7532439"/>
                  <a:gd name="connsiteY2" fmla="*/ 4470692 h 4847444"/>
                  <a:gd name="connsiteX3" fmla="*/ 708218 w 7532439"/>
                  <a:gd name="connsiteY3" fmla="*/ 4083348 h 4847444"/>
                  <a:gd name="connsiteX4" fmla="*/ 579412 w 7532439"/>
                  <a:gd name="connsiteY4" fmla="*/ 3317699 h 4847444"/>
                  <a:gd name="connsiteX5" fmla="*/ 1069357 w 7532439"/>
                  <a:gd name="connsiteY5" fmla="*/ 3377860 h 4847444"/>
                  <a:gd name="connsiteX6" fmla="*/ 1061782 w 7532439"/>
                  <a:gd name="connsiteY6" fmla="*/ 3543464 h 4847444"/>
                  <a:gd name="connsiteX7" fmla="*/ 872117 w 7532439"/>
                  <a:gd name="connsiteY7" fmla="*/ 3299158 h 4847444"/>
                  <a:gd name="connsiteX8" fmla="*/ 949591 w 7532439"/>
                  <a:gd name="connsiteY8" fmla="*/ 2864491 h 4847444"/>
                  <a:gd name="connsiteX9" fmla="*/ 2894 w 7532439"/>
                  <a:gd name="connsiteY9" fmla="*/ 2490644 h 4847444"/>
                  <a:gd name="connsiteX10" fmla="*/ 1303490 w 7532439"/>
                  <a:gd name="connsiteY10" fmla="*/ 1016036 h 4847444"/>
                  <a:gd name="connsiteX11" fmla="*/ 3486779 w 7532439"/>
                  <a:gd name="connsiteY11" fmla="*/ 575337 h 4847444"/>
                  <a:gd name="connsiteX12" fmla="*/ 5863059 w 7532439"/>
                  <a:gd name="connsiteY12" fmla="*/ 726697 h 4847444"/>
                  <a:gd name="connsiteX13" fmla="*/ 7529654 w 7532439"/>
                  <a:gd name="connsiteY13" fmla="*/ 2549191 h 4847444"/>
                  <a:gd name="connsiteX14" fmla="*/ 5727203 w 7532439"/>
                  <a:gd name="connsiteY14" fmla="*/ 4746658 h 4847444"/>
                  <a:gd name="connsiteX15" fmla="*/ 2720831 w 7532439"/>
                  <a:gd name="connsiteY15" fmla="*/ 4214407 h 4847444"/>
                  <a:gd name="connsiteX16" fmla="*/ 1920026 w 7532439"/>
                  <a:gd name="connsiteY16" fmla="*/ 2408742 h 4847444"/>
                  <a:gd name="connsiteX17" fmla="*/ 6114125 w 7532439"/>
                  <a:gd name="connsiteY17" fmla="*/ 0 h 4847444"/>
                  <a:gd name="connsiteX0" fmla="*/ 652346 w 7532439"/>
                  <a:gd name="connsiteY0" fmla="*/ 3146511 h 4847444"/>
                  <a:gd name="connsiteX1" fmla="*/ 1720720 w 7532439"/>
                  <a:gd name="connsiteY1" fmla="*/ 3895770 h 4847444"/>
                  <a:gd name="connsiteX2" fmla="*/ 1358135 w 7532439"/>
                  <a:gd name="connsiteY2" fmla="*/ 4470692 h 4847444"/>
                  <a:gd name="connsiteX3" fmla="*/ 708218 w 7532439"/>
                  <a:gd name="connsiteY3" fmla="*/ 4083348 h 4847444"/>
                  <a:gd name="connsiteX4" fmla="*/ 579412 w 7532439"/>
                  <a:gd name="connsiteY4" fmla="*/ 3317699 h 4847444"/>
                  <a:gd name="connsiteX5" fmla="*/ 1069357 w 7532439"/>
                  <a:gd name="connsiteY5" fmla="*/ 3377860 h 4847444"/>
                  <a:gd name="connsiteX6" fmla="*/ 1061782 w 7532439"/>
                  <a:gd name="connsiteY6" fmla="*/ 3543464 h 4847444"/>
                  <a:gd name="connsiteX7" fmla="*/ 872117 w 7532439"/>
                  <a:gd name="connsiteY7" fmla="*/ 3299158 h 4847444"/>
                  <a:gd name="connsiteX8" fmla="*/ 949591 w 7532439"/>
                  <a:gd name="connsiteY8" fmla="*/ 2864491 h 4847444"/>
                  <a:gd name="connsiteX9" fmla="*/ 2894 w 7532439"/>
                  <a:gd name="connsiteY9" fmla="*/ 2490644 h 4847444"/>
                  <a:gd name="connsiteX10" fmla="*/ 1303490 w 7532439"/>
                  <a:gd name="connsiteY10" fmla="*/ 1016036 h 4847444"/>
                  <a:gd name="connsiteX11" fmla="*/ 3486779 w 7532439"/>
                  <a:gd name="connsiteY11" fmla="*/ 575337 h 4847444"/>
                  <a:gd name="connsiteX12" fmla="*/ 5863059 w 7532439"/>
                  <a:gd name="connsiteY12" fmla="*/ 726697 h 4847444"/>
                  <a:gd name="connsiteX13" fmla="*/ 7529654 w 7532439"/>
                  <a:gd name="connsiteY13" fmla="*/ 2549191 h 4847444"/>
                  <a:gd name="connsiteX14" fmla="*/ 5727203 w 7532439"/>
                  <a:gd name="connsiteY14" fmla="*/ 4746658 h 4847444"/>
                  <a:gd name="connsiteX15" fmla="*/ 2720831 w 7532439"/>
                  <a:gd name="connsiteY15" fmla="*/ 4214407 h 4847444"/>
                  <a:gd name="connsiteX16" fmla="*/ 1920026 w 7532439"/>
                  <a:gd name="connsiteY16" fmla="*/ 2408742 h 4847444"/>
                  <a:gd name="connsiteX17" fmla="*/ 6114125 w 7532439"/>
                  <a:gd name="connsiteY17" fmla="*/ 0 h 4847444"/>
                  <a:gd name="connsiteX0" fmla="*/ 652346 w 7532439"/>
                  <a:gd name="connsiteY0" fmla="*/ 3146511 h 4847444"/>
                  <a:gd name="connsiteX1" fmla="*/ 1720720 w 7532439"/>
                  <a:gd name="connsiteY1" fmla="*/ 3895770 h 4847444"/>
                  <a:gd name="connsiteX2" fmla="*/ 1358135 w 7532439"/>
                  <a:gd name="connsiteY2" fmla="*/ 4470692 h 4847444"/>
                  <a:gd name="connsiteX3" fmla="*/ 708218 w 7532439"/>
                  <a:gd name="connsiteY3" fmla="*/ 4083348 h 4847444"/>
                  <a:gd name="connsiteX4" fmla="*/ 579412 w 7532439"/>
                  <a:gd name="connsiteY4" fmla="*/ 3317699 h 4847444"/>
                  <a:gd name="connsiteX5" fmla="*/ 1069357 w 7532439"/>
                  <a:gd name="connsiteY5" fmla="*/ 3377860 h 4847444"/>
                  <a:gd name="connsiteX6" fmla="*/ 1061782 w 7532439"/>
                  <a:gd name="connsiteY6" fmla="*/ 3543464 h 4847444"/>
                  <a:gd name="connsiteX7" fmla="*/ 872117 w 7532439"/>
                  <a:gd name="connsiteY7" fmla="*/ 3299158 h 4847444"/>
                  <a:gd name="connsiteX8" fmla="*/ 949591 w 7532439"/>
                  <a:gd name="connsiteY8" fmla="*/ 2864491 h 4847444"/>
                  <a:gd name="connsiteX9" fmla="*/ 2894 w 7532439"/>
                  <a:gd name="connsiteY9" fmla="*/ 2490644 h 4847444"/>
                  <a:gd name="connsiteX10" fmla="*/ 1303490 w 7532439"/>
                  <a:gd name="connsiteY10" fmla="*/ 1016036 h 4847444"/>
                  <a:gd name="connsiteX11" fmla="*/ 3486779 w 7532439"/>
                  <a:gd name="connsiteY11" fmla="*/ 575337 h 4847444"/>
                  <a:gd name="connsiteX12" fmla="*/ 5863059 w 7532439"/>
                  <a:gd name="connsiteY12" fmla="*/ 726697 h 4847444"/>
                  <a:gd name="connsiteX13" fmla="*/ 7529654 w 7532439"/>
                  <a:gd name="connsiteY13" fmla="*/ 2549191 h 4847444"/>
                  <a:gd name="connsiteX14" fmla="*/ 5727203 w 7532439"/>
                  <a:gd name="connsiteY14" fmla="*/ 4746658 h 4847444"/>
                  <a:gd name="connsiteX15" fmla="*/ 2720831 w 7532439"/>
                  <a:gd name="connsiteY15" fmla="*/ 4214407 h 4847444"/>
                  <a:gd name="connsiteX16" fmla="*/ 1920026 w 7532439"/>
                  <a:gd name="connsiteY16" fmla="*/ 2408742 h 4847444"/>
                  <a:gd name="connsiteX17" fmla="*/ 6114125 w 7532439"/>
                  <a:gd name="connsiteY17" fmla="*/ 0 h 4847444"/>
                  <a:gd name="connsiteX0" fmla="*/ 652181 w 7532274"/>
                  <a:gd name="connsiteY0" fmla="*/ 3146511 h 4847444"/>
                  <a:gd name="connsiteX1" fmla="*/ 1720555 w 7532274"/>
                  <a:gd name="connsiteY1" fmla="*/ 3895770 h 4847444"/>
                  <a:gd name="connsiteX2" fmla="*/ 1357970 w 7532274"/>
                  <a:gd name="connsiteY2" fmla="*/ 4470692 h 4847444"/>
                  <a:gd name="connsiteX3" fmla="*/ 708053 w 7532274"/>
                  <a:gd name="connsiteY3" fmla="*/ 4083348 h 4847444"/>
                  <a:gd name="connsiteX4" fmla="*/ 579247 w 7532274"/>
                  <a:gd name="connsiteY4" fmla="*/ 3317699 h 4847444"/>
                  <a:gd name="connsiteX5" fmla="*/ 1069192 w 7532274"/>
                  <a:gd name="connsiteY5" fmla="*/ 3377860 h 4847444"/>
                  <a:gd name="connsiteX6" fmla="*/ 1061617 w 7532274"/>
                  <a:gd name="connsiteY6" fmla="*/ 3543464 h 4847444"/>
                  <a:gd name="connsiteX7" fmla="*/ 871952 w 7532274"/>
                  <a:gd name="connsiteY7" fmla="*/ 3299158 h 4847444"/>
                  <a:gd name="connsiteX8" fmla="*/ 949426 w 7532274"/>
                  <a:gd name="connsiteY8" fmla="*/ 2864491 h 4847444"/>
                  <a:gd name="connsiteX9" fmla="*/ 2729 w 7532274"/>
                  <a:gd name="connsiteY9" fmla="*/ 2490644 h 4847444"/>
                  <a:gd name="connsiteX10" fmla="*/ 1303325 w 7532274"/>
                  <a:gd name="connsiteY10" fmla="*/ 1016036 h 4847444"/>
                  <a:gd name="connsiteX11" fmla="*/ 3486614 w 7532274"/>
                  <a:gd name="connsiteY11" fmla="*/ 575337 h 4847444"/>
                  <a:gd name="connsiteX12" fmla="*/ 5862894 w 7532274"/>
                  <a:gd name="connsiteY12" fmla="*/ 726697 h 4847444"/>
                  <a:gd name="connsiteX13" fmla="*/ 7529489 w 7532274"/>
                  <a:gd name="connsiteY13" fmla="*/ 2549191 h 4847444"/>
                  <a:gd name="connsiteX14" fmla="*/ 5727038 w 7532274"/>
                  <a:gd name="connsiteY14" fmla="*/ 4746658 h 4847444"/>
                  <a:gd name="connsiteX15" fmla="*/ 2720666 w 7532274"/>
                  <a:gd name="connsiteY15" fmla="*/ 4214407 h 4847444"/>
                  <a:gd name="connsiteX16" fmla="*/ 1919861 w 7532274"/>
                  <a:gd name="connsiteY16" fmla="*/ 2408742 h 4847444"/>
                  <a:gd name="connsiteX17" fmla="*/ 6113960 w 7532274"/>
                  <a:gd name="connsiteY17" fmla="*/ 0 h 4847444"/>
                  <a:gd name="connsiteX0" fmla="*/ 658343 w 7538436"/>
                  <a:gd name="connsiteY0" fmla="*/ 3146511 h 4847444"/>
                  <a:gd name="connsiteX1" fmla="*/ 1726717 w 7538436"/>
                  <a:gd name="connsiteY1" fmla="*/ 3895770 h 4847444"/>
                  <a:gd name="connsiteX2" fmla="*/ 1364132 w 7538436"/>
                  <a:gd name="connsiteY2" fmla="*/ 4470692 h 4847444"/>
                  <a:gd name="connsiteX3" fmla="*/ 714215 w 7538436"/>
                  <a:gd name="connsiteY3" fmla="*/ 4083348 h 4847444"/>
                  <a:gd name="connsiteX4" fmla="*/ 585409 w 7538436"/>
                  <a:gd name="connsiteY4" fmla="*/ 3317699 h 4847444"/>
                  <a:gd name="connsiteX5" fmla="*/ 1075354 w 7538436"/>
                  <a:gd name="connsiteY5" fmla="*/ 3377860 h 4847444"/>
                  <a:gd name="connsiteX6" fmla="*/ 1067779 w 7538436"/>
                  <a:gd name="connsiteY6" fmla="*/ 3543464 h 4847444"/>
                  <a:gd name="connsiteX7" fmla="*/ 878114 w 7538436"/>
                  <a:gd name="connsiteY7" fmla="*/ 3299158 h 4847444"/>
                  <a:gd name="connsiteX8" fmla="*/ 955588 w 7538436"/>
                  <a:gd name="connsiteY8" fmla="*/ 2864491 h 4847444"/>
                  <a:gd name="connsiteX9" fmla="*/ 8891 w 7538436"/>
                  <a:gd name="connsiteY9" fmla="*/ 2490644 h 4847444"/>
                  <a:gd name="connsiteX10" fmla="*/ 1309487 w 7538436"/>
                  <a:gd name="connsiteY10" fmla="*/ 1016036 h 4847444"/>
                  <a:gd name="connsiteX11" fmla="*/ 3492776 w 7538436"/>
                  <a:gd name="connsiteY11" fmla="*/ 575337 h 4847444"/>
                  <a:gd name="connsiteX12" fmla="*/ 5869056 w 7538436"/>
                  <a:gd name="connsiteY12" fmla="*/ 726697 h 4847444"/>
                  <a:gd name="connsiteX13" fmla="*/ 7535651 w 7538436"/>
                  <a:gd name="connsiteY13" fmla="*/ 2549191 h 4847444"/>
                  <a:gd name="connsiteX14" fmla="*/ 5733200 w 7538436"/>
                  <a:gd name="connsiteY14" fmla="*/ 4746658 h 4847444"/>
                  <a:gd name="connsiteX15" fmla="*/ 2726828 w 7538436"/>
                  <a:gd name="connsiteY15" fmla="*/ 4214407 h 4847444"/>
                  <a:gd name="connsiteX16" fmla="*/ 1926023 w 7538436"/>
                  <a:gd name="connsiteY16" fmla="*/ 2408742 h 4847444"/>
                  <a:gd name="connsiteX17" fmla="*/ 6120122 w 7538436"/>
                  <a:gd name="connsiteY17" fmla="*/ 0 h 4847444"/>
                  <a:gd name="connsiteX0" fmla="*/ 666877 w 7546970"/>
                  <a:gd name="connsiteY0" fmla="*/ 3146511 h 4847444"/>
                  <a:gd name="connsiteX1" fmla="*/ 1735251 w 7546970"/>
                  <a:gd name="connsiteY1" fmla="*/ 3895770 h 4847444"/>
                  <a:gd name="connsiteX2" fmla="*/ 1372666 w 7546970"/>
                  <a:gd name="connsiteY2" fmla="*/ 4470692 h 4847444"/>
                  <a:gd name="connsiteX3" fmla="*/ 722749 w 7546970"/>
                  <a:gd name="connsiteY3" fmla="*/ 4083348 h 4847444"/>
                  <a:gd name="connsiteX4" fmla="*/ 593943 w 7546970"/>
                  <a:gd name="connsiteY4" fmla="*/ 3317699 h 4847444"/>
                  <a:gd name="connsiteX5" fmla="*/ 1083888 w 7546970"/>
                  <a:gd name="connsiteY5" fmla="*/ 3377860 h 4847444"/>
                  <a:gd name="connsiteX6" fmla="*/ 1076313 w 7546970"/>
                  <a:gd name="connsiteY6" fmla="*/ 3543464 h 4847444"/>
                  <a:gd name="connsiteX7" fmla="*/ 886648 w 7546970"/>
                  <a:gd name="connsiteY7" fmla="*/ 3299158 h 4847444"/>
                  <a:gd name="connsiteX8" fmla="*/ 964122 w 7546970"/>
                  <a:gd name="connsiteY8" fmla="*/ 2864491 h 4847444"/>
                  <a:gd name="connsiteX9" fmla="*/ 17425 w 7546970"/>
                  <a:gd name="connsiteY9" fmla="*/ 2490644 h 4847444"/>
                  <a:gd name="connsiteX10" fmla="*/ 1318021 w 7546970"/>
                  <a:gd name="connsiteY10" fmla="*/ 1016036 h 4847444"/>
                  <a:gd name="connsiteX11" fmla="*/ 3501310 w 7546970"/>
                  <a:gd name="connsiteY11" fmla="*/ 575337 h 4847444"/>
                  <a:gd name="connsiteX12" fmla="*/ 5877590 w 7546970"/>
                  <a:gd name="connsiteY12" fmla="*/ 726697 h 4847444"/>
                  <a:gd name="connsiteX13" fmla="*/ 7544185 w 7546970"/>
                  <a:gd name="connsiteY13" fmla="*/ 2549191 h 4847444"/>
                  <a:gd name="connsiteX14" fmla="*/ 5741734 w 7546970"/>
                  <a:gd name="connsiteY14" fmla="*/ 4746658 h 4847444"/>
                  <a:gd name="connsiteX15" fmla="*/ 2735362 w 7546970"/>
                  <a:gd name="connsiteY15" fmla="*/ 4214407 h 4847444"/>
                  <a:gd name="connsiteX16" fmla="*/ 1934557 w 7546970"/>
                  <a:gd name="connsiteY16" fmla="*/ 2408742 h 4847444"/>
                  <a:gd name="connsiteX17" fmla="*/ 6128656 w 7546970"/>
                  <a:gd name="connsiteY17" fmla="*/ 0 h 4847444"/>
                  <a:gd name="connsiteX0" fmla="*/ 659351 w 7539444"/>
                  <a:gd name="connsiteY0" fmla="*/ 3146511 h 4847444"/>
                  <a:gd name="connsiteX1" fmla="*/ 1727725 w 7539444"/>
                  <a:gd name="connsiteY1" fmla="*/ 3895770 h 4847444"/>
                  <a:gd name="connsiteX2" fmla="*/ 1365140 w 7539444"/>
                  <a:gd name="connsiteY2" fmla="*/ 4470692 h 4847444"/>
                  <a:gd name="connsiteX3" fmla="*/ 715223 w 7539444"/>
                  <a:gd name="connsiteY3" fmla="*/ 4083348 h 4847444"/>
                  <a:gd name="connsiteX4" fmla="*/ 586417 w 7539444"/>
                  <a:gd name="connsiteY4" fmla="*/ 3317699 h 4847444"/>
                  <a:gd name="connsiteX5" fmla="*/ 1076362 w 7539444"/>
                  <a:gd name="connsiteY5" fmla="*/ 3377860 h 4847444"/>
                  <a:gd name="connsiteX6" fmla="*/ 1068787 w 7539444"/>
                  <a:gd name="connsiteY6" fmla="*/ 3543464 h 4847444"/>
                  <a:gd name="connsiteX7" fmla="*/ 879122 w 7539444"/>
                  <a:gd name="connsiteY7" fmla="*/ 3299158 h 4847444"/>
                  <a:gd name="connsiteX8" fmla="*/ 956596 w 7539444"/>
                  <a:gd name="connsiteY8" fmla="*/ 2864491 h 4847444"/>
                  <a:gd name="connsiteX9" fmla="*/ 9899 w 7539444"/>
                  <a:gd name="connsiteY9" fmla="*/ 2490644 h 4847444"/>
                  <a:gd name="connsiteX10" fmla="*/ 1310495 w 7539444"/>
                  <a:gd name="connsiteY10" fmla="*/ 1016036 h 4847444"/>
                  <a:gd name="connsiteX11" fmla="*/ 3493784 w 7539444"/>
                  <a:gd name="connsiteY11" fmla="*/ 575337 h 4847444"/>
                  <a:gd name="connsiteX12" fmla="*/ 5870064 w 7539444"/>
                  <a:gd name="connsiteY12" fmla="*/ 726697 h 4847444"/>
                  <a:gd name="connsiteX13" fmla="*/ 7536659 w 7539444"/>
                  <a:gd name="connsiteY13" fmla="*/ 2549191 h 4847444"/>
                  <a:gd name="connsiteX14" fmla="*/ 5734208 w 7539444"/>
                  <a:gd name="connsiteY14" fmla="*/ 4746658 h 4847444"/>
                  <a:gd name="connsiteX15" fmla="*/ 2727836 w 7539444"/>
                  <a:gd name="connsiteY15" fmla="*/ 4214407 h 4847444"/>
                  <a:gd name="connsiteX16" fmla="*/ 1927031 w 7539444"/>
                  <a:gd name="connsiteY16" fmla="*/ 2408742 h 4847444"/>
                  <a:gd name="connsiteX17" fmla="*/ 6121130 w 7539444"/>
                  <a:gd name="connsiteY17" fmla="*/ 0 h 4847444"/>
                  <a:gd name="connsiteX0" fmla="*/ 659351 w 7539444"/>
                  <a:gd name="connsiteY0" fmla="*/ 3146511 h 4847444"/>
                  <a:gd name="connsiteX1" fmla="*/ 1727725 w 7539444"/>
                  <a:gd name="connsiteY1" fmla="*/ 3895770 h 4847444"/>
                  <a:gd name="connsiteX2" fmla="*/ 1365140 w 7539444"/>
                  <a:gd name="connsiteY2" fmla="*/ 4470692 h 4847444"/>
                  <a:gd name="connsiteX3" fmla="*/ 715223 w 7539444"/>
                  <a:gd name="connsiteY3" fmla="*/ 4083348 h 4847444"/>
                  <a:gd name="connsiteX4" fmla="*/ 586417 w 7539444"/>
                  <a:gd name="connsiteY4" fmla="*/ 3317699 h 4847444"/>
                  <a:gd name="connsiteX5" fmla="*/ 1076362 w 7539444"/>
                  <a:gd name="connsiteY5" fmla="*/ 3377860 h 4847444"/>
                  <a:gd name="connsiteX6" fmla="*/ 1068787 w 7539444"/>
                  <a:gd name="connsiteY6" fmla="*/ 3543464 h 4847444"/>
                  <a:gd name="connsiteX7" fmla="*/ 879122 w 7539444"/>
                  <a:gd name="connsiteY7" fmla="*/ 3299158 h 4847444"/>
                  <a:gd name="connsiteX8" fmla="*/ 956596 w 7539444"/>
                  <a:gd name="connsiteY8" fmla="*/ 2864491 h 4847444"/>
                  <a:gd name="connsiteX9" fmla="*/ 9899 w 7539444"/>
                  <a:gd name="connsiteY9" fmla="*/ 2490644 h 4847444"/>
                  <a:gd name="connsiteX10" fmla="*/ 1310495 w 7539444"/>
                  <a:gd name="connsiteY10" fmla="*/ 1016036 h 4847444"/>
                  <a:gd name="connsiteX11" fmla="*/ 3493784 w 7539444"/>
                  <a:gd name="connsiteY11" fmla="*/ 575337 h 4847444"/>
                  <a:gd name="connsiteX12" fmla="*/ 5870064 w 7539444"/>
                  <a:gd name="connsiteY12" fmla="*/ 726697 h 4847444"/>
                  <a:gd name="connsiteX13" fmla="*/ 7536659 w 7539444"/>
                  <a:gd name="connsiteY13" fmla="*/ 2549191 h 4847444"/>
                  <a:gd name="connsiteX14" fmla="*/ 5734208 w 7539444"/>
                  <a:gd name="connsiteY14" fmla="*/ 4746658 h 4847444"/>
                  <a:gd name="connsiteX15" fmla="*/ 2727836 w 7539444"/>
                  <a:gd name="connsiteY15" fmla="*/ 4214407 h 4847444"/>
                  <a:gd name="connsiteX16" fmla="*/ 1927031 w 7539444"/>
                  <a:gd name="connsiteY16" fmla="*/ 2408742 h 4847444"/>
                  <a:gd name="connsiteX17" fmla="*/ 6121130 w 7539444"/>
                  <a:gd name="connsiteY17" fmla="*/ 0 h 4847444"/>
                  <a:gd name="connsiteX0" fmla="*/ 658886 w 7538979"/>
                  <a:gd name="connsiteY0" fmla="*/ 3146511 h 4847444"/>
                  <a:gd name="connsiteX1" fmla="*/ 1727260 w 7538979"/>
                  <a:gd name="connsiteY1" fmla="*/ 3895770 h 4847444"/>
                  <a:gd name="connsiteX2" fmla="*/ 1364675 w 7538979"/>
                  <a:gd name="connsiteY2" fmla="*/ 4470692 h 4847444"/>
                  <a:gd name="connsiteX3" fmla="*/ 714758 w 7538979"/>
                  <a:gd name="connsiteY3" fmla="*/ 4083348 h 4847444"/>
                  <a:gd name="connsiteX4" fmla="*/ 585952 w 7538979"/>
                  <a:gd name="connsiteY4" fmla="*/ 3317699 h 4847444"/>
                  <a:gd name="connsiteX5" fmla="*/ 1075897 w 7538979"/>
                  <a:gd name="connsiteY5" fmla="*/ 3377860 h 4847444"/>
                  <a:gd name="connsiteX6" fmla="*/ 1068322 w 7538979"/>
                  <a:gd name="connsiteY6" fmla="*/ 3543464 h 4847444"/>
                  <a:gd name="connsiteX7" fmla="*/ 878657 w 7538979"/>
                  <a:gd name="connsiteY7" fmla="*/ 3299158 h 4847444"/>
                  <a:gd name="connsiteX8" fmla="*/ 956131 w 7538979"/>
                  <a:gd name="connsiteY8" fmla="*/ 2864491 h 4847444"/>
                  <a:gd name="connsiteX9" fmla="*/ 9434 w 7538979"/>
                  <a:gd name="connsiteY9" fmla="*/ 2490644 h 4847444"/>
                  <a:gd name="connsiteX10" fmla="*/ 1310030 w 7538979"/>
                  <a:gd name="connsiteY10" fmla="*/ 1016036 h 4847444"/>
                  <a:gd name="connsiteX11" fmla="*/ 3493319 w 7538979"/>
                  <a:gd name="connsiteY11" fmla="*/ 575337 h 4847444"/>
                  <a:gd name="connsiteX12" fmla="*/ 5869599 w 7538979"/>
                  <a:gd name="connsiteY12" fmla="*/ 726697 h 4847444"/>
                  <a:gd name="connsiteX13" fmla="*/ 7536194 w 7538979"/>
                  <a:gd name="connsiteY13" fmla="*/ 2549191 h 4847444"/>
                  <a:gd name="connsiteX14" fmla="*/ 5733743 w 7538979"/>
                  <a:gd name="connsiteY14" fmla="*/ 4746658 h 4847444"/>
                  <a:gd name="connsiteX15" fmla="*/ 2727371 w 7538979"/>
                  <a:gd name="connsiteY15" fmla="*/ 4214407 h 4847444"/>
                  <a:gd name="connsiteX16" fmla="*/ 1926566 w 7538979"/>
                  <a:gd name="connsiteY16" fmla="*/ 2408742 h 4847444"/>
                  <a:gd name="connsiteX17" fmla="*/ 6120665 w 7538979"/>
                  <a:gd name="connsiteY17" fmla="*/ 0 h 4847444"/>
                  <a:gd name="connsiteX0" fmla="*/ 659473 w 7539566"/>
                  <a:gd name="connsiteY0" fmla="*/ 3146511 h 4847444"/>
                  <a:gd name="connsiteX1" fmla="*/ 1727847 w 7539566"/>
                  <a:gd name="connsiteY1" fmla="*/ 3895770 h 4847444"/>
                  <a:gd name="connsiteX2" fmla="*/ 1365262 w 7539566"/>
                  <a:gd name="connsiteY2" fmla="*/ 4470692 h 4847444"/>
                  <a:gd name="connsiteX3" fmla="*/ 715345 w 7539566"/>
                  <a:gd name="connsiteY3" fmla="*/ 4083348 h 4847444"/>
                  <a:gd name="connsiteX4" fmla="*/ 586539 w 7539566"/>
                  <a:gd name="connsiteY4" fmla="*/ 3317699 h 4847444"/>
                  <a:gd name="connsiteX5" fmla="*/ 1076484 w 7539566"/>
                  <a:gd name="connsiteY5" fmla="*/ 3377860 h 4847444"/>
                  <a:gd name="connsiteX6" fmla="*/ 1068909 w 7539566"/>
                  <a:gd name="connsiteY6" fmla="*/ 3543464 h 4847444"/>
                  <a:gd name="connsiteX7" fmla="*/ 879244 w 7539566"/>
                  <a:gd name="connsiteY7" fmla="*/ 3299158 h 4847444"/>
                  <a:gd name="connsiteX8" fmla="*/ 956718 w 7539566"/>
                  <a:gd name="connsiteY8" fmla="*/ 2864491 h 4847444"/>
                  <a:gd name="connsiteX9" fmla="*/ 10021 w 7539566"/>
                  <a:gd name="connsiteY9" fmla="*/ 2490644 h 4847444"/>
                  <a:gd name="connsiteX10" fmla="*/ 1310617 w 7539566"/>
                  <a:gd name="connsiteY10" fmla="*/ 1016036 h 4847444"/>
                  <a:gd name="connsiteX11" fmla="*/ 3493906 w 7539566"/>
                  <a:gd name="connsiteY11" fmla="*/ 575337 h 4847444"/>
                  <a:gd name="connsiteX12" fmla="*/ 5870186 w 7539566"/>
                  <a:gd name="connsiteY12" fmla="*/ 726697 h 4847444"/>
                  <a:gd name="connsiteX13" fmla="*/ 7536781 w 7539566"/>
                  <a:gd name="connsiteY13" fmla="*/ 2549191 h 4847444"/>
                  <a:gd name="connsiteX14" fmla="*/ 5734330 w 7539566"/>
                  <a:gd name="connsiteY14" fmla="*/ 4746658 h 4847444"/>
                  <a:gd name="connsiteX15" fmla="*/ 2727958 w 7539566"/>
                  <a:gd name="connsiteY15" fmla="*/ 4214407 h 4847444"/>
                  <a:gd name="connsiteX16" fmla="*/ 1927153 w 7539566"/>
                  <a:gd name="connsiteY16" fmla="*/ 2408742 h 4847444"/>
                  <a:gd name="connsiteX17" fmla="*/ 6121252 w 7539566"/>
                  <a:gd name="connsiteY17" fmla="*/ 0 h 4847444"/>
                  <a:gd name="connsiteX0" fmla="*/ 659473 w 7539566"/>
                  <a:gd name="connsiteY0" fmla="*/ 3146511 h 4847444"/>
                  <a:gd name="connsiteX1" fmla="*/ 1727847 w 7539566"/>
                  <a:gd name="connsiteY1" fmla="*/ 3895770 h 4847444"/>
                  <a:gd name="connsiteX2" fmla="*/ 1365262 w 7539566"/>
                  <a:gd name="connsiteY2" fmla="*/ 4470692 h 4847444"/>
                  <a:gd name="connsiteX3" fmla="*/ 715345 w 7539566"/>
                  <a:gd name="connsiteY3" fmla="*/ 4083348 h 4847444"/>
                  <a:gd name="connsiteX4" fmla="*/ 586539 w 7539566"/>
                  <a:gd name="connsiteY4" fmla="*/ 3317699 h 4847444"/>
                  <a:gd name="connsiteX5" fmla="*/ 1076484 w 7539566"/>
                  <a:gd name="connsiteY5" fmla="*/ 3377860 h 4847444"/>
                  <a:gd name="connsiteX6" fmla="*/ 1068909 w 7539566"/>
                  <a:gd name="connsiteY6" fmla="*/ 3543464 h 4847444"/>
                  <a:gd name="connsiteX7" fmla="*/ 879244 w 7539566"/>
                  <a:gd name="connsiteY7" fmla="*/ 3299158 h 4847444"/>
                  <a:gd name="connsiteX8" fmla="*/ 956718 w 7539566"/>
                  <a:gd name="connsiteY8" fmla="*/ 2864491 h 4847444"/>
                  <a:gd name="connsiteX9" fmla="*/ 10021 w 7539566"/>
                  <a:gd name="connsiteY9" fmla="*/ 2490644 h 4847444"/>
                  <a:gd name="connsiteX10" fmla="*/ 1310617 w 7539566"/>
                  <a:gd name="connsiteY10" fmla="*/ 1016036 h 4847444"/>
                  <a:gd name="connsiteX11" fmla="*/ 3493906 w 7539566"/>
                  <a:gd name="connsiteY11" fmla="*/ 575337 h 4847444"/>
                  <a:gd name="connsiteX12" fmla="*/ 5870186 w 7539566"/>
                  <a:gd name="connsiteY12" fmla="*/ 726697 h 4847444"/>
                  <a:gd name="connsiteX13" fmla="*/ 7536781 w 7539566"/>
                  <a:gd name="connsiteY13" fmla="*/ 2549191 h 4847444"/>
                  <a:gd name="connsiteX14" fmla="*/ 5734330 w 7539566"/>
                  <a:gd name="connsiteY14" fmla="*/ 4746658 h 4847444"/>
                  <a:gd name="connsiteX15" fmla="*/ 2727958 w 7539566"/>
                  <a:gd name="connsiteY15" fmla="*/ 4214407 h 4847444"/>
                  <a:gd name="connsiteX16" fmla="*/ 1927153 w 7539566"/>
                  <a:gd name="connsiteY16" fmla="*/ 2408742 h 4847444"/>
                  <a:gd name="connsiteX17" fmla="*/ 6121252 w 7539566"/>
                  <a:gd name="connsiteY17" fmla="*/ 0 h 4847444"/>
                  <a:gd name="connsiteX0" fmla="*/ 659473 w 7539566"/>
                  <a:gd name="connsiteY0" fmla="*/ 3146511 h 4847444"/>
                  <a:gd name="connsiteX1" fmla="*/ 1727847 w 7539566"/>
                  <a:gd name="connsiteY1" fmla="*/ 3895770 h 4847444"/>
                  <a:gd name="connsiteX2" fmla="*/ 1365262 w 7539566"/>
                  <a:gd name="connsiteY2" fmla="*/ 4470692 h 4847444"/>
                  <a:gd name="connsiteX3" fmla="*/ 715345 w 7539566"/>
                  <a:gd name="connsiteY3" fmla="*/ 4083348 h 4847444"/>
                  <a:gd name="connsiteX4" fmla="*/ 586539 w 7539566"/>
                  <a:gd name="connsiteY4" fmla="*/ 3317699 h 4847444"/>
                  <a:gd name="connsiteX5" fmla="*/ 1076484 w 7539566"/>
                  <a:gd name="connsiteY5" fmla="*/ 3377860 h 4847444"/>
                  <a:gd name="connsiteX6" fmla="*/ 1068909 w 7539566"/>
                  <a:gd name="connsiteY6" fmla="*/ 3543464 h 4847444"/>
                  <a:gd name="connsiteX7" fmla="*/ 879244 w 7539566"/>
                  <a:gd name="connsiteY7" fmla="*/ 3299158 h 4847444"/>
                  <a:gd name="connsiteX8" fmla="*/ 956718 w 7539566"/>
                  <a:gd name="connsiteY8" fmla="*/ 2864491 h 4847444"/>
                  <a:gd name="connsiteX9" fmla="*/ 10021 w 7539566"/>
                  <a:gd name="connsiteY9" fmla="*/ 2490644 h 4847444"/>
                  <a:gd name="connsiteX10" fmla="*/ 1310617 w 7539566"/>
                  <a:gd name="connsiteY10" fmla="*/ 1016036 h 4847444"/>
                  <a:gd name="connsiteX11" fmla="*/ 3493906 w 7539566"/>
                  <a:gd name="connsiteY11" fmla="*/ 575337 h 4847444"/>
                  <a:gd name="connsiteX12" fmla="*/ 5870186 w 7539566"/>
                  <a:gd name="connsiteY12" fmla="*/ 726697 h 4847444"/>
                  <a:gd name="connsiteX13" fmla="*/ 7536781 w 7539566"/>
                  <a:gd name="connsiteY13" fmla="*/ 2549191 h 4847444"/>
                  <a:gd name="connsiteX14" fmla="*/ 5734330 w 7539566"/>
                  <a:gd name="connsiteY14" fmla="*/ 4746658 h 4847444"/>
                  <a:gd name="connsiteX15" fmla="*/ 2727958 w 7539566"/>
                  <a:gd name="connsiteY15" fmla="*/ 4214407 h 4847444"/>
                  <a:gd name="connsiteX16" fmla="*/ 1927153 w 7539566"/>
                  <a:gd name="connsiteY16" fmla="*/ 2408742 h 4847444"/>
                  <a:gd name="connsiteX17" fmla="*/ 6121252 w 7539566"/>
                  <a:gd name="connsiteY17" fmla="*/ 0 h 4847444"/>
                  <a:gd name="connsiteX0" fmla="*/ 659473 w 7539566"/>
                  <a:gd name="connsiteY0" fmla="*/ 3146511 h 4847444"/>
                  <a:gd name="connsiteX1" fmla="*/ 1727847 w 7539566"/>
                  <a:gd name="connsiteY1" fmla="*/ 3895770 h 4847444"/>
                  <a:gd name="connsiteX2" fmla="*/ 1365262 w 7539566"/>
                  <a:gd name="connsiteY2" fmla="*/ 4470692 h 4847444"/>
                  <a:gd name="connsiteX3" fmla="*/ 715345 w 7539566"/>
                  <a:gd name="connsiteY3" fmla="*/ 4083348 h 4847444"/>
                  <a:gd name="connsiteX4" fmla="*/ 586539 w 7539566"/>
                  <a:gd name="connsiteY4" fmla="*/ 3317699 h 4847444"/>
                  <a:gd name="connsiteX5" fmla="*/ 1076484 w 7539566"/>
                  <a:gd name="connsiteY5" fmla="*/ 3377860 h 4847444"/>
                  <a:gd name="connsiteX6" fmla="*/ 1068909 w 7539566"/>
                  <a:gd name="connsiteY6" fmla="*/ 3543464 h 4847444"/>
                  <a:gd name="connsiteX7" fmla="*/ 879244 w 7539566"/>
                  <a:gd name="connsiteY7" fmla="*/ 3299158 h 4847444"/>
                  <a:gd name="connsiteX8" fmla="*/ 956718 w 7539566"/>
                  <a:gd name="connsiteY8" fmla="*/ 2864491 h 4847444"/>
                  <a:gd name="connsiteX9" fmla="*/ 10021 w 7539566"/>
                  <a:gd name="connsiteY9" fmla="*/ 2490644 h 4847444"/>
                  <a:gd name="connsiteX10" fmla="*/ 1310617 w 7539566"/>
                  <a:gd name="connsiteY10" fmla="*/ 1016036 h 4847444"/>
                  <a:gd name="connsiteX11" fmla="*/ 3493906 w 7539566"/>
                  <a:gd name="connsiteY11" fmla="*/ 575337 h 4847444"/>
                  <a:gd name="connsiteX12" fmla="*/ 5870186 w 7539566"/>
                  <a:gd name="connsiteY12" fmla="*/ 726697 h 4847444"/>
                  <a:gd name="connsiteX13" fmla="*/ 7536781 w 7539566"/>
                  <a:gd name="connsiteY13" fmla="*/ 2549191 h 4847444"/>
                  <a:gd name="connsiteX14" fmla="*/ 5734330 w 7539566"/>
                  <a:gd name="connsiteY14" fmla="*/ 4746658 h 4847444"/>
                  <a:gd name="connsiteX15" fmla="*/ 2727958 w 7539566"/>
                  <a:gd name="connsiteY15" fmla="*/ 4214407 h 4847444"/>
                  <a:gd name="connsiteX16" fmla="*/ 1927153 w 7539566"/>
                  <a:gd name="connsiteY16" fmla="*/ 2408742 h 4847444"/>
                  <a:gd name="connsiteX17" fmla="*/ 6121252 w 7539566"/>
                  <a:gd name="connsiteY17" fmla="*/ 0 h 4847444"/>
                  <a:gd name="connsiteX0" fmla="*/ 659473 w 7539566"/>
                  <a:gd name="connsiteY0" fmla="*/ 3146511 h 4847444"/>
                  <a:gd name="connsiteX1" fmla="*/ 1727847 w 7539566"/>
                  <a:gd name="connsiteY1" fmla="*/ 3895770 h 4847444"/>
                  <a:gd name="connsiteX2" fmla="*/ 1365262 w 7539566"/>
                  <a:gd name="connsiteY2" fmla="*/ 4470692 h 4847444"/>
                  <a:gd name="connsiteX3" fmla="*/ 715345 w 7539566"/>
                  <a:gd name="connsiteY3" fmla="*/ 4083348 h 4847444"/>
                  <a:gd name="connsiteX4" fmla="*/ 586539 w 7539566"/>
                  <a:gd name="connsiteY4" fmla="*/ 3317699 h 4847444"/>
                  <a:gd name="connsiteX5" fmla="*/ 1076484 w 7539566"/>
                  <a:gd name="connsiteY5" fmla="*/ 3377860 h 4847444"/>
                  <a:gd name="connsiteX6" fmla="*/ 1068909 w 7539566"/>
                  <a:gd name="connsiteY6" fmla="*/ 3543464 h 4847444"/>
                  <a:gd name="connsiteX7" fmla="*/ 879244 w 7539566"/>
                  <a:gd name="connsiteY7" fmla="*/ 3299158 h 4847444"/>
                  <a:gd name="connsiteX8" fmla="*/ 956718 w 7539566"/>
                  <a:gd name="connsiteY8" fmla="*/ 2864491 h 4847444"/>
                  <a:gd name="connsiteX9" fmla="*/ 10021 w 7539566"/>
                  <a:gd name="connsiteY9" fmla="*/ 2490644 h 4847444"/>
                  <a:gd name="connsiteX10" fmla="*/ 1310617 w 7539566"/>
                  <a:gd name="connsiteY10" fmla="*/ 1016036 h 4847444"/>
                  <a:gd name="connsiteX11" fmla="*/ 3493906 w 7539566"/>
                  <a:gd name="connsiteY11" fmla="*/ 575337 h 4847444"/>
                  <a:gd name="connsiteX12" fmla="*/ 5870186 w 7539566"/>
                  <a:gd name="connsiteY12" fmla="*/ 726697 h 4847444"/>
                  <a:gd name="connsiteX13" fmla="*/ 7536781 w 7539566"/>
                  <a:gd name="connsiteY13" fmla="*/ 2549191 h 4847444"/>
                  <a:gd name="connsiteX14" fmla="*/ 5734330 w 7539566"/>
                  <a:gd name="connsiteY14" fmla="*/ 4746658 h 4847444"/>
                  <a:gd name="connsiteX15" fmla="*/ 2727958 w 7539566"/>
                  <a:gd name="connsiteY15" fmla="*/ 4214407 h 4847444"/>
                  <a:gd name="connsiteX16" fmla="*/ 1927153 w 7539566"/>
                  <a:gd name="connsiteY16" fmla="*/ 2408742 h 4847444"/>
                  <a:gd name="connsiteX17" fmla="*/ 6121252 w 7539566"/>
                  <a:gd name="connsiteY17" fmla="*/ 0 h 4847444"/>
                  <a:gd name="connsiteX0" fmla="*/ 659473 w 7539566"/>
                  <a:gd name="connsiteY0" fmla="*/ 3146511 h 4847444"/>
                  <a:gd name="connsiteX1" fmla="*/ 1727847 w 7539566"/>
                  <a:gd name="connsiteY1" fmla="*/ 3895770 h 4847444"/>
                  <a:gd name="connsiteX2" fmla="*/ 1365262 w 7539566"/>
                  <a:gd name="connsiteY2" fmla="*/ 4470692 h 4847444"/>
                  <a:gd name="connsiteX3" fmla="*/ 715345 w 7539566"/>
                  <a:gd name="connsiteY3" fmla="*/ 4083348 h 4847444"/>
                  <a:gd name="connsiteX4" fmla="*/ 586539 w 7539566"/>
                  <a:gd name="connsiteY4" fmla="*/ 3317699 h 4847444"/>
                  <a:gd name="connsiteX5" fmla="*/ 1076484 w 7539566"/>
                  <a:gd name="connsiteY5" fmla="*/ 3377860 h 4847444"/>
                  <a:gd name="connsiteX6" fmla="*/ 1068909 w 7539566"/>
                  <a:gd name="connsiteY6" fmla="*/ 3543464 h 4847444"/>
                  <a:gd name="connsiteX7" fmla="*/ 879244 w 7539566"/>
                  <a:gd name="connsiteY7" fmla="*/ 3299158 h 4847444"/>
                  <a:gd name="connsiteX8" fmla="*/ 956718 w 7539566"/>
                  <a:gd name="connsiteY8" fmla="*/ 2864491 h 4847444"/>
                  <a:gd name="connsiteX9" fmla="*/ 10021 w 7539566"/>
                  <a:gd name="connsiteY9" fmla="*/ 2490644 h 4847444"/>
                  <a:gd name="connsiteX10" fmla="*/ 1310617 w 7539566"/>
                  <a:gd name="connsiteY10" fmla="*/ 1016036 h 4847444"/>
                  <a:gd name="connsiteX11" fmla="*/ 3493906 w 7539566"/>
                  <a:gd name="connsiteY11" fmla="*/ 575337 h 4847444"/>
                  <a:gd name="connsiteX12" fmla="*/ 5870186 w 7539566"/>
                  <a:gd name="connsiteY12" fmla="*/ 726697 h 4847444"/>
                  <a:gd name="connsiteX13" fmla="*/ 7536781 w 7539566"/>
                  <a:gd name="connsiteY13" fmla="*/ 2549191 h 4847444"/>
                  <a:gd name="connsiteX14" fmla="*/ 5734330 w 7539566"/>
                  <a:gd name="connsiteY14" fmla="*/ 4746658 h 4847444"/>
                  <a:gd name="connsiteX15" fmla="*/ 2727958 w 7539566"/>
                  <a:gd name="connsiteY15" fmla="*/ 4214407 h 4847444"/>
                  <a:gd name="connsiteX16" fmla="*/ 1927153 w 7539566"/>
                  <a:gd name="connsiteY16" fmla="*/ 2408742 h 4847444"/>
                  <a:gd name="connsiteX17" fmla="*/ 6121252 w 7539566"/>
                  <a:gd name="connsiteY17" fmla="*/ 0 h 4847444"/>
                  <a:gd name="connsiteX0" fmla="*/ 659473 w 7539566"/>
                  <a:gd name="connsiteY0" fmla="*/ 3146511 h 4847444"/>
                  <a:gd name="connsiteX1" fmla="*/ 1727847 w 7539566"/>
                  <a:gd name="connsiteY1" fmla="*/ 3895770 h 4847444"/>
                  <a:gd name="connsiteX2" fmla="*/ 1365262 w 7539566"/>
                  <a:gd name="connsiteY2" fmla="*/ 4470692 h 4847444"/>
                  <a:gd name="connsiteX3" fmla="*/ 715345 w 7539566"/>
                  <a:gd name="connsiteY3" fmla="*/ 4083348 h 4847444"/>
                  <a:gd name="connsiteX4" fmla="*/ 586539 w 7539566"/>
                  <a:gd name="connsiteY4" fmla="*/ 3317699 h 4847444"/>
                  <a:gd name="connsiteX5" fmla="*/ 1076484 w 7539566"/>
                  <a:gd name="connsiteY5" fmla="*/ 3377860 h 4847444"/>
                  <a:gd name="connsiteX6" fmla="*/ 1068909 w 7539566"/>
                  <a:gd name="connsiteY6" fmla="*/ 3543464 h 4847444"/>
                  <a:gd name="connsiteX7" fmla="*/ 879244 w 7539566"/>
                  <a:gd name="connsiteY7" fmla="*/ 3299158 h 4847444"/>
                  <a:gd name="connsiteX8" fmla="*/ 956718 w 7539566"/>
                  <a:gd name="connsiteY8" fmla="*/ 2864491 h 4847444"/>
                  <a:gd name="connsiteX9" fmla="*/ 10021 w 7539566"/>
                  <a:gd name="connsiteY9" fmla="*/ 2490644 h 4847444"/>
                  <a:gd name="connsiteX10" fmla="*/ 1310617 w 7539566"/>
                  <a:gd name="connsiteY10" fmla="*/ 1016036 h 4847444"/>
                  <a:gd name="connsiteX11" fmla="*/ 3493906 w 7539566"/>
                  <a:gd name="connsiteY11" fmla="*/ 575337 h 4847444"/>
                  <a:gd name="connsiteX12" fmla="*/ 5870186 w 7539566"/>
                  <a:gd name="connsiteY12" fmla="*/ 726697 h 4847444"/>
                  <a:gd name="connsiteX13" fmla="*/ 7536781 w 7539566"/>
                  <a:gd name="connsiteY13" fmla="*/ 2549191 h 4847444"/>
                  <a:gd name="connsiteX14" fmla="*/ 5734330 w 7539566"/>
                  <a:gd name="connsiteY14" fmla="*/ 4746658 h 4847444"/>
                  <a:gd name="connsiteX15" fmla="*/ 2727958 w 7539566"/>
                  <a:gd name="connsiteY15" fmla="*/ 4214407 h 4847444"/>
                  <a:gd name="connsiteX16" fmla="*/ 1927153 w 7539566"/>
                  <a:gd name="connsiteY16" fmla="*/ 2408742 h 4847444"/>
                  <a:gd name="connsiteX17" fmla="*/ 6121252 w 7539566"/>
                  <a:gd name="connsiteY17" fmla="*/ 0 h 4847444"/>
                  <a:gd name="connsiteX0" fmla="*/ 660067 w 7540160"/>
                  <a:gd name="connsiteY0" fmla="*/ 3146511 h 4847444"/>
                  <a:gd name="connsiteX1" fmla="*/ 1728441 w 7540160"/>
                  <a:gd name="connsiteY1" fmla="*/ 3895770 h 4847444"/>
                  <a:gd name="connsiteX2" fmla="*/ 1365856 w 7540160"/>
                  <a:gd name="connsiteY2" fmla="*/ 4470692 h 4847444"/>
                  <a:gd name="connsiteX3" fmla="*/ 715939 w 7540160"/>
                  <a:gd name="connsiteY3" fmla="*/ 4083348 h 4847444"/>
                  <a:gd name="connsiteX4" fmla="*/ 587133 w 7540160"/>
                  <a:gd name="connsiteY4" fmla="*/ 3317699 h 4847444"/>
                  <a:gd name="connsiteX5" fmla="*/ 1077078 w 7540160"/>
                  <a:gd name="connsiteY5" fmla="*/ 3377860 h 4847444"/>
                  <a:gd name="connsiteX6" fmla="*/ 1069503 w 7540160"/>
                  <a:gd name="connsiteY6" fmla="*/ 3543464 h 4847444"/>
                  <a:gd name="connsiteX7" fmla="*/ 879838 w 7540160"/>
                  <a:gd name="connsiteY7" fmla="*/ 3299158 h 4847444"/>
                  <a:gd name="connsiteX8" fmla="*/ 957312 w 7540160"/>
                  <a:gd name="connsiteY8" fmla="*/ 2864491 h 4847444"/>
                  <a:gd name="connsiteX9" fmla="*/ 10615 w 7540160"/>
                  <a:gd name="connsiteY9" fmla="*/ 2490644 h 4847444"/>
                  <a:gd name="connsiteX10" fmla="*/ 1311211 w 7540160"/>
                  <a:gd name="connsiteY10" fmla="*/ 1016036 h 4847444"/>
                  <a:gd name="connsiteX11" fmla="*/ 3494500 w 7540160"/>
                  <a:gd name="connsiteY11" fmla="*/ 575337 h 4847444"/>
                  <a:gd name="connsiteX12" fmla="*/ 5870780 w 7540160"/>
                  <a:gd name="connsiteY12" fmla="*/ 726697 h 4847444"/>
                  <a:gd name="connsiteX13" fmla="*/ 7537375 w 7540160"/>
                  <a:gd name="connsiteY13" fmla="*/ 2549191 h 4847444"/>
                  <a:gd name="connsiteX14" fmla="*/ 5734924 w 7540160"/>
                  <a:gd name="connsiteY14" fmla="*/ 4746658 h 4847444"/>
                  <a:gd name="connsiteX15" fmla="*/ 2728552 w 7540160"/>
                  <a:gd name="connsiteY15" fmla="*/ 4214407 h 4847444"/>
                  <a:gd name="connsiteX16" fmla="*/ 1927747 w 7540160"/>
                  <a:gd name="connsiteY16" fmla="*/ 2408742 h 4847444"/>
                  <a:gd name="connsiteX17" fmla="*/ 6121846 w 7540160"/>
                  <a:gd name="connsiteY17" fmla="*/ 0 h 4847444"/>
                  <a:gd name="connsiteX0" fmla="*/ 658026 w 7538119"/>
                  <a:gd name="connsiteY0" fmla="*/ 3146511 h 4847444"/>
                  <a:gd name="connsiteX1" fmla="*/ 1726400 w 7538119"/>
                  <a:gd name="connsiteY1" fmla="*/ 3895770 h 4847444"/>
                  <a:gd name="connsiteX2" fmla="*/ 1363815 w 7538119"/>
                  <a:gd name="connsiteY2" fmla="*/ 4470692 h 4847444"/>
                  <a:gd name="connsiteX3" fmla="*/ 713898 w 7538119"/>
                  <a:gd name="connsiteY3" fmla="*/ 4083348 h 4847444"/>
                  <a:gd name="connsiteX4" fmla="*/ 585092 w 7538119"/>
                  <a:gd name="connsiteY4" fmla="*/ 3317699 h 4847444"/>
                  <a:gd name="connsiteX5" fmla="*/ 1075037 w 7538119"/>
                  <a:gd name="connsiteY5" fmla="*/ 3377860 h 4847444"/>
                  <a:gd name="connsiteX6" fmla="*/ 1067462 w 7538119"/>
                  <a:gd name="connsiteY6" fmla="*/ 3543464 h 4847444"/>
                  <a:gd name="connsiteX7" fmla="*/ 877797 w 7538119"/>
                  <a:gd name="connsiteY7" fmla="*/ 3299158 h 4847444"/>
                  <a:gd name="connsiteX8" fmla="*/ 955271 w 7538119"/>
                  <a:gd name="connsiteY8" fmla="*/ 2864491 h 4847444"/>
                  <a:gd name="connsiteX9" fmla="*/ 8574 w 7538119"/>
                  <a:gd name="connsiteY9" fmla="*/ 2490644 h 4847444"/>
                  <a:gd name="connsiteX10" fmla="*/ 1309170 w 7538119"/>
                  <a:gd name="connsiteY10" fmla="*/ 1016036 h 4847444"/>
                  <a:gd name="connsiteX11" fmla="*/ 3492459 w 7538119"/>
                  <a:gd name="connsiteY11" fmla="*/ 575337 h 4847444"/>
                  <a:gd name="connsiteX12" fmla="*/ 5868739 w 7538119"/>
                  <a:gd name="connsiteY12" fmla="*/ 726697 h 4847444"/>
                  <a:gd name="connsiteX13" fmla="*/ 7535334 w 7538119"/>
                  <a:gd name="connsiteY13" fmla="*/ 2549191 h 4847444"/>
                  <a:gd name="connsiteX14" fmla="*/ 5732883 w 7538119"/>
                  <a:gd name="connsiteY14" fmla="*/ 4746658 h 4847444"/>
                  <a:gd name="connsiteX15" fmla="*/ 2726511 w 7538119"/>
                  <a:gd name="connsiteY15" fmla="*/ 4214407 h 4847444"/>
                  <a:gd name="connsiteX16" fmla="*/ 1925706 w 7538119"/>
                  <a:gd name="connsiteY16" fmla="*/ 2408742 h 4847444"/>
                  <a:gd name="connsiteX17" fmla="*/ 6119805 w 7538119"/>
                  <a:gd name="connsiteY17" fmla="*/ 0 h 4847444"/>
                  <a:gd name="connsiteX0" fmla="*/ 652440 w 7532533"/>
                  <a:gd name="connsiteY0" fmla="*/ 3146511 h 4847444"/>
                  <a:gd name="connsiteX1" fmla="*/ 1720814 w 7532533"/>
                  <a:gd name="connsiteY1" fmla="*/ 3895770 h 4847444"/>
                  <a:gd name="connsiteX2" fmla="*/ 1358229 w 7532533"/>
                  <a:gd name="connsiteY2" fmla="*/ 4470692 h 4847444"/>
                  <a:gd name="connsiteX3" fmla="*/ 708312 w 7532533"/>
                  <a:gd name="connsiteY3" fmla="*/ 4083348 h 4847444"/>
                  <a:gd name="connsiteX4" fmla="*/ 579506 w 7532533"/>
                  <a:gd name="connsiteY4" fmla="*/ 3317699 h 4847444"/>
                  <a:gd name="connsiteX5" fmla="*/ 1069451 w 7532533"/>
                  <a:gd name="connsiteY5" fmla="*/ 3377860 h 4847444"/>
                  <a:gd name="connsiteX6" fmla="*/ 1061876 w 7532533"/>
                  <a:gd name="connsiteY6" fmla="*/ 3543464 h 4847444"/>
                  <a:gd name="connsiteX7" fmla="*/ 872211 w 7532533"/>
                  <a:gd name="connsiteY7" fmla="*/ 3299158 h 4847444"/>
                  <a:gd name="connsiteX8" fmla="*/ 949685 w 7532533"/>
                  <a:gd name="connsiteY8" fmla="*/ 2864491 h 4847444"/>
                  <a:gd name="connsiteX9" fmla="*/ 2988 w 7532533"/>
                  <a:gd name="connsiteY9" fmla="*/ 2490644 h 4847444"/>
                  <a:gd name="connsiteX10" fmla="*/ 1303584 w 7532533"/>
                  <a:gd name="connsiteY10" fmla="*/ 1016036 h 4847444"/>
                  <a:gd name="connsiteX11" fmla="*/ 3486873 w 7532533"/>
                  <a:gd name="connsiteY11" fmla="*/ 575337 h 4847444"/>
                  <a:gd name="connsiteX12" fmla="*/ 5863153 w 7532533"/>
                  <a:gd name="connsiteY12" fmla="*/ 726697 h 4847444"/>
                  <a:gd name="connsiteX13" fmla="*/ 7529748 w 7532533"/>
                  <a:gd name="connsiteY13" fmla="*/ 2549191 h 4847444"/>
                  <a:gd name="connsiteX14" fmla="*/ 5727297 w 7532533"/>
                  <a:gd name="connsiteY14" fmla="*/ 4746658 h 4847444"/>
                  <a:gd name="connsiteX15" fmla="*/ 2720925 w 7532533"/>
                  <a:gd name="connsiteY15" fmla="*/ 4214407 h 4847444"/>
                  <a:gd name="connsiteX16" fmla="*/ 1920120 w 7532533"/>
                  <a:gd name="connsiteY16" fmla="*/ 2408742 h 4847444"/>
                  <a:gd name="connsiteX17" fmla="*/ 6114219 w 7532533"/>
                  <a:gd name="connsiteY17" fmla="*/ 0 h 4847444"/>
                  <a:gd name="connsiteX0" fmla="*/ 652635 w 7532728"/>
                  <a:gd name="connsiteY0" fmla="*/ 3146511 h 4847444"/>
                  <a:gd name="connsiteX1" fmla="*/ 1721009 w 7532728"/>
                  <a:gd name="connsiteY1" fmla="*/ 3895770 h 4847444"/>
                  <a:gd name="connsiteX2" fmla="*/ 1358424 w 7532728"/>
                  <a:gd name="connsiteY2" fmla="*/ 4470692 h 4847444"/>
                  <a:gd name="connsiteX3" fmla="*/ 708507 w 7532728"/>
                  <a:gd name="connsiteY3" fmla="*/ 4083348 h 4847444"/>
                  <a:gd name="connsiteX4" fmla="*/ 579701 w 7532728"/>
                  <a:gd name="connsiteY4" fmla="*/ 3317699 h 4847444"/>
                  <a:gd name="connsiteX5" fmla="*/ 1069646 w 7532728"/>
                  <a:gd name="connsiteY5" fmla="*/ 3377860 h 4847444"/>
                  <a:gd name="connsiteX6" fmla="*/ 1062071 w 7532728"/>
                  <a:gd name="connsiteY6" fmla="*/ 3543464 h 4847444"/>
                  <a:gd name="connsiteX7" fmla="*/ 872406 w 7532728"/>
                  <a:gd name="connsiteY7" fmla="*/ 3299158 h 4847444"/>
                  <a:gd name="connsiteX8" fmla="*/ 949880 w 7532728"/>
                  <a:gd name="connsiteY8" fmla="*/ 2864491 h 4847444"/>
                  <a:gd name="connsiteX9" fmla="*/ 3183 w 7532728"/>
                  <a:gd name="connsiteY9" fmla="*/ 2490644 h 4847444"/>
                  <a:gd name="connsiteX10" fmla="*/ 1303779 w 7532728"/>
                  <a:gd name="connsiteY10" fmla="*/ 1016036 h 4847444"/>
                  <a:gd name="connsiteX11" fmla="*/ 3487068 w 7532728"/>
                  <a:gd name="connsiteY11" fmla="*/ 575337 h 4847444"/>
                  <a:gd name="connsiteX12" fmla="*/ 5863348 w 7532728"/>
                  <a:gd name="connsiteY12" fmla="*/ 726697 h 4847444"/>
                  <a:gd name="connsiteX13" fmla="*/ 7529943 w 7532728"/>
                  <a:gd name="connsiteY13" fmla="*/ 2549191 h 4847444"/>
                  <a:gd name="connsiteX14" fmla="*/ 5727492 w 7532728"/>
                  <a:gd name="connsiteY14" fmla="*/ 4746658 h 4847444"/>
                  <a:gd name="connsiteX15" fmla="*/ 2721120 w 7532728"/>
                  <a:gd name="connsiteY15" fmla="*/ 4214407 h 4847444"/>
                  <a:gd name="connsiteX16" fmla="*/ 1920315 w 7532728"/>
                  <a:gd name="connsiteY16" fmla="*/ 2408742 h 4847444"/>
                  <a:gd name="connsiteX17" fmla="*/ 6114414 w 7532728"/>
                  <a:gd name="connsiteY17" fmla="*/ 0 h 4847444"/>
                  <a:gd name="connsiteX0" fmla="*/ 652635 w 7532728"/>
                  <a:gd name="connsiteY0" fmla="*/ 3146511 h 4847444"/>
                  <a:gd name="connsiteX1" fmla="*/ 1721009 w 7532728"/>
                  <a:gd name="connsiteY1" fmla="*/ 3895770 h 4847444"/>
                  <a:gd name="connsiteX2" fmla="*/ 1358424 w 7532728"/>
                  <a:gd name="connsiteY2" fmla="*/ 4470692 h 4847444"/>
                  <a:gd name="connsiteX3" fmla="*/ 708507 w 7532728"/>
                  <a:gd name="connsiteY3" fmla="*/ 4083348 h 4847444"/>
                  <a:gd name="connsiteX4" fmla="*/ 579701 w 7532728"/>
                  <a:gd name="connsiteY4" fmla="*/ 3317699 h 4847444"/>
                  <a:gd name="connsiteX5" fmla="*/ 1069646 w 7532728"/>
                  <a:gd name="connsiteY5" fmla="*/ 3377860 h 4847444"/>
                  <a:gd name="connsiteX6" fmla="*/ 1062071 w 7532728"/>
                  <a:gd name="connsiteY6" fmla="*/ 3543464 h 4847444"/>
                  <a:gd name="connsiteX7" fmla="*/ 872406 w 7532728"/>
                  <a:gd name="connsiteY7" fmla="*/ 3299158 h 4847444"/>
                  <a:gd name="connsiteX8" fmla="*/ 949880 w 7532728"/>
                  <a:gd name="connsiteY8" fmla="*/ 2864491 h 4847444"/>
                  <a:gd name="connsiteX9" fmla="*/ 3183 w 7532728"/>
                  <a:gd name="connsiteY9" fmla="*/ 2490644 h 4847444"/>
                  <a:gd name="connsiteX10" fmla="*/ 1303779 w 7532728"/>
                  <a:gd name="connsiteY10" fmla="*/ 1016036 h 4847444"/>
                  <a:gd name="connsiteX11" fmla="*/ 3487068 w 7532728"/>
                  <a:gd name="connsiteY11" fmla="*/ 575337 h 4847444"/>
                  <a:gd name="connsiteX12" fmla="*/ 5863348 w 7532728"/>
                  <a:gd name="connsiteY12" fmla="*/ 726697 h 4847444"/>
                  <a:gd name="connsiteX13" fmla="*/ 7529943 w 7532728"/>
                  <a:gd name="connsiteY13" fmla="*/ 2549191 h 4847444"/>
                  <a:gd name="connsiteX14" fmla="*/ 5727492 w 7532728"/>
                  <a:gd name="connsiteY14" fmla="*/ 4746658 h 4847444"/>
                  <a:gd name="connsiteX15" fmla="*/ 2721120 w 7532728"/>
                  <a:gd name="connsiteY15" fmla="*/ 4214407 h 4847444"/>
                  <a:gd name="connsiteX16" fmla="*/ 1920315 w 7532728"/>
                  <a:gd name="connsiteY16" fmla="*/ 2408742 h 4847444"/>
                  <a:gd name="connsiteX17" fmla="*/ 6114414 w 7532728"/>
                  <a:gd name="connsiteY17" fmla="*/ 0 h 4847444"/>
                  <a:gd name="connsiteX0" fmla="*/ 654683 w 7534776"/>
                  <a:gd name="connsiteY0" fmla="*/ 3146511 h 4847444"/>
                  <a:gd name="connsiteX1" fmla="*/ 1723057 w 7534776"/>
                  <a:gd name="connsiteY1" fmla="*/ 3895770 h 4847444"/>
                  <a:gd name="connsiteX2" fmla="*/ 1360472 w 7534776"/>
                  <a:gd name="connsiteY2" fmla="*/ 4470692 h 4847444"/>
                  <a:gd name="connsiteX3" fmla="*/ 710555 w 7534776"/>
                  <a:gd name="connsiteY3" fmla="*/ 4083348 h 4847444"/>
                  <a:gd name="connsiteX4" fmla="*/ 581749 w 7534776"/>
                  <a:gd name="connsiteY4" fmla="*/ 3317699 h 4847444"/>
                  <a:gd name="connsiteX5" fmla="*/ 1071694 w 7534776"/>
                  <a:gd name="connsiteY5" fmla="*/ 3377860 h 4847444"/>
                  <a:gd name="connsiteX6" fmla="*/ 1064119 w 7534776"/>
                  <a:gd name="connsiteY6" fmla="*/ 3543464 h 4847444"/>
                  <a:gd name="connsiteX7" fmla="*/ 874454 w 7534776"/>
                  <a:gd name="connsiteY7" fmla="*/ 3299158 h 4847444"/>
                  <a:gd name="connsiteX8" fmla="*/ 951928 w 7534776"/>
                  <a:gd name="connsiteY8" fmla="*/ 2864491 h 4847444"/>
                  <a:gd name="connsiteX9" fmla="*/ 5231 w 7534776"/>
                  <a:gd name="connsiteY9" fmla="*/ 2490644 h 4847444"/>
                  <a:gd name="connsiteX10" fmla="*/ 1305827 w 7534776"/>
                  <a:gd name="connsiteY10" fmla="*/ 1016036 h 4847444"/>
                  <a:gd name="connsiteX11" fmla="*/ 3489116 w 7534776"/>
                  <a:gd name="connsiteY11" fmla="*/ 575337 h 4847444"/>
                  <a:gd name="connsiteX12" fmla="*/ 5865396 w 7534776"/>
                  <a:gd name="connsiteY12" fmla="*/ 726697 h 4847444"/>
                  <a:gd name="connsiteX13" fmla="*/ 7531991 w 7534776"/>
                  <a:gd name="connsiteY13" fmla="*/ 2549191 h 4847444"/>
                  <a:gd name="connsiteX14" fmla="*/ 5729540 w 7534776"/>
                  <a:gd name="connsiteY14" fmla="*/ 4746658 h 4847444"/>
                  <a:gd name="connsiteX15" fmla="*/ 2723168 w 7534776"/>
                  <a:gd name="connsiteY15" fmla="*/ 4214407 h 4847444"/>
                  <a:gd name="connsiteX16" fmla="*/ 1922363 w 7534776"/>
                  <a:gd name="connsiteY16" fmla="*/ 2408742 h 4847444"/>
                  <a:gd name="connsiteX17" fmla="*/ 6116462 w 7534776"/>
                  <a:gd name="connsiteY17" fmla="*/ 0 h 4847444"/>
                  <a:gd name="connsiteX0" fmla="*/ 654683 w 7534776"/>
                  <a:gd name="connsiteY0" fmla="*/ 2605203 h 4306136"/>
                  <a:gd name="connsiteX1" fmla="*/ 1723057 w 7534776"/>
                  <a:gd name="connsiteY1" fmla="*/ 3354462 h 4306136"/>
                  <a:gd name="connsiteX2" fmla="*/ 1360472 w 7534776"/>
                  <a:gd name="connsiteY2" fmla="*/ 3929384 h 4306136"/>
                  <a:gd name="connsiteX3" fmla="*/ 710555 w 7534776"/>
                  <a:gd name="connsiteY3" fmla="*/ 3542040 h 4306136"/>
                  <a:gd name="connsiteX4" fmla="*/ 581749 w 7534776"/>
                  <a:gd name="connsiteY4" fmla="*/ 2776391 h 4306136"/>
                  <a:gd name="connsiteX5" fmla="*/ 1071694 w 7534776"/>
                  <a:gd name="connsiteY5" fmla="*/ 2836552 h 4306136"/>
                  <a:gd name="connsiteX6" fmla="*/ 1064119 w 7534776"/>
                  <a:gd name="connsiteY6" fmla="*/ 3002156 h 4306136"/>
                  <a:gd name="connsiteX7" fmla="*/ 874454 w 7534776"/>
                  <a:gd name="connsiteY7" fmla="*/ 2757850 h 4306136"/>
                  <a:gd name="connsiteX8" fmla="*/ 951928 w 7534776"/>
                  <a:gd name="connsiteY8" fmla="*/ 2323183 h 4306136"/>
                  <a:gd name="connsiteX9" fmla="*/ 5231 w 7534776"/>
                  <a:gd name="connsiteY9" fmla="*/ 1949336 h 4306136"/>
                  <a:gd name="connsiteX10" fmla="*/ 1305827 w 7534776"/>
                  <a:gd name="connsiteY10" fmla="*/ 474728 h 4306136"/>
                  <a:gd name="connsiteX11" fmla="*/ 3489116 w 7534776"/>
                  <a:gd name="connsiteY11" fmla="*/ 34029 h 4306136"/>
                  <a:gd name="connsiteX12" fmla="*/ 5865396 w 7534776"/>
                  <a:gd name="connsiteY12" fmla="*/ 185389 h 4306136"/>
                  <a:gd name="connsiteX13" fmla="*/ 7531991 w 7534776"/>
                  <a:gd name="connsiteY13" fmla="*/ 2007883 h 4306136"/>
                  <a:gd name="connsiteX14" fmla="*/ 5729540 w 7534776"/>
                  <a:gd name="connsiteY14" fmla="*/ 4205350 h 4306136"/>
                  <a:gd name="connsiteX15" fmla="*/ 2723168 w 7534776"/>
                  <a:gd name="connsiteY15" fmla="*/ 3673099 h 4306136"/>
                  <a:gd name="connsiteX16" fmla="*/ 1922363 w 7534776"/>
                  <a:gd name="connsiteY16" fmla="*/ 1867434 h 4306136"/>
                  <a:gd name="connsiteX0" fmla="*/ 654683 w 7600771"/>
                  <a:gd name="connsiteY0" fmla="*/ 2637938 h 4338871"/>
                  <a:gd name="connsiteX1" fmla="*/ 1723057 w 7600771"/>
                  <a:gd name="connsiteY1" fmla="*/ 3387197 h 4338871"/>
                  <a:gd name="connsiteX2" fmla="*/ 1360472 w 7600771"/>
                  <a:gd name="connsiteY2" fmla="*/ 3962119 h 4338871"/>
                  <a:gd name="connsiteX3" fmla="*/ 710555 w 7600771"/>
                  <a:gd name="connsiteY3" fmla="*/ 3574775 h 4338871"/>
                  <a:gd name="connsiteX4" fmla="*/ 581749 w 7600771"/>
                  <a:gd name="connsiteY4" fmla="*/ 2809126 h 4338871"/>
                  <a:gd name="connsiteX5" fmla="*/ 1071694 w 7600771"/>
                  <a:gd name="connsiteY5" fmla="*/ 2869287 h 4338871"/>
                  <a:gd name="connsiteX6" fmla="*/ 1064119 w 7600771"/>
                  <a:gd name="connsiteY6" fmla="*/ 3034891 h 4338871"/>
                  <a:gd name="connsiteX7" fmla="*/ 874454 w 7600771"/>
                  <a:gd name="connsiteY7" fmla="*/ 2790585 h 4338871"/>
                  <a:gd name="connsiteX8" fmla="*/ 951928 w 7600771"/>
                  <a:gd name="connsiteY8" fmla="*/ 2355918 h 4338871"/>
                  <a:gd name="connsiteX9" fmla="*/ 5231 w 7600771"/>
                  <a:gd name="connsiteY9" fmla="*/ 1982071 h 4338871"/>
                  <a:gd name="connsiteX10" fmla="*/ 1305827 w 7600771"/>
                  <a:gd name="connsiteY10" fmla="*/ 507463 h 4338871"/>
                  <a:gd name="connsiteX11" fmla="*/ 3489116 w 7600771"/>
                  <a:gd name="connsiteY11" fmla="*/ 66764 h 4338871"/>
                  <a:gd name="connsiteX12" fmla="*/ 7531991 w 7600771"/>
                  <a:gd name="connsiteY12" fmla="*/ 2040618 h 4338871"/>
                  <a:gd name="connsiteX13" fmla="*/ 5729540 w 7600771"/>
                  <a:gd name="connsiteY13" fmla="*/ 4238085 h 4338871"/>
                  <a:gd name="connsiteX14" fmla="*/ 2723168 w 7600771"/>
                  <a:gd name="connsiteY14" fmla="*/ 3705834 h 4338871"/>
                  <a:gd name="connsiteX15" fmla="*/ 1922363 w 7600771"/>
                  <a:gd name="connsiteY15" fmla="*/ 1900169 h 4338871"/>
                  <a:gd name="connsiteX0" fmla="*/ 654683 w 5736622"/>
                  <a:gd name="connsiteY0" fmla="*/ 2785187 h 4486120"/>
                  <a:gd name="connsiteX1" fmla="*/ 1723057 w 5736622"/>
                  <a:gd name="connsiteY1" fmla="*/ 3534446 h 4486120"/>
                  <a:gd name="connsiteX2" fmla="*/ 1360472 w 5736622"/>
                  <a:gd name="connsiteY2" fmla="*/ 4109368 h 4486120"/>
                  <a:gd name="connsiteX3" fmla="*/ 710555 w 5736622"/>
                  <a:gd name="connsiteY3" fmla="*/ 3722024 h 4486120"/>
                  <a:gd name="connsiteX4" fmla="*/ 581749 w 5736622"/>
                  <a:gd name="connsiteY4" fmla="*/ 2956375 h 4486120"/>
                  <a:gd name="connsiteX5" fmla="*/ 1071694 w 5736622"/>
                  <a:gd name="connsiteY5" fmla="*/ 3016536 h 4486120"/>
                  <a:gd name="connsiteX6" fmla="*/ 1064119 w 5736622"/>
                  <a:gd name="connsiteY6" fmla="*/ 3182140 h 4486120"/>
                  <a:gd name="connsiteX7" fmla="*/ 874454 w 5736622"/>
                  <a:gd name="connsiteY7" fmla="*/ 2937834 h 4486120"/>
                  <a:gd name="connsiteX8" fmla="*/ 951928 w 5736622"/>
                  <a:gd name="connsiteY8" fmla="*/ 2503167 h 4486120"/>
                  <a:gd name="connsiteX9" fmla="*/ 5231 w 5736622"/>
                  <a:gd name="connsiteY9" fmla="*/ 2129320 h 4486120"/>
                  <a:gd name="connsiteX10" fmla="*/ 1305827 w 5736622"/>
                  <a:gd name="connsiteY10" fmla="*/ 654712 h 4486120"/>
                  <a:gd name="connsiteX11" fmla="*/ 3489116 w 5736622"/>
                  <a:gd name="connsiteY11" fmla="*/ 214013 h 4486120"/>
                  <a:gd name="connsiteX12" fmla="*/ 5729540 w 5736622"/>
                  <a:gd name="connsiteY12" fmla="*/ 4385334 h 4486120"/>
                  <a:gd name="connsiteX13" fmla="*/ 2723168 w 5736622"/>
                  <a:gd name="connsiteY13" fmla="*/ 3853083 h 4486120"/>
                  <a:gd name="connsiteX14" fmla="*/ 1922363 w 5736622"/>
                  <a:gd name="connsiteY14" fmla="*/ 2047418 h 4486120"/>
                  <a:gd name="connsiteX0" fmla="*/ 654683 w 3534940"/>
                  <a:gd name="connsiteY0" fmla="*/ 2748095 h 4075544"/>
                  <a:gd name="connsiteX1" fmla="*/ 1723057 w 3534940"/>
                  <a:gd name="connsiteY1" fmla="*/ 3497354 h 4075544"/>
                  <a:gd name="connsiteX2" fmla="*/ 1360472 w 3534940"/>
                  <a:gd name="connsiteY2" fmla="*/ 4072276 h 4075544"/>
                  <a:gd name="connsiteX3" fmla="*/ 710555 w 3534940"/>
                  <a:gd name="connsiteY3" fmla="*/ 3684932 h 4075544"/>
                  <a:gd name="connsiteX4" fmla="*/ 581749 w 3534940"/>
                  <a:gd name="connsiteY4" fmla="*/ 2919283 h 4075544"/>
                  <a:gd name="connsiteX5" fmla="*/ 1071694 w 3534940"/>
                  <a:gd name="connsiteY5" fmla="*/ 2979444 h 4075544"/>
                  <a:gd name="connsiteX6" fmla="*/ 1064119 w 3534940"/>
                  <a:gd name="connsiteY6" fmla="*/ 3145048 h 4075544"/>
                  <a:gd name="connsiteX7" fmla="*/ 874454 w 3534940"/>
                  <a:gd name="connsiteY7" fmla="*/ 2900742 h 4075544"/>
                  <a:gd name="connsiteX8" fmla="*/ 951928 w 3534940"/>
                  <a:gd name="connsiteY8" fmla="*/ 2466075 h 4075544"/>
                  <a:gd name="connsiteX9" fmla="*/ 5231 w 3534940"/>
                  <a:gd name="connsiteY9" fmla="*/ 2092228 h 4075544"/>
                  <a:gd name="connsiteX10" fmla="*/ 1305827 w 3534940"/>
                  <a:gd name="connsiteY10" fmla="*/ 617620 h 4075544"/>
                  <a:gd name="connsiteX11" fmla="*/ 3489116 w 3534940"/>
                  <a:gd name="connsiteY11" fmla="*/ 176921 h 4075544"/>
                  <a:gd name="connsiteX12" fmla="*/ 2723168 w 3534940"/>
                  <a:gd name="connsiteY12" fmla="*/ 3815991 h 4075544"/>
                  <a:gd name="connsiteX13" fmla="*/ 1922363 w 3534940"/>
                  <a:gd name="connsiteY13" fmla="*/ 2010326 h 4075544"/>
                  <a:gd name="connsiteX0" fmla="*/ 654683 w 3494708"/>
                  <a:gd name="connsiteY0" fmla="*/ 2629434 h 3956883"/>
                  <a:gd name="connsiteX1" fmla="*/ 1723057 w 3494708"/>
                  <a:gd name="connsiteY1" fmla="*/ 3378693 h 3956883"/>
                  <a:gd name="connsiteX2" fmla="*/ 1360472 w 3494708"/>
                  <a:gd name="connsiteY2" fmla="*/ 3953615 h 3956883"/>
                  <a:gd name="connsiteX3" fmla="*/ 710555 w 3494708"/>
                  <a:gd name="connsiteY3" fmla="*/ 3566271 h 3956883"/>
                  <a:gd name="connsiteX4" fmla="*/ 581749 w 3494708"/>
                  <a:gd name="connsiteY4" fmla="*/ 2800622 h 3956883"/>
                  <a:gd name="connsiteX5" fmla="*/ 1071694 w 3494708"/>
                  <a:gd name="connsiteY5" fmla="*/ 2860783 h 3956883"/>
                  <a:gd name="connsiteX6" fmla="*/ 1064119 w 3494708"/>
                  <a:gd name="connsiteY6" fmla="*/ 3026387 h 3956883"/>
                  <a:gd name="connsiteX7" fmla="*/ 874454 w 3494708"/>
                  <a:gd name="connsiteY7" fmla="*/ 2782081 h 3956883"/>
                  <a:gd name="connsiteX8" fmla="*/ 951928 w 3494708"/>
                  <a:gd name="connsiteY8" fmla="*/ 2347414 h 3956883"/>
                  <a:gd name="connsiteX9" fmla="*/ 5231 w 3494708"/>
                  <a:gd name="connsiteY9" fmla="*/ 1973567 h 3956883"/>
                  <a:gd name="connsiteX10" fmla="*/ 1305827 w 3494708"/>
                  <a:gd name="connsiteY10" fmla="*/ 498959 h 3956883"/>
                  <a:gd name="connsiteX11" fmla="*/ 3489116 w 3494708"/>
                  <a:gd name="connsiteY11" fmla="*/ 58260 h 3956883"/>
                  <a:gd name="connsiteX12" fmla="*/ 1922363 w 3494708"/>
                  <a:gd name="connsiteY12" fmla="*/ 1891665 h 3956883"/>
                  <a:gd name="connsiteX0" fmla="*/ 654683 w 3489116"/>
                  <a:gd name="connsiteY0" fmla="*/ 2629434 h 3956883"/>
                  <a:gd name="connsiteX1" fmla="*/ 1723057 w 3489116"/>
                  <a:gd name="connsiteY1" fmla="*/ 3378693 h 3956883"/>
                  <a:gd name="connsiteX2" fmla="*/ 1360472 w 3489116"/>
                  <a:gd name="connsiteY2" fmla="*/ 3953615 h 3956883"/>
                  <a:gd name="connsiteX3" fmla="*/ 710555 w 3489116"/>
                  <a:gd name="connsiteY3" fmla="*/ 3566271 h 3956883"/>
                  <a:gd name="connsiteX4" fmla="*/ 581749 w 3489116"/>
                  <a:gd name="connsiteY4" fmla="*/ 2800622 h 3956883"/>
                  <a:gd name="connsiteX5" fmla="*/ 1071694 w 3489116"/>
                  <a:gd name="connsiteY5" fmla="*/ 2860783 h 3956883"/>
                  <a:gd name="connsiteX6" fmla="*/ 1064119 w 3489116"/>
                  <a:gd name="connsiteY6" fmla="*/ 3026387 h 3956883"/>
                  <a:gd name="connsiteX7" fmla="*/ 874454 w 3489116"/>
                  <a:gd name="connsiteY7" fmla="*/ 2782081 h 3956883"/>
                  <a:gd name="connsiteX8" fmla="*/ 951928 w 3489116"/>
                  <a:gd name="connsiteY8" fmla="*/ 2347414 h 3956883"/>
                  <a:gd name="connsiteX9" fmla="*/ 5231 w 3489116"/>
                  <a:gd name="connsiteY9" fmla="*/ 1973567 h 3956883"/>
                  <a:gd name="connsiteX10" fmla="*/ 1305827 w 3489116"/>
                  <a:gd name="connsiteY10" fmla="*/ 498959 h 3956883"/>
                  <a:gd name="connsiteX11" fmla="*/ 3489116 w 3489116"/>
                  <a:gd name="connsiteY11" fmla="*/ 58260 h 3956883"/>
                  <a:gd name="connsiteX0" fmla="*/ 654683 w 1739403"/>
                  <a:gd name="connsiteY0" fmla="*/ 2130475 h 3457924"/>
                  <a:gd name="connsiteX1" fmla="*/ 1723057 w 1739403"/>
                  <a:gd name="connsiteY1" fmla="*/ 2879734 h 3457924"/>
                  <a:gd name="connsiteX2" fmla="*/ 1360472 w 1739403"/>
                  <a:gd name="connsiteY2" fmla="*/ 3454656 h 3457924"/>
                  <a:gd name="connsiteX3" fmla="*/ 710555 w 1739403"/>
                  <a:gd name="connsiteY3" fmla="*/ 3067312 h 3457924"/>
                  <a:gd name="connsiteX4" fmla="*/ 581749 w 1739403"/>
                  <a:gd name="connsiteY4" fmla="*/ 2301663 h 3457924"/>
                  <a:gd name="connsiteX5" fmla="*/ 1071694 w 1739403"/>
                  <a:gd name="connsiteY5" fmla="*/ 2361824 h 3457924"/>
                  <a:gd name="connsiteX6" fmla="*/ 1064119 w 1739403"/>
                  <a:gd name="connsiteY6" fmla="*/ 2527428 h 3457924"/>
                  <a:gd name="connsiteX7" fmla="*/ 874454 w 1739403"/>
                  <a:gd name="connsiteY7" fmla="*/ 2283122 h 3457924"/>
                  <a:gd name="connsiteX8" fmla="*/ 951928 w 1739403"/>
                  <a:gd name="connsiteY8" fmla="*/ 1848455 h 3457924"/>
                  <a:gd name="connsiteX9" fmla="*/ 5231 w 1739403"/>
                  <a:gd name="connsiteY9" fmla="*/ 1474608 h 3457924"/>
                  <a:gd name="connsiteX10" fmla="*/ 1305827 w 1739403"/>
                  <a:gd name="connsiteY10" fmla="*/ 0 h 3457924"/>
                  <a:gd name="connsiteX0" fmla="*/ 672991 w 2108472"/>
                  <a:gd name="connsiteY0" fmla="*/ 2263813 h 3591262"/>
                  <a:gd name="connsiteX1" fmla="*/ 1741365 w 2108472"/>
                  <a:gd name="connsiteY1" fmla="*/ 3013072 h 3591262"/>
                  <a:gd name="connsiteX2" fmla="*/ 1378780 w 2108472"/>
                  <a:gd name="connsiteY2" fmla="*/ 3587994 h 3591262"/>
                  <a:gd name="connsiteX3" fmla="*/ 728863 w 2108472"/>
                  <a:gd name="connsiteY3" fmla="*/ 3200650 h 3591262"/>
                  <a:gd name="connsiteX4" fmla="*/ 600057 w 2108472"/>
                  <a:gd name="connsiteY4" fmla="*/ 2435001 h 3591262"/>
                  <a:gd name="connsiteX5" fmla="*/ 1090002 w 2108472"/>
                  <a:gd name="connsiteY5" fmla="*/ 2495162 h 3591262"/>
                  <a:gd name="connsiteX6" fmla="*/ 1082427 w 2108472"/>
                  <a:gd name="connsiteY6" fmla="*/ 2660766 h 3591262"/>
                  <a:gd name="connsiteX7" fmla="*/ 892762 w 2108472"/>
                  <a:gd name="connsiteY7" fmla="*/ 2416460 h 3591262"/>
                  <a:gd name="connsiteX8" fmla="*/ 970236 w 2108472"/>
                  <a:gd name="connsiteY8" fmla="*/ 1981793 h 3591262"/>
                  <a:gd name="connsiteX9" fmla="*/ 23539 w 2108472"/>
                  <a:gd name="connsiteY9" fmla="*/ 1607946 h 3591262"/>
                  <a:gd name="connsiteX10" fmla="*/ 2108472 w 2108472"/>
                  <a:gd name="connsiteY10" fmla="*/ 0 h 3591262"/>
                  <a:gd name="connsiteX0" fmla="*/ 672991 w 2108472"/>
                  <a:gd name="connsiteY0" fmla="*/ 2263813 h 3591262"/>
                  <a:gd name="connsiteX1" fmla="*/ 1741365 w 2108472"/>
                  <a:gd name="connsiteY1" fmla="*/ 3013072 h 3591262"/>
                  <a:gd name="connsiteX2" fmla="*/ 1378780 w 2108472"/>
                  <a:gd name="connsiteY2" fmla="*/ 3587994 h 3591262"/>
                  <a:gd name="connsiteX3" fmla="*/ 728863 w 2108472"/>
                  <a:gd name="connsiteY3" fmla="*/ 3200650 h 3591262"/>
                  <a:gd name="connsiteX4" fmla="*/ 600057 w 2108472"/>
                  <a:gd name="connsiteY4" fmla="*/ 2435001 h 3591262"/>
                  <a:gd name="connsiteX5" fmla="*/ 1090002 w 2108472"/>
                  <a:gd name="connsiteY5" fmla="*/ 2495162 h 3591262"/>
                  <a:gd name="connsiteX6" fmla="*/ 1082427 w 2108472"/>
                  <a:gd name="connsiteY6" fmla="*/ 2660766 h 3591262"/>
                  <a:gd name="connsiteX7" fmla="*/ 892762 w 2108472"/>
                  <a:gd name="connsiteY7" fmla="*/ 2416460 h 3591262"/>
                  <a:gd name="connsiteX8" fmla="*/ 970236 w 2108472"/>
                  <a:gd name="connsiteY8" fmla="*/ 1981793 h 3591262"/>
                  <a:gd name="connsiteX9" fmla="*/ 23539 w 2108472"/>
                  <a:gd name="connsiteY9" fmla="*/ 1607946 h 3591262"/>
                  <a:gd name="connsiteX10" fmla="*/ 2108472 w 2108472"/>
                  <a:gd name="connsiteY10" fmla="*/ 0 h 3591262"/>
                  <a:gd name="connsiteX0" fmla="*/ 652960 w 2088441"/>
                  <a:gd name="connsiteY0" fmla="*/ 2263813 h 3591262"/>
                  <a:gd name="connsiteX1" fmla="*/ 1721334 w 2088441"/>
                  <a:gd name="connsiteY1" fmla="*/ 3013072 h 3591262"/>
                  <a:gd name="connsiteX2" fmla="*/ 1358749 w 2088441"/>
                  <a:gd name="connsiteY2" fmla="*/ 3587994 h 3591262"/>
                  <a:gd name="connsiteX3" fmla="*/ 708832 w 2088441"/>
                  <a:gd name="connsiteY3" fmla="*/ 3200650 h 3591262"/>
                  <a:gd name="connsiteX4" fmla="*/ 580026 w 2088441"/>
                  <a:gd name="connsiteY4" fmla="*/ 2435001 h 3591262"/>
                  <a:gd name="connsiteX5" fmla="*/ 1069971 w 2088441"/>
                  <a:gd name="connsiteY5" fmla="*/ 2495162 h 3591262"/>
                  <a:gd name="connsiteX6" fmla="*/ 1062396 w 2088441"/>
                  <a:gd name="connsiteY6" fmla="*/ 2660766 h 3591262"/>
                  <a:gd name="connsiteX7" fmla="*/ 872731 w 2088441"/>
                  <a:gd name="connsiteY7" fmla="*/ 2416460 h 3591262"/>
                  <a:gd name="connsiteX8" fmla="*/ 950205 w 2088441"/>
                  <a:gd name="connsiteY8" fmla="*/ 1981793 h 3591262"/>
                  <a:gd name="connsiteX9" fmla="*/ 3508 w 2088441"/>
                  <a:gd name="connsiteY9" fmla="*/ 1607946 h 3591262"/>
                  <a:gd name="connsiteX10" fmla="*/ 2088441 w 2088441"/>
                  <a:gd name="connsiteY10" fmla="*/ 0 h 3591262"/>
                  <a:gd name="connsiteX0" fmla="*/ 650230 w 2085711"/>
                  <a:gd name="connsiteY0" fmla="*/ 2263813 h 3591262"/>
                  <a:gd name="connsiteX1" fmla="*/ 1718604 w 2085711"/>
                  <a:gd name="connsiteY1" fmla="*/ 3013072 h 3591262"/>
                  <a:gd name="connsiteX2" fmla="*/ 1356019 w 2085711"/>
                  <a:gd name="connsiteY2" fmla="*/ 3587994 h 3591262"/>
                  <a:gd name="connsiteX3" fmla="*/ 706102 w 2085711"/>
                  <a:gd name="connsiteY3" fmla="*/ 3200650 h 3591262"/>
                  <a:gd name="connsiteX4" fmla="*/ 577296 w 2085711"/>
                  <a:gd name="connsiteY4" fmla="*/ 2435001 h 3591262"/>
                  <a:gd name="connsiteX5" fmla="*/ 1067241 w 2085711"/>
                  <a:gd name="connsiteY5" fmla="*/ 2495162 h 3591262"/>
                  <a:gd name="connsiteX6" fmla="*/ 1059666 w 2085711"/>
                  <a:gd name="connsiteY6" fmla="*/ 2660766 h 3591262"/>
                  <a:gd name="connsiteX7" fmla="*/ 870001 w 2085711"/>
                  <a:gd name="connsiteY7" fmla="*/ 2416460 h 3591262"/>
                  <a:gd name="connsiteX8" fmla="*/ 947475 w 2085711"/>
                  <a:gd name="connsiteY8" fmla="*/ 1981793 h 3591262"/>
                  <a:gd name="connsiteX9" fmla="*/ 778 w 2085711"/>
                  <a:gd name="connsiteY9" fmla="*/ 1607946 h 3591262"/>
                  <a:gd name="connsiteX10" fmla="*/ 2085711 w 2085711"/>
                  <a:gd name="connsiteY10" fmla="*/ 0 h 3591262"/>
                  <a:gd name="connsiteX0" fmla="*/ 637593 w 2073074"/>
                  <a:gd name="connsiteY0" fmla="*/ 2263813 h 3591262"/>
                  <a:gd name="connsiteX1" fmla="*/ 1705967 w 2073074"/>
                  <a:gd name="connsiteY1" fmla="*/ 3013072 h 3591262"/>
                  <a:gd name="connsiteX2" fmla="*/ 1343382 w 2073074"/>
                  <a:gd name="connsiteY2" fmla="*/ 3587994 h 3591262"/>
                  <a:gd name="connsiteX3" fmla="*/ 693465 w 2073074"/>
                  <a:gd name="connsiteY3" fmla="*/ 3200650 h 3591262"/>
                  <a:gd name="connsiteX4" fmla="*/ 564659 w 2073074"/>
                  <a:gd name="connsiteY4" fmla="*/ 2435001 h 3591262"/>
                  <a:gd name="connsiteX5" fmla="*/ 1054604 w 2073074"/>
                  <a:gd name="connsiteY5" fmla="*/ 2495162 h 3591262"/>
                  <a:gd name="connsiteX6" fmla="*/ 1047029 w 2073074"/>
                  <a:gd name="connsiteY6" fmla="*/ 2660766 h 3591262"/>
                  <a:gd name="connsiteX7" fmla="*/ 857364 w 2073074"/>
                  <a:gd name="connsiteY7" fmla="*/ 2416460 h 3591262"/>
                  <a:gd name="connsiteX8" fmla="*/ 934838 w 2073074"/>
                  <a:gd name="connsiteY8" fmla="*/ 1981793 h 3591262"/>
                  <a:gd name="connsiteX9" fmla="*/ 790 w 2073074"/>
                  <a:gd name="connsiteY9" fmla="*/ 1657948 h 3591262"/>
                  <a:gd name="connsiteX10" fmla="*/ 2073074 w 2073074"/>
                  <a:gd name="connsiteY10" fmla="*/ 0 h 3591262"/>
                  <a:gd name="connsiteX0" fmla="*/ 637593 w 2073074"/>
                  <a:gd name="connsiteY0" fmla="*/ 2263813 h 3591262"/>
                  <a:gd name="connsiteX1" fmla="*/ 1705967 w 2073074"/>
                  <a:gd name="connsiteY1" fmla="*/ 3013072 h 3591262"/>
                  <a:gd name="connsiteX2" fmla="*/ 1343382 w 2073074"/>
                  <a:gd name="connsiteY2" fmla="*/ 3587994 h 3591262"/>
                  <a:gd name="connsiteX3" fmla="*/ 693465 w 2073074"/>
                  <a:gd name="connsiteY3" fmla="*/ 3200650 h 3591262"/>
                  <a:gd name="connsiteX4" fmla="*/ 564659 w 2073074"/>
                  <a:gd name="connsiteY4" fmla="*/ 2435001 h 3591262"/>
                  <a:gd name="connsiteX5" fmla="*/ 1054604 w 2073074"/>
                  <a:gd name="connsiteY5" fmla="*/ 2495162 h 3591262"/>
                  <a:gd name="connsiteX6" fmla="*/ 1047029 w 2073074"/>
                  <a:gd name="connsiteY6" fmla="*/ 2660766 h 3591262"/>
                  <a:gd name="connsiteX7" fmla="*/ 857364 w 2073074"/>
                  <a:gd name="connsiteY7" fmla="*/ 2416460 h 3591262"/>
                  <a:gd name="connsiteX8" fmla="*/ 934838 w 2073074"/>
                  <a:gd name="connsiteY8" fmla="*/ 1981793 h 3591262"/>
                  <a:gd name="connsiteX9" fmla="*/ 790 w 2073074"/>
                  <a:gd name="connsiteY9" fmla="*/ 1657948 h 3591262"/>
                  <a:gd name="connsiteX10" fmla="*/ 2073074 w 2073074"/>
                  <a:gd name="connsiteY10" fmla="*/ 0 h 3591262"/>
                  <a:gd name="connsiteX0" fmla="*/ 663397 w 2098878"/>
                  <a:gd name="connsiteY0" fmla="*/ 2263813 h 3591262"/>
                  <a:gd name="connsiteX1" fmla="*/ 1731771 w 2098878"/>
                  <a:gd name="connsiteY1" fmla="*/ 3013072 h 3591262"/>
                  <a:gd name="connsiteX2" fmla="*/ 1369186 w 2098878"/>
                  <a:gd name="connsiteY2" fmla="*/ 3587994 h 3591262"/>
                  <a:gd name="connsiteX3" fmla="*/ 719269 w 2098878"/>
                  <a:gd name="connsiteY3" fmla="*/ 3200650 h 3591262"/>
                  <a:gd name="connsiteX4" fmla="*/ 590463 w 2098878"/>
                  <a:gd name="connsiteY4" fmla="*/ 2435001 h 3591262"/>
                  <a:gd name="connsiteX5" fmla="*/ 1080408 w 2098878"/>
                  <a:gd name="connsiteY5" fmla="*/ 2495162 h 3591262"/>
                  <a:gd name="connsiteX6" fmla="*/ 1072833 w 2098878"/>
                  <a:gd name="connsiteY6" fmla="*/ 2660766 h 3591262"/>
                  <a:gd name="connsiteX7" fmla="*/ 883168 w 2098878"/>
                  <a:gd name="connsiteY7" fmla="*/ 2416460 h 3591262"/>
                  <a:gd name="connsiteX8" fmla="*/ 929016 w 2098878"/>
                  <a:gd name="connsiteY8" fmla="*/ 1959571 h 3591262"/>
                  <a:gd name="connsiteX9" fmla="*/ 26594 w 2098878"/>
                  <a:gd name="connsiteY9" fmla="*/ 1657948 h 3591262"/>
                  <a:gd name="connsiteX10" fmla="*/ 2098878 w 2098878"/>
                  <a:gd name="connsiteY10" fmla="*/ 0 h 3591262"/>
                  <a:gd name="connsiteX0" fmla="*/ 647601 w 2083082"/>
                  <a:gd name="connsiteY0" fmla="*/ 2263813 h 3591262"/>
                  <a:gd name="connsiteX1" fmla="*/ 1715975 w 2083082"/>
                  <a:gd name="connsiteY1" fmla="*/ 3013072 h 3591262"/>
                  <a:gd name="connsiteX2" fmla="*/ 1353390 w 2083082"/>
                  <a:gd name="connsiteY2" fmla="*/ 3587994 h 3591262"/>
                  <a:gd name="connsiteX3" fmla="*/ 703473 w 2083082"/>
                  <a:gd name="connsiteY3" fmla="*/ 3200650 h 3591262"/>
                  <a:gd name="connsiteX4" fmla="*/ 574667 w 2083082"/>
                  <a:gd name="connsiteY4" fmla="*/ 2435001 h 3591262"/>
                  <a:gd name="connsiteX5" fmla="*/ 1064612 w 2083082"/>
                  <a:gd name="connsiteY5" fmla="*/ 2495162 h 3591262"/>
                  <a:gd name="connsiteX6" fmla="*/ 1057037 w 2083082"/>
                  <a:gd name="connsiteY6" fmla="*/ 2660766 h 3591262"/>
                  <a:gd name="connsiteX7" fmla="*/ 867372 w 2083082"/>
                  <a:gd name="connsiteY7" fmla="*/ 2416460 h 3591262"/>
                  <a:gd name="connsiteX8" fmla="*/ 913220 w 2083082"/>
                  <a:gd name="connsiteY8" fmla="*/ 1959571 h 3591262"/>
                  <a:gd name="connsiteX9" fmla="*/ 10798 w 2083082"/>
                  <a:gd name="connsiteY9" fmla="*/ 1657948 h 3591262"/>
                  <a:gd name="connsiteX10" fmla="*/ 2083082 w 2083082"/>
                  <a:gd name="connsiteY10" fmla="*/ 0 h 3591262"/>
                  <a:gd name="connsiteX0" fmla="*/ 666423 w 2179184"/>
                  <a:gd name="connsiteY0" fmla="*/ 2280783 h 3608232"/>
                  <a:gd name="connsiteX1" fmla="*/ 1734797 w 2179184"/>
                  <a:gd name="connsiteY1" fmla="*/ 3030042 h 3608232"/>
                  <a:gd name="connsiteX2" fmla="*/ 1372212 w 2179184"/>
                  <a:gd name="connsiteY2" fmla="*/ 3604964 h 3608232"/>
                  <a:gd name="connsiteX3" fmla="*/ 722295 w 2179184"/>
                  <a:gd name="connsiteY3" fmla="*/ 3217620 h 3608232"/>
                  <a:gd name="connsiteX4" fmla="*/ 593489 w 2179184"/>
                  <a:gd name="connsiteY4" fmla="*/ 2451971 h 3608232"/>
                  <a:gd name="connsiteX5" fmla="*/ 1083434 w 2179184"/>
                  <a:gd name="connsiteY5" fmla="*/ 2512132 h 3608232"/>
                  <a:gd name="connsiteX6" fmla="*/ 1075859 w 2179184"/>
                  <a:gd name="connsiteY6" fmla="*/ 2677736 h 3608232"/>
                  <a:gd name="connsiteX7" fmla="*/ 886194 w 2179184"/>
                  <a:gd name="connsiteY7" fmla="*/ 2433430 h 3608232"/>
                  <a:gd name="connsiteX8" fmla="*/ 932042 w 2179184"/>
                  <a:gd name="connsiteY8" fmla="*/ 1976541 h 3608232"/>
                  <a:gd name="connsiteX9" fmla="*/ 29620 w 2179184"/>
                  <a:gd name="connsiteY9" fmla="*/ 1674918 h 3608232"/>
                  <a:gd name="connsiteX10" fmla="*/ 2179184 w 2179184"/>
                  <a:gd name="connsiteY10" fmla="*/ 0 h 3608232"/>
                  <a:gd name="connsiteX0" fmla="*/ 666423 w 2179184"/>
                  <a:gd name="connsiteY0" fmla="*/ 2280783 h 3608232"/>
                  <a:gd name="connsiteX1" fmla="*/ 1734797 w 2179184"/>
                  <a:gd name="connsiteY1" fmla="*/ 3030042 h 3608232"/>
                  <a:gd name="connsiteX2" fmla="*/ 1372212 w 2179184"/>
                  <a:gd name="connsiteY2" fmla="*/ 3604964 h 3608232"/>
                  <a:gd name="connsiteX3" fmla="*/ 722295 w 2179184"/>
                  <a:gd name="connsiteY3" fmla="*/ 3217620 h 3608232"/>
                  <a:gd name="connsiteX4" fmla="*/ 593489 w 2179184"/>
                  <a:gd name="connsiteY4" fmla="*/ 2451971 h 3608232"/>
                  <a:gd name="connsiteX5" fmla="*/ 1083434 w 2179184"/>
                  <a:gd name="connsiteY5" fmla="*/ 2512132 h 3608232"/>
                  <a:gd name="connsiteX6" fmla="*/ 1075859 w 2179184"/>
                  <a:gd name="connsiteY6" fmla="*/ 2677736 h 3608232"/>
                  <a:gd name="connsiteX7" fmla="*/ 886194 w 2179184"/>
                  <a:gd name="connsiteY7" fmla="*/ 2433430 h 3608232"/>
                  <a:gd name="connsiteX8" fmla="*/ 932042 w 2179184"/>
                  <a:gd name="connsiteY8" fmla="*/ 1976541 h 3608232"/>
                  <a:gd name="connsiteX9" fmla="*/ 29620 w 2179184"/>
                  <a:gd name="connsiteY9" fmla="*/ 1674918 h 3608232"/>
                  <a:gd name="connsiteX10" fmla="*/ 2179184 w 2179184"/>
                  <a:gd name="connsiteY10" fmla="*/ 0 h 3608232"/>
                  <a:gd name="connsiteX0" fmla="*/ 638540 w 2151301"/>
                  <a:gd name="connsiteY0" fmla="*/ 2280783 h 3608232"/>
                  <a:gd name="connsiteX1" fmla="*/ 1706914 w 2151301"/>
                  <a:gd name="connsiteY1" fmla="*/ 3030042 h 3608232"/>
                  <a:gd name="connsiteX2" fmla="*/ 1344329 w 2151301"/>
                  <a:gd name="connsiteY2" fmla="*/ 3604964 h 3608232"/>
                  <a:gd name="connsiteX3" fmla="*/ 694412 w 2151301"/>
                  <a:gd name="connsiteY3" fmla="*/ 3217620 h 3608232"/>
                  <a:gd name="connsiteX4" fmla="*/ 565606 w 2151301"/>
                  <a:gd name="connsiteY4" fmla="*/ 2451971 h 3608232"/>
                  <a:gd name="connsiteX5" fmla="*/ 1055551 w 2151301"/>
                  <a:gd name="connsiteY5" fmla="*/ 2512132 h 3608232"/>
                  <a:gd name="connsiteX6" fmla="*/ 1047976 w 2151301"/>
                  <a:gd name="connsiteY6" fmla="*/ 2677736 h 3608232"/>
                  <a:gd name="connsiteX7" fmla="*/ 858311 w 2151301"/>
                  <a:gd name="connsiteY7" fmla="*/ 2433430 h 3608232"/>
                  <a:gd name="connsiteX8" fmla="*/ 904159 w 2151301"/>
                  <a:gd name="connsiteY8" fmla="*/ 1976541 h 3608232"/>
                  <a:gd name="connsiteX9" fmla="*/ 1737 w 2151301"/>
                  <a:gd name="connsiteY9" fmla="*/ 1674918 h 3608232"/>
                  <a:gd name="connsiteX10" fmla="*/ 2151301 w 2151301"/>
                  <a:gd name="connsiteY10" fmla="*/ 0 h 3608232"/>
                  <a:gd name="connsiteX0" fmla="*/ 619275 w 2132036"/>
                  <a:gd name="connsiteY0" fmla="*/ 2280783 h 3608232"/>
                  <a:gd name="connsiteX1" fmla="*/ 1687649 w 2132036"/>
                  <a:gd name="connsiteY1" fmla="*/ 3030042 h 3608232"/>
                  <a:gd name="connsiteX2" fmla="*/ 1325064 w 2132036"/>
                  <a:gd name="connsiteY2" fmla="*/ 3604964 h 3608232"/>
                  <a:gd name="connsiteX3" fmla="*/ 675147 w 2132036"/>
                  <a:gd name="connsiteY3" fmla="*/ 3217620 h 3608232"/>
                  <a:gd name="connsiteX4" fmla="*/ 546341 w 2132036"/>
                  <a:gd name="connsiteY4" fmla="*/ 2451971 h 3608232"/>
                  <a:gd name="connsiteX5" fmla="*/ 1036286 w 2132036"/>
                  <a:gd name="connsiteY5" fmla="*/ 2512132 h 3608232"/>
                  <a:gd name="connsiteX6" fmla="*/ 1028711 w 2132036"/>
                  <a:gd name="connsiteY6" fmla="*/ 2677736 h 3608232"/>
                  <a:gd name="connsiteX7" fmla="*/ 839046 w 2132036"/>
                  <a:gd name="connsiteY7" fmla="*/ 2433430 h 3608232"/>
                  <a:gd name="connsiteX8" fmla="*/ 884894 w 2132036"/>
                  <a:gd name="connsiteY8" fmla="*/ 1976541 h 3608232"/>
                  <a:gd name="connsiteX9" fmla="*/ 1793 w 2132036"/>
                  <a:gd name="connsiteY9" fmla="*/ 1720170 h 3608232"/>
                  <a:gd name="connsiteX10" fmla="*/ 2132036 w 2132036"/>
                  <a:gd name="connsiteY10" fmla="*/ 0 h 3608232"/>
                  <a:gd name="connsiteX0" fmla="*/ 620599 w 2133360"/>
                  <a:gd name="connsiteY0" fmla="*/ 2280783 h 3608232"/>
                  <a:gd name="connsiteX1" fmla="*/ 1688973 w 2133360"/>
                  <a:gd name="connsiteY1" fmla="*/ 3030042 h 3608232"/>
                  <a:gd name="connsiteX2" fmla="*/ 1326388 w 2133360"/>
                  <a:gd name="connsiteY2" fmla="*/ 3604964 h 3608232"/>
                  <a:gd name="connsiteX3" fmla="*/ 676471 w 2133360"/>
                  <a:gd name="connsiteY3" fmla="*/ 3217620 h 3608232"/>
                  <a:gd name="connsiteX4" fmla="*/ 547665 w 2133360"/>
                  <a:gd name="connsiteY4" fmla="*/ 2451971 h 3608232"/>
                  <a:gd name="connsiteX5" fmla="*/ 1037610 w 2133360"/>
                  <a:gd name="connsiteY5" fmla="*/ 2512132 h 3608232"/>
                  <a:gd name="connsiteX6" fmla="*/ 1030035 w 2133360"/>
                  <a:gd name="connsiteY6" fmla="*/ 2677736 h 3608232"/>
                  <a:gd name="connsiteX7" fmla="*/ 840370 w 2133360"/>
                  <a:gd name="connsiteY7" fmla="*/ 2433430 h 3608232"/>
                  <a:gd name="connsiteX8" fmla="*/ 886218 w 2133360"/>
                  <a:gd name="connsiteY8" fmla="*/ 1976541 h 3608232"/>
                  <a:gd name="connsiteX9" fmla="*/ 3117 w 2133360"/>
                  <a:gd name="connsiteY9" fmla="*/ 1720170 h 3608232"/>
                  <a:gd name="connsiteX10" fmla="*/ 2133360 w 2133360"/>
                  <a:gd name="connsiteY10" fmla="*/ 0 h 3608232"/>
                  <a:gd name="connsiteX0" fmla="*/ 620599 w 2133360"/>
                  <a:gd name="connsiteY0" fmla="*/ 2280783 h 3608232"/>
                  <a:gd name="connsiteX1" fmla="*/ 1688973 w 2133360"/>
                  <a:gd name="connsiteY1" fmla="*/ 3030042 h 3608232"/>
                  <a:gd name="connsiteX2" fmla="*/ 1326388 w 2133360"/>
                  <a:gd name="connsiteY2" fmla="*/ 3604964 h 3608232"/>
                  <a:gd name="connsiteX3" fmla="*/ 676471 w 2133360"/>
                  <a:gd name="connsiteY3" fmla="*/ 3217620 h 3608232"/>
                  <a:gd name="connsiteX4" fmla="*/ 547665 w 2133360"/>
                  <a:gd name="connsiteY4" fmla="*/ 2451971 h 3608232"/>
                  <a:gd name="connsiteX5" fmla="*/ 1037610 w 2133360"/>
                  <a:gd name="connsiteY5" fmla="*/ 2512132 h 3608232"/>
                  <a:gd name="connsiteX6" fmla="*/ 1030035 w 2133360"/>
                  <a:gd name="connsiteY6" fmla="*/ 2677736 h 3608232"/>
                  <a:gd name="connsiteX7" fmla="*/ 840370 w 2133360"/>
                  <a:gd name="connsiteY7" fmla="*/ 2433430 h 3608232"/>
                  <a:gd name="connsiteX8" fmla="*/ 886218 w 2133360"/>
                  <a:gd name="connsiteY8" fmla="*/ 1976541 h 3608232"/>
                  <a:gd name="connsiteX9" fmla="*/ 3117 w 2133360"/>
                  <a:gd name="connsiteY9" fmla="*/ 1720170 h 3608232"/>
                  <a:gd name="connsiteX10" fmla="*/ 2133360 w 2133360"/>
                  <a:gd name="connsiteY10" fmla="*/ 0 h 3608232"/>
                  <a:gd name="connsiteX0" fmla="*/ 646004 w 2158765"/>
                  <a:gd name="connsiteY0" fmla="*/ 2280783 h 3608232"/>
                  <a:gd name="connsiteX1" fmla="*/ 1714378 w 2158765"/>
                  <a:gd name="connsiteY1" fmla="*/ 3030042 h 3608232"/>
                  <a:gd name="connsiteX2" fmla="*/ 1351793 w 2158765"/>
                  <a:gd name="connsiteY2" fmla="*/ 3604964 h 3608232"/>
                  <a:gd name="connsiteX3" fmla="*/ 701876 w 2158765"/>
                  <a:gd name="connsiteY3" fmla="*/ 3217620 h 3608232"/>
                  <a:gd name="connsiteX4" fmla="*/ 573070 w 2158765"/>
                  <a:gd name="connsiteY4" fmla="*/ 2451971 h 3608232"/>
                  <a:gd name="connsiteX5" fmla="*/ 1063015 w 2158765"/>
                  <a:gd name="connsiteY5" fmla="*/ 2512132 h 3608232"/>
                  <a:gd name="connsiteX6" fmla="*/ 1055440 w 2158765"/>
                  <a:gd name="connsiteY6" fmla="*/ 2677736 h 3608232"/>
                  <a:gd name="connsiteX7" fmla="*/ 865775 w 2158765"/>
                  <a:gd name="connsiteY7" fmla="*/ 2433430 h 3608232"/>
                  <a:gd name="connsiteX8" fmla="*/ 937383 w 2158765"/>
                  <a:gd name="connsiteY8" fmla="*/ 2016138 h 3608232"/>
                  <a:gd name="connsiteX9" fmla="*/ 28522 w 2158765"/>
                  <a:gd name="connsiteY9" fmla="*/ 1720170 h 3608232"/>
                  <a:gd name="connsiteX10" fmla="*/ 2158765 w 2158765"/>
                  <a:gd name="connsiteY10" fmla="*/ 0 h 3608232"/>
                  <a:gd name="connsiteX0" fmla="*/ 644914 w 2157675"/>
                  <a:gd name="connsiteY0" fmla="*/ 2280783 h 3608232"/>
                  <a:gd name="connsiteX1" fmla="*/ 1713288 w 2157675"/>
                  <a:gd name="connsiteY1" fmla="*/ 3030042 h 3608232"/>
                  <a:gd name="connsiteX2" fmla="*/ 1350703 w 2157675"/>
                  <a:gd name="connsiteY2" fmla="*/ 3604964 h 3608232"/>
                  <a:gd name="connsiteX3" fmla="*/ 700786 w 2157675"/>
                  <a:gd name="connsiteY3" fmla="*/ 3217620 h 3608232"/>
                  <a:gd name="connsiteX4" fmla="*/ 571980 w 2157675"/>
                  <a:gd name="connsiteY4" fmla="*/ 2451971 h 3608232"/>
                  <a:gd name="connsiteX5" fmla="*/ 1061925 w 2157675"/>
                  <a:gd name="connsiteY5" fmla="*/ 2512132 h 3608232"/>
                  <a:gd name="connsiteX6" fmla="*/ 1054350 w 2157675"/>
                  <a:gd name="connsiteY6" fmla="*/ 2677736 h 3608232"/>
                  <a:gd name="connsiteX7" fmla="*/ 864685 w 2157675"/>
                  <a:gd name="connsiteY7" fmla="*/ 2433430 h 3608232"/>
                  <a:gd name="connsiteX8" fmla="*/ 936293 w 2157675"/>
                  <a:gd name="connsiteY8" fmla="*/ 2016138 h 3608232"/>
                  <a:gd name="connsiteX9" fmla="*/ 27432 w 2157675"/>
                  <a:gd name="connsiteY9" fmla="*/ 1720170 h 3608232"/>
                  <a:gd name="connsiteX10" fmla="*/ 2157675 w 2157675"/>
                  <a:gd name="connsiteY10" fmla="*/ 0 h 3608232"/>
                  <a:gd name="connsiteX0" fmla="*/ 634515 w 2147276"/>
                  <a:gd name="connsiteY0" fmla="*/ 2280783 h 3608232"/>
                  <a:gd name="connsiteX1" fmla="*/ 1702889 w 2147276"/>
                  <a:gd name="connsiteY1" fmla="*/ 3030042 h 3608232"/>
                  <a:gd name="connsiteX2" fmla="*/ 1340304 w 2147276"/>
                  <a:gd name="connsiteY2" fmla="*/ 3604964 h 3608232"/>
                  <a:gd name="connsiteX3" fmla="*/ 690387 w 2147276"/>
                  <a:gd name="connsiteY3" fmla="*/ 3217620 h 3608232"/>
                  <a:gd name="connsiteX4" fmla="*/ 561581 w 2147276"/>
                  <a:gd name="connsiteY4" fmla="*/ 2451971 h 3608232"/>
                  <a:gd name="connsiteX5" fmla="*/ 1051526 w 2147276"/>
                  <a:gd name="connsiteY5" fmla="*/ 2512132 h 3608232"/>
                  <a:gd name="connsiteX6" fmla="*/ 1043951 w 2147276"/>
                  <a:gd name="connsiteY6" fmla="*/ 2677736 h 3608232"/>
                  <a:gd name="connsiteX7" fmla="*/ 854286 w 2147276"/>
                  <a:gd name="connsiteY7" fmla="*/ 2433430 h 3608232"/>
                  <a:gd name="connsiteX8" fmla="*/ 925894 w 2147276"/>
                  <a:gd name="connsiteY8" fmla="*/ 2016138 h 3608232"/>
                  <a:gd name="connsiteX9" fmla="*/ 17033 w 2147276"/>
                  <a:gd name="connsiteY9" fmla="*/ 1720170 h 3608232"/>
                  <a:gd name="connsiteX10" fmla="*/ 2147276 w 2147276"/>
                  <a:gd name="connsiteY10" fmla="*/ 0 h 3608232"/>
                  <a:gd name="connsiteX0" fmla="*/ 653438 w 2166199"/>
                  <a:gd name="connsiteY0" fmla="*/ 2280783 h 3608232"/>
                  <a:gd name="connsiteX1" fmla="*/ 1721812 w 2166199"/>
                  <a:gd name="connsiteY1" fmla="*/ 3030042 h 3608232"/>
                  <a:gd name="connsiteX2" fmla="*/ 1359227 w 2166199"/>
                  <a:gd name="connsiteY2" fmla="*/ 3604964 h 3608232"/>
                  <a:gd name="connsiteX3" fmla="*/ 709310 w 2166199"/>
                  <a:gd name="connsiteY3" fmla="*/ 3217620 h 3608232"/>
                  <a:gd name="connsiteX4" fmla="*/ 580504 w 2166199"/>
                  <a:gd name="connsiteY4" fmla="*/ 2451971 h 3608232"/>
                  <a:gd name="connsiteX5" fmla="*/ 1070449 w 2166199"/>
                  <a:gd name="connsiteY5" fmla="*/ 2512132 h 3608232"/>
                  <a:gd name="connsiteX6" fmla="*/ 1062874 w 2166199"/>
                  <a:gd name="connsiteY6" fmla="*/ 2677736 h 3608232"/>
                  <a:gd name="connsiteX7" fmla="*/ 873209 w 2166199"/>
                  <a:gd name="connsiteY7" fmla="*/ 2433430 h 3608232"/>
                  <a:gd name="connsiteX8" fmla="*/ 944817 w 2166199"/>
                  <a:gd name="connsiteY8" fmla="*/ 2016138 h 3608232"/>
                  <a:gd name="connsiteX9" fmla="*/ 16636 w 2166199"/>
                  <a:gd name="connsiteY9" fmla="*/ 1793704 h 3608232"/>
                  <a:gd name="connsiteX10" fmla="*/ 2166199 w 2166199"/>
                  <a:gd name="connsiteY10" fmla="*/ 0 h 3608232"/>
                  <a:gd name="connsiteX0" fmla="*/ 653438 w 2166199"/>
                  <a:gd name="connsiteY0" fmla="*/ 2280783 h 3608232"/>
                  <a:gd name="connsiteX1" fmla="*/ 1721812 w 2166199"/>
                  <a:gd name="connsiteY1" fmla="*/ 3030042 h 3608232"/>
                  <a:gd name="connsiteX2" fmla="*/ 1359227 w 2166199"/>
                  <a:gd name="connsiteY2" fmla="*/ 3604964 h 3608232"/>
                  <a:gd name="connsiteX3" fmla="*/ 709310 w 2166199"/>
                  <a:gd name="connsiteY3" fmla="*/ 3217620 h 3608232"/>
                  <a:gd name="connsiteX4" fmla="*/ 580504 w 2166199"/>
                  <a:gd name="connsiteY4" fmla="*/ 2451971 h 3608232"/>
                  <a:gd name="connsiteX5" fmla="*/ 1070449 w 2166199"/>
                  <a:gd name="connsiteY5" fmla="*/ 2512132 h 3608232"/>
                  <a:gd name="connsiteX6" fmla="*/ 1062874 w 2166199"/>
                  <a:gd name="connsiteY6" fmla="*/ 2677736 h 3608232"/>
                  <a:gd name="connsiteX7" fmla="*/ 873209 w 2166199"/>
                  <a:gd name="connsiteY7" fmla="*/ 2433430 h 3608232"/>
                  <a:gd name="connsiteX8" fmla="*/ 944817 w 2166199"/>
                  <a:gd name="connsiteY8" fmla="*/ 2016138 h 3608232"/>
                  <a:gd name="connsiteX9" fmla="*/ 16636 w 2166199"/>
                  <a:gd name="connsiteY9" fmla="*/ 1793704 h 3608232"/>
                  <a:gd name="connsiteX10" fmla="*/ 2166199 w 2166199"/>
                  <a:gd name="connsiteY10" fmla="*/ 0 h 3608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199" h="3608232">
                    <a:moveTo>
                      <a:pt x="653438" y="2280783"/>
                    </a:moveTo>
                    <a:cubicBezTo>
                      <a:pt x="1359697" y="1832667"/>
                      <a:pt x="1656609" y="2730403"/>
                      <a:pt x="1721812" y="3030042"/>
                    </a:cubicBezTo>
                    <a:cubicBezTo>
                      <a:pt x="1787015" y="3329681"/>
                      <a:pt x="1655342" y="3565300"/>
                      <a:pt x="1359227" y="3604964"/>
                    </a:cubicBezTo>
                    <a:cubicBezTo>
                      <a:pt x="1110188" y="3638322"/>
                      <a:pt x="839097" y="3409785"/>
                      <a:pt x="709310" y="3217620"/>
                    </a:cubicBezTo>
                    <a:cubicBezTo>
                      <a:pt x="579523" y="3025455"/>
                      <a:pt x="427547" y="2641980"/>
                      <a:pt x="580504" y="2451971"/>
                    </a:cubicBezTo>
                    <a:cubicBezTo>
                      <a:pt x="733461" y="2261962"/>
                      <a:pt x="1020977" y="2441309"/>
                      <a:pt x="1070449" y="2512132"/>
                    </a:cubicBezTo>
                    <a:cubicBezTo>
                      <a:pt x="1119921" y="2582955"/>
                      <a:pt x="1150718" y="2660676"/>
                      <a:pt x="1062874" y="2677736"/>
                    </a:cubicBezTo>
                    <a:cubicBezTo>
                      <a:pt x="975030" y="2694796"/>
                      <a:pt x="892885" y="2543696"/>
                      <a:pt x="873209" y="2433430"/>
                    </a:cubicBezTo>
                    <a:cubicBezTo>
                      <a:pt x="853533" y="2323164"/>
                      <a:pt x="1094019" y="2168013"/>
                      <a:pt x="944817" y="2016138"/>
                    </a:cubicBezTo>
                    <a:cubicBezTo>
                      <a:pt x="795615" y="1864263"/>
                      <a:pt x="147952" y="2197606"/>
                      <a:pt x="16636" y="1793704"/>
                    </a:cubicBezTo>
                    <a:cubicBezTo>
                      <a:pt x="-114680" y="1389802"/>
                      <a:pt x="524877" y="236288"/>
                      <a:pt x="2166199" y="0"/>
                    </a:cubicBezTo>
                  </a:path>
                </a:pathLst>
              </a:cu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17" name="Freeform 2">
                <a:extLst>
                  <a:ext uri="{FF2B5EF4-FFF2-40B4-BE49-F238E27FC236}">
                    <a16:creationId xmlns:a16="http://schemas.microsoft.com/office/drawing/2014/main" id="{303351D8-EF6F-41BB-820D-681EDCF68AE3}"/>
                  </a:ext>
                </a:extLst>
              </p:cNvPr>
              <p:cNvSpPr/>
              <p:nvPr userDrawn="1"/>
            </p:nvSpPr>
            <p:spPr>
              <a:xfrm rot="21269127">
                <a:off x="914738" y="3748869"/>
                <a:ext cx="876299" cy="228600"/>
              </a:xfrm>
              <a:custGeom>
                <a:avLst/>
                <a:gdLst>
                  <a:gd name="connsiteX0" fmla="*/ 0 w 876300"/>
                  <a:gd name="connsiteY0" fmla="*/ 228600 h 228600"/>
                  <a:gd name="connsiteX1" fmla="*/ 876300 w 876300"/>
                  <a:gd name="connsiteY1" fmla="*/ 0 h 228600"/>
                  <a:gd name="connsiteX0" fmla="*/ 0 w 876300"/>
                  <a:gd name="connsiteY0" fmla="*/ 228600 h 228600"/>
                  <a:gd name="connsiteX1" fmla="*/ 876300 w 876300"/>
                  <a:gd name="connsiteY1" fmla="*/ 0 h 228600"/>
                  <a:gd name="connsiteX0" fmla="*/ 0 w 876300"/>
                  <a:gd name="connsiteY0" fmla="*/ 228600 h 228600"/>
                  <a:gd name="connsiteX1" fmla="*/ 876300 w 876300"/>
                  <a:gd name="connsiteY1" fmla="*/ 0 h 228600"/>
                </a:gdLst>
                <a:ahLst/>
                <a:cxnLst>
                  <a:cxn ang="0">
                    <a:pos x="connsiteX0" y="connsiteY0"/>
                  </a:cxn>
                  <a:cxn ang="0">
                    <a:pos x="connsiteX1" y="connsiteY1"/>
                  </a:cxn>
                </a:cxnLst>
                <a:rect l="l" t="t" r="r" b="b"/>
                <a:pathLst>
                  <a:path w="876300" h="228600">
                    <a:moveTo>
                      <a:pt x="0" y="228600"/>
                    </a:moveTo>
                    <a:cubicBezTo>
                      <a:pt x="261620" y="68580"/>
                      <a:pt x="477520" y="0"/>
                      <a:pt x="876300" y="0"/>
                    </a:cubicBezTo>
                  </a:path>
                </a:pathLst>
              </a:cu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grpSp>
      <p:sp>
        <p:nvSpPr>
          <p:cNvPr id="10" name="Text Placeholder 9"/>
          <p:cNvSpPr>
            <a:spLocks noGrp="1"/>
          </p:cNvSpPr>
          <p:nvPr>
            <p:ph type="body" sz="quarter" idx="10" hasCustomPrompt="1"/>
          </p:nvPr>
        </p:nvSpPr>
        <p:spPr>
          <a:xfrm>
            <a:off x="323528" y="123478"/>
            <a:ext cx="8820472" cy="576064"/>
          </a:xfrm>
          <a:prstGeom prst="rect">
            <a:avLst/>
          </a:prstGeom>
        </p:spPr>
        <p:txBody>
          <a:bodyPr anchor="ctr"/>
          <a:lstStyle>
            <a:lvl1pPr marL="0" indent="0" algn="l">
              <a:buNone/>
              <a:defRPr sz="3600" b="0" baseline="0">
                <a:solidFill>
                  <a:schemeClr val="tx1">
                    <a:lumMod val="75000"/>
                    <a:lumOff val="25000"/>
                  </a:schemeClr>
                </a:solidFill>
                <a:latin typeface="+mn-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23528" y="699542"/>
            <a:ext cx="8820472"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Picture Placeholder 2"/>
          <p:cNvSpPr>
            <a:spLocks noGrp="1"/>
          </p:cNvSpPr>
          <p:nvPr>
            <p:ph type="pic" idx="1" hasCustomPrompt="1"/>
          </p:nvPr>
        </p:nvSpPr>
        <p:spPr>
          <a:xfrm>
            <a:off x="683568" y="1335357"/>
            <a:ext cx="1296144" cy="1011595"/>
          </a:xfrm>
          <a:prstGeom prst="rect">
            <a:avLst/>
          </a:prstGeom>
          <a:solidFill>
            <a:schemeClr val="bg1">
              <a:lumMod val="95000"/>
            </a:schemeClr>
          </a:solidFill>
          <a:ln w="25400">
            <a:solidFill>
              <a:schemeClr val="tx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683568" y="2527876"/>
            <a:ext cx="1296144" cy="1011595"/>
          </a:xfrm>
          <a:prstGeom prst="rect">
            <a:avLst/>
          </a:prstGeom>
          <a:solidFill>
            <a:schemeClr val="bg1">
              <a:lumMod val="95000"/>
            </a:schemeClr>
          </a:solidFill>
          <a:ln w="25400">
            <a:solidFill>
              <a:schemeClr val="tx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683568" y="3720395"/>
            <a:ext cx="1296144" cy="1011595"/>
          </a:xfrm>
          <a:prstGeom prst="rect">
            <a:avLst/>
          </a:prstGeom>
          <a:solidFill>
            <a:schemeClr val="bg1">
              <a:lumMod val="95000"/>
            </a:schemeClr>
          </a:solidFill>
          <a:ln w="25400">
            <a:solidFill>
              <a:schemeClr val="tx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2166260" y="1335357"/>
            <a:ext cx="5112568" cy="101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7"/>
          <p:cNvSpPr/>
          <p:nvPr userDrawn="1"/>
        </p:nvSpPr>
        <p:spPr>
          <a:xfrm>
            <a:off x="2166260" y="2527876"/>
            <a:ext cx="5112568" cy="101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userDrawn="1"/>
        </p:nvSpPr>
        <p:spPr>
          <a:xfrm>
            <a:off x="2166260" y="3720395"/>
            <a:ext cx="5112568" cy="101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961767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pic>
        <p:nvPicPr>
          <p:cNvPr id="1026" name="Picture 2" descr="C:\Users\WIN7\Downloads\apple-1868496.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15563"/>
          <a:stretch/>
        </p:blipFill>
        <p:spPr bwMode="auto">
          <a:xfrm>
            <a:off x="7640" y="0"/>
            <a:ext cx="913636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userDrawn="1"/>
        </p:nvSpPr>
        <p:spPr>
          <a:xfrm>
            <a:off x="0" y="0"/>
            <a:ext cx="9144000" cy="5143500"/>
          </a:xfrm>
          <a:prstGeom prst="rect">
            <a:avLst/>
          </a:prstGeom>
          <a:solidFill>
            <a:schemeClr val="accent2">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7640" y="123478"/>
            <a:ext cx="913636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7640" y="699542"/>
            <a:ext cx="913636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144317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Basic Layout">
    <p:bg>
      <p:bgPr>
        <a:solidFill>
          <a:schemeClr val="bg1"/>
        </a:solidFill>
        <a:effectLst/>
      </p:bgPr>
    </p:bg>
    <p:spTree>
      <p:nvGrpSpPr>
        <p:cNvPr id="1" name=""/>
        <p:cNvGrpSpPr/>
        <p:nvPr/>
      </p:nvGrpSpPr>
      <p:grpSpPr>
        <a:xfrm>
          <a:off x="0" y="0"/>
          <a:ext cx="0" cy="0"/>
          <a:chOff x="0" y="0"/>
          <a:chExt cx="0" cy="0"/>
        </a:xfrm>
      </p:grpSpPr>
      <p:pic>
        <p:nvPicPr>
          <p:cNvPr id="1026" name="Picture 2" descr="C:\Users\WIN7\Downloads\apple-1868496.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15563"/>
          <a:stretch/>
        </p:blipFill>
        <p:spPr bwMode="auto">
          <a:xfrm>
            <a:off x="7640" y="0"/>
            <a:ext cx="913636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userDrawn="1"/>
        </p:nvSpPr>
        <p:spPr>
          <a:xfrm>
            <a:off x="0" y="0"/>
            <a:ext cx="9144000" cy="5143500"/>
          </a:xfrm>
          <a:prstGeom prst="rect">
            <a:avLst/>
          </a:prstGeom>
          <a:solidFill>
            <a:schemeClr val="accent2">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7640" y="123478"/>
            <a:ext cx="913636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7640" y="699542"/>
            <a:ext cx="913636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7" name="Picture Placeholder 2"/>
          <p:cNvSpPr>
            <a:spLocks noGrp="1"/>
          </p:cNvSpPr>
          <p:nvPr>
            <p:ph type="pic" idx="1" hasCustomPrompt="1"/>
          </p:nvPr>
        </p:nvSpPr>
        <p:spPr>
          <a:xfrm>
            <a:off x="649246" y="1275606"/>
            <a:ext cx="1648869" cy="1648869"/>
          </a:xfrm>
          <a:prstGeom prst="ellipse">
            <a:avLst/>
          </a:prstGeom>
          <a:solidFill>
            <a:schemeClr val="bg1">
              <a:lumMod val="95000"/>
            </a:schemeClr>
          </a:solidFill>
          <a:ln w="38100">
            <a:solidFill>
              <a:schemeClr val="tx1">
                <a:lumMod val="75000"/>
                <a:lumOff val="25000"/>
              </a:schemeClr>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2720790" y="1275606"/>
            <a:ext cx="1648869" cy="1648869"/>
          </a:xfrm>
          <a:prstGeom prst="ellipse">
            <a:avLst/>
          </a:prstGeom>
          <a:solidFill>
            <a:schemeClr val="bg1">
              <a:lumMod val="95000"/>
            </a:schemeClr>
          </a:solidFill>
          <a:ln w="38100">
            <a:solidFill>
              <a:schemeClr val="tx1">
                <a:lumMod val="75000"/>
                <a:lumOff val="25000"/>
              </a:schemeClr>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3" hasCustomPrompt="1"/>
          </p:nvPr>
        </p:nvSpPr>
        <p:spPr>
          <a:xfrm>
            <a:off x="4792334" y="1275606"/>
            <a:ext cx="1648869" cy="1648869"/>
          </a:xfrm>
          <a:prstGeom prst="ellipse">
            <a:avLst/>
          </a:prstGeom>
          <a:solidFill>
            <a:schemeClr val="bg1">
              <a:lumMod val="95000"/>
            </a:schemeClr>
          </a:solidFill>
          <a:ln w="38100">
            <a:solidFill>
              <a:schemeClr val="tx1">
                <a:lumMod val="75000"/>
                <a:lumOff val="25000"/>
              </a:schemeClr>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4" hasCustomPrompt="1"/>
          </p:nvPr>
        </p:nvSpPr>
        <p:spPr>
          <a:xfrm>
            <a:off x="6863879" y="1275606"/>
            <a:ext cx="1648869" cy="1648869"/>
          </a:xfrm>
          <a:prstGeom prst="ellipse">
            <a:avLst/>
          </a:prstGeom>
          <a:solidFill>
            <a:schemeClr val="bg1">
              <a:lumMod val="95000"/>
            </a:schemeClr>
          </a:solidFill>
          <a:ln w="38100">
            <a:solidFill>
              <a:schemeClr val="tx1">
                <a:lumMod val="75000"/>
                <a:lumOff val="25000"/>
              </a:schemeClr>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93468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Images and Contents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539552" y="181632"/>
            <a:ext cx="3672408" cy="1237990"/>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539552" y="1414591"/>
            <a:ext cx="3672408"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67512" y="411510"/>
            <a:ext cx="3800235" cy="2082292"/>
          </a:xfrm>
          <a:prstGeom prst="rect">
            <a:avLst/>
          </a:prstGeom>
        </p:spPr>
      </p:pic>
      <p:sp>
        <p:nvSpPr>
          <p:cNvPr id="6" name="Picture Placeholder 2"/>
          <p:cNvSpPr>
            <a:spLocks noGrp="1"/>
          </p:cNvSpPr>
          <p:nvPr>
            <p:ph type="pic" idx="1" hasCustomPrompt="1"/>
          </p:nvPr>
        </p:nvSpPr>
        <p:spPr>
          <a:xfrm>
            <a:off x="5306628" y="546615"/>
            <a:ext cx="2522002" cy="16403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pic>
        <p:nvPicPr>
          <p:cNvPr id="7"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67512" y="2643758"/>
            <a:ext cx="3800235" cy="2082292"/>
          </a:xfrm>
          <a:prstGeom prst="rect">
            <a:avLst/>
          </a:prstGeom>
        </p:spPr>
      </p:pic>
      <p:sp>
        <p:nvSpPr>
          <p:cNvPr id="8" name="Picture Placeholder 2"/>
          <p:cNvSpPr>
            <a:spLocks noGrp="1"/>
          </p:cNvSpPr>
          <p:nvPr>
            <p:ph type="pic" idx="12" hasCustomPrompt="1"/>
          </p:nvPr>
        </p:nvSpPr>
        <p:spPr>
          <a:xfrm>
            <a:off x="5306628" y="2778863"/>
            <a:ext cx="2522002" cy="16403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5785189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0" r:id="rId3"/>
    <p:sldLayoutId id="2147483674" r:id="rId4"/>
    <p:sldLayoutId id="2147483661" r:id="rId5"/>
    <p:sldLayoutId id="2147483673" r:id="rId6"/>
    <p:sldLayoutId id="2147483672" r:id="rId7"/>
    <p:sldLayoutId id="2147483665" r:id="rId8"/>
    <p:sldLayoutId id="2147483666" r:id="rId9"/>
    <p:sldLayoutId id="2147483667" r:id="rId10"/>
    <p:sldLayoutId id="2147483668" r:id="rId11"/>
    <p:sldLayoutId id="2147483669" r:id="rId12"/>
    <p:sldLayoutId id="2147483662" r:id="rId13"/>
    <p:sldLayoutId id="2147483671" r:id="rId14"/>
    <p:sldLayoutId id="2147483675"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lnSpc>
                <a:spcPct val="100000"/>
              </a:lnSpc>
            </a:pPr>
            <a:r>
              <a:rPr lang="id-ID" altLang="ko-KR" b="1" dirty="0">
                <a:ea typeface="맑은 고딕" pitchFamily="50" charset="-127"/>
              </a:rPr>
              <a:t>Presentasi P0</a:t>
            </a:r>
            <a:endParaRPr lang="en-US" altLang="ko-KR" b="1" dirty="0"/>
          </a:p>
        </p:txBody>
      </p:sp>
      <p:sp>
        <p:nvSpPr>
          <p:cNvPr id="4" name="Text Placeholder 3"/>
          <p:cNvSpPr>
            <a:spLocks noGrp="1"/>
          </p:cNvSpPr>
          <p:nvPr>
            <p:ph type="body" sz="quarter" idx="11"/>
          </p:nvPr>
        </p:nvSpPr>
        <p:spPr/>
        <p:txBody>
          <a:bodyPr/>
          <a:lstStyle/>
          <a:p>
            <a:pPr>
              <a:spcBef>
                <a:spcPts val="0"/>
              </a:spcBef>
              <a:defRPr/>
            </a:pPr>
            <a:r>
              <a:rPr lang="en-US" altLang="ko-KR" b="1" dirty="0"/>
              <a:t>PENGEMBANGAN APLIKASI PERANGKAT BERGERAK PANDUAN DAN RESEP MASAKAN UNTUK MAHASISWA BERBASIS ANDROID </a:t>
            </a:r>
            <a:endParaRPr lang="en-US" altLang="ko-KR" dirty="0"/>
          </a:p>
        </p:txBody>
      </p:sp>
      <p:sp>
        <p:nvSpPr>
          <p:cNvPr id="5" name="TextBox 4"/>
          <p:cNvSpPr txBox="1"/>
          <p:nvPr/>
        </p:nvSpPr>
        <p:spPr>
          <a:xfrm>
            <a:off x="3563888" y="3737001"/>
            <a:ext cx="3456384" cy="830997"/>
          </a:xfrm>
          <a:prstGeom prst="rect">
            <a:avLst/>
          </a:prstGeom>
          <a:noFill/>
        </p:spPr>
        <p:txBody>
          <a:bodyPr wrap="square" rtlCol="0">
            <a:spAutoFit/>
          </a:bodyPr>
          <a:lstStyle/>
          <a:p>
            <a:pPr algn="ctr"/>
            <a:r>
              <a:rPr lang="id-ID" altLang="ko-KR" sz="1200" b="1" dirty="0">
                <a:solidFill>
                  <a:schemeClr val="tx1">
                    <a:lumMod val="75000"/>
                    <a:lumOff val="25000"/>
                  </a:schemeClr>
                </a:solidFill>
                <a:cs typeface="Arial" pitchFamily="34" charset="0"/>
              </a:rPr>
              <a:t>Muhammad Ziyad Al Maududi</a:t>
            </a:r>
          </a:p>
          <a:p>
            <a:pPr algn="ctr"/>
            <a:r>
              <a:rPr lang="id-ID" altLang="ko-KR" sz="1200" b="1" dirty="0">
                <a:solidFill>
                  <a:schemeClr val="tx1">
                    <a:lumMod val="75000"/>
                    <a:lumOff val="25000"/>
                  </a:schemeClr>
                </a:solidFill>
                <a:cs typeface="Arial" pitchFamily="34" charset="0"/>
              </a:rPr>
              <a:t>(195150200111067)</a:t>
            </a:r>
          </a:p>
          <a:p>
            <a:pPr algn="ctr"/>
            <a:r>
              <a:rPr lang="en-ID" altLang="ko-KR" sz="1200" b="1" dirty="0">
                <a:solidFill>
                  <a:schemeClr val="tx1">
                    <a:lumMod val="75000"/>
                    <a:lumOff val="25000"/>
                  </a:schemeClr>
                </a:solidFill>
                <a:cs typeface="Arial" pitchFamily="34" charset="0"/>
              </a:rPr>
              <a:t>Agi Putra </a:t>
            </a:r>
            <a:r>
              <a:rPr lang="en-ID" altLang="ko-KR" sz="1200" b="1" dirty="0" err="1">
                <a:solidFill>
                  <a:schemeClr val="tx1">
                    <a:lumMod val="75000"/>
                    <a:lumOff val="25000"/>
                  </a:schemeClr>
                </a:solidFill>
                <a:cs typeface="Arial" pitchFamily="34" charset="0"/>
              </a:rPr>
              <a:t>Kharisma</a:t>
            </a:r>
            <a:r>
              <a:rPr lang="en-ID" altLang="ko-KR" sz="1200" b="1" dirty="0">
                <a:solidFill>
                  <a:schemeClr val="tx1">
                    <a:lumMod val="75000"/>
                    <a:lumOff val="25000"/>
                  </a:schemeClr>
                </a:solidFill>
                <a:cs typeface="Arial" pitchFamily="34" charset="0"/>
              </a:rPr>
              <a:t>, S.T., M.T.</a:t>
            </a:r>
          </a:p>
          <a:p>
            <a:pPr algn="ctr"/>
            <a:r>
              <a:rPr lang="en-ID" altLang="ko-KR" sz="1200" b="1" dirty="0" err="1">
                <a:solidFill>
                  <a:schemeClr val="tx1">
                    <a:lumMod val="75000"/>
                    <a:lumOff val="25000"/>
                  </a:schemeClr>
                </a:solidFill>
                <a:cs typeface="Arial" pitchFamily="34" charset="0"/>
              </a:rPr>
              <a:t>Fais</a:t>
            </a:r>
            <a:r>
              <a:rPr lang="en-ID" altLang="ko-KR" sz="1200" b="1" dirty="0">
                <a:solidFill>
                  <a:schemeClr val="tx1">
                    <a:lumMod val="75000"/>
                    <a:lumOff val="25000"/>
                  </a:schemeClr>
                </a:solidFill>
                <a:cs typeface="Arial" pitchFamily="34" charset="0"/>
              </a:rPr>
              <a:t> Al Huda, </a:t>
            </a:r>
            <a:r>
              <a:rPr lang="en-ID" altLang="ko-KR" sz="1200" b="1" dirty="0" err="1">
                <a:solidFill>
                  <a:schemeClr val="tx1">
                    <a:lumMod val="75000"/>
                    <a:lumOff val="25000"/>
                  </a:schemeClr>
                </a:solidFill>
                <a:cs typeface="Arial" pitchFamily="34" charset="0"/>
              </a:rPr>
              <a:t>S.Kom</a:t>
            </a:r>
            <a:r>
              <a:rPr lang="en-ID" altLang="ko-KR" sz="1200" b="1" dirty="0">
                <a:solidFill>
                  <a:schemeClr val="tx1">
                    <a:lumMod val="75000"/>
                    <a:lumOff val="25000"/>
                  </a:schemeClr>
                </a:solidFill>
                <a:cs typeface="Arial" pitchFamily="34" charset="0"/>
              </a:rPr>
              <a:t>., </a:t>
            </a:r>
            <a:r>
              <a:rPr lang="en-ID" altLang="ko-KR" sz="1200" b="1" dirty="0" err="1">
                <a:solidFill>
                  <a:schemeClr val="tx1">
                    <a:lumMod val="75000"/>
                    <a:lumOff val="25000"/>
                  </a:schemeClr>
                </a:solidFill>
                <a:cs typeface="Arial" pitchFamily="34" charset="0"/>
              </a:rPr>
              <a:t>M.Kom</a:t>
            </a:r>
            <a:r>
              <a:rPr lang="en-ID" altLang="ko-KR" sz="1200" b="1" dirty="0">
                <a:solidFill>
                  <a:schemeClr val="tx1">
                    <a:lumMod val="75000"/>
                    <a:lumOff val="25000"/>
                  </a:schemeClr>
                </a:solidFill>
                <a:cs typeface="Arial" pitchFamily="34" charset="0"/>
              </a:rPr>
              <a:t>.</a:t>
            </a:r>
            <a:endParaRPr lang="ko-KR" altLang="en-US" sz="1200"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d-ID" altLang="ko-KR" dirty="0"/>
              <a:t>Metodologi Penelitian</a:t>
            </a:r>
            <a:endParaRPr lang="ko-KR" altLang="en-US" dirty="0"/>
          </a:p>
        </p:txBody>
      </p:sp>
      <p:sp>
        <p:nvSpPr>
          <p:cNvPr id="3" name="Text Placeholder 2"/>
          <p:cNvSpPr>
            <a:spLocks noGrp="1"/>
          </p:cNvSpPr>
          <p:nvPr>
            <p:ph type="body" sz="quarter" idx="11"/>
          </p:nvPr>
        </p:nvSpPr>
        <p:spPr/>
        <p:txBody>
          <a:bodyPr/>
          <a:lstStyle/>
          <a:p>
            <a:pPr lvl="0"/>
            <a:endParaRPr lang="en-US" altLang="ko-KR" dirty="0"/>
          </a:p>
        </p:txBody>
      </p:sp>
    </p:spTree>
    <p:extLst>
      <p:ext uri="{BB962C8B-B14F-4D97-AF65-F5344CB8AC3E}">
        <p14:creationId xmlns:p14="http://schemas.microsoft.com/office/powerpoint/2010/main" val="3655932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d-ID" altLang="ko-KR" dirty="0"/>
              <a:t>Metodologi Penelitian</a:t>
            </a:r>
            <a:endParaRPr lang="ko-KR" altLang="en-US" dirty="0"/>
          </a:p>
        </p:txBody>
      </p:sp>
      <p:sp>
        <p:nvSpPr>
          <p:cNvPr id="3" name="Text Placeholder 2"/>
          <p:cNvSpPr>
            <a:spLocks noGrp="1"/>
          </p:cNvSpPr>
          <p:nvPr>
            <p:ph type="body" sz="quarter" idx="11"/>
          </p:nvPr>
        </p:nvSpPr>
        <p:spPr/>
        <p:txBody>
          <a:bodyPr/>
          <a:lstStyle/>
          <a:p>
            <a:pPr lvl="0"/>
            <a:r>
              <a:rPr lang="id-ID" altLang="ko-KR" dirty="0"/>
              <a:t>Antara lain terkait tipe, subjek, lokasi, dan metode penelitian</a:t>
            </a:r>
            <a:endParaRPr lang="en-US" altLang="ko-KR" dirty="0"/>
          </a:p>
        </p:txBody>
      </p:sp>
      <p:sp>
        <p:nvSpPr>
          <p:cNvPr id="5" name="Rounded Rectangle 7"/>
          <p:cNvSpPr/>
          <p:nvPr/>
        </p:nvSpPr>
        <p:spPr>
          <a:xfrm>
            <a:off x="1099301" y="1551915"/>
            <a:ext cx="506084" cy="875819"/>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9" name="Group 8"/>
          <p:cNvGrpSpPr/>
          <p:nvPr/>
        </p:nvGrpSpPr>
        <p:grpSpPr>
          <a:xfrm>
            <a:off x="573645" y="2846294"/>
            <a:ext cx="1557398" cy="2186374"/>
            <a:chOff x="2113657" y="4283314"/>
            <a:chExt cx="3647460" cy="2186374"/>
          </a:xfrm>
        </p:grpSpPr>
        <p:sp>
          <p:nvSpPr>
            <p:cNvPr id="10" name="TextBox 9"/>
            <p:cNvSpPr txBox="1"/>
            <p:nvPr/>
          </p:nvSpPr>
          <p:spPr>
            <a:xfrm>
              <a:off x="2113657" y="4715362"/>
              <a:ext cx="3647458" cy="1754326"/>
            </a:xfrm>
            <a:prstGeom prst="rect">
              <a:avLst/>
            </a:prstGeom>
            <a:noFill/>
          </p:spPr>
          <p:txBody>
            <a:bodyPr wrap="square" rtlCol="0">
              <a:spAutoFit/>
            </a:bodyPr>
            <a:lstStyle/>
            <a:p>
              <a:pPr algn="ctr"/>
              <a:r>
                <a:rPr lang="en-US" altLang="ko-KR" sz="1200" dirty="0" err="1">
                  <a:solidFill>
                    <a:schemeClr val="bg1"/>
                  </a:solidFill>
                  <a:cs typeface="Arial" pitchFamily="34" charset="0"/>
                </a:rPr>
                <a:t>Tipe</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penelitian</a:t>
              </a:r>
              <a:r>
                <a:rPr lang="en-US" altLang="ko-KR" sz="1200" dirty="0">
                  <a:solidFill>
                    <a:schemeClr val="bg1"/>
                  </a:solidFill>
                  <a:cs typeface="Arial" pitchFamily="34" charset="0"/>
                </a:rPr>
                <a:t> yang </a:t>
              </a:r>
              <a:r>
                <a:rPr lang="en-US" altLang="ko-KR" sz="1200" dirty="0" err="1">
                  <a:solidFill>
                    <a:schemeClr val="bg1"/>
                  </a:solidFill>
                  <a:cs typeface="Arial" pitchFamily="34" charset="0"/>
                </a:rPr>
                <a:t>diambil</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yaitu</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implementatif</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pengembangan</a:t>
              </a:r>
              <a:r>
                <a:rPr lang="en-US" altLang="ko-KR" sz="1200" dirty="0">
                  <a:solidFill>
                    <a:schemeClr val="bg1"/>
                  </a:solidFill>
                  <a:cs typeface="Arial" pitchFamily="34" charset="0"/>
                </a:rPr>
                <a:t>. Hasil </a:t>
              </a:r>
              <a:r>
                <a:rPr lang="en-US" altLang="ko-KR" sz="1200" dirty="0" err="1">
                  <a:solidFill>
                    <a:schemeClr val="bg1"/>
                  </a:solidFill>
                  <a:cs typeface="Arial" pitchFamily="34" charset="0"/>
                </a:rPr>
                <a:t>artefak</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dari</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penelitian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ini</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yaitu</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sebuah</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aplikasi</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perangkat</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bergerak</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berbasis</a:t>
              </a:r>
              <a:r>
                <a:rPr lang="en-US" altLang="ko-KR" sz="1200" dirty="0">
                  <a:solidFill>
                    <a:schemeClr val="bg1"/>
                  </a:solidFill>
                  <a:cs typeface="Arial" pitchFamily="34" charset="0"/>
                </a:rPr>
                <a:t> Android.</a:t>
              </a:r>
            </a:p>
          </p:txBody>
        </p:sp>
        <p:sp>
          <p:nvSpPr>
            <p:cNvPr id="11" name="TextBox 10"/>
            <p:cNvSpPr txBox="1"/>
            <p:nvPr/>
          </p:nvSpPr>
          <p:spPr>
            <a:xfrm>
              <a:off x="2113657" y="4283314"/>
              <a:ext cx="3647460" cy="292388"/>
            </a:xfrm>
            <a:prstGeom prst="rect">
              <a:avLst/>
            </a:prstGeom>
            <a:solidFill>
              <a:schemeClr val="accent1"/>
            </a:solidFill>
            <a:ln w="19050">
              <a:solidFill>
                <a:schemeClr val="tx1">
                  <a:lumMod val="75000"/>
                  <a:lumOff val="25000"/>
                </a:schemeClr>
              </a:solidFill>
            </a:ln>
          </p:spPr>
          <p:txBody>
            <a:bodyPr wrap="square" rtlCol="0">
              <a:spAutoFit/>
            </a:bodyPr>
            <a:lstStyle/>
            <a:p>
              <a:pPr algn="ctr"/>
              <a:r>
                <a:rPr lang="en-US" altLang="ko-KR" sz="1300" b="1" dirty="0">
                  <a:solidFill>
                    <a:schemeClr val="tx1">
                      <a:lumMod val="75000"/>
                      <a:lumOff val="25000"/>
                    </a:schemeClr>
                  </a:solidFill>
                  <a:cs typeface="Arial" pitchFamily="34" charset="0"/>
                </a:rPr>
                <a:t>T</a:t>
              </a:r>
              <a:r>
                <a:rPr lang="id-ID" altLang="ko-KR" sz="1300" b="1" dirty="0">
                  <a:solidFill>
                    <a:schemeClr val="tx1">
                      <a:lumMod val="75000"/>
                      <a:lumOff val="25000"/>
                    </a:schemeClr>
                  </a:solidFill>
                  <a:cs typeface="Arial" pitchFamily="34" charset="0"/>
                </a:rPr>
                <a:t>ipe Penelitian</a:t>
              </a:r>
              <a:endParaRPr lang="ko-KR" altLang="en-US" sz="1300" b="1" dirty="0">
                <a:solidFill>
                  <a:schemeClr val="tx1">
                    <a:lumMod val="75000"/>
                    <a:lumOff val="25000"/>
                  </a:schemeClr>
                </a:solidFill>
                <a:cs typeface="Arial" pitchFamily="34" charset="0"/>
              </a:endParaRPr>
            </a:p>
          </p:txBody>
        </p:sp>
      </p:grpSp>
      <p:grpSp>
        <p:nvGrpSpPr>
          <p:cNvPr id="12" name="Group 11"/>
          <p:cNvGrpSpPr/>
          <p:nvPr/>
        </p:nvGrpSpPr>
        <p:grpSpPr>
          <a:xfrm>
            <a:off x="2338478" y="2846294"/>
            <a:ext cx="1557398" cy="2186374"/>
            <a:chOff x="2113657" y="4283314"/>
            <a:chExt cx="3647460" cy="2186374"/>
          </a:xfrm>
        </p:grpSpPr>
        <p:sp>
          <p:nvSpPr>
            <p:cNvPr id="13" name="TextBox 12"/>
            <p:cNvSpPr txBox="1"/>
            <p:nvPr/>
          </p:nvSpPr>
          <p:spPr>
            <a:xfrm>
              <a:off x="2113657" y="4715362"/>
              <a:ext cx="3647458" cy="1754326"/>
            </a:xfrm>
            <a:prstGeom prst="rect">
              <a:avLst/>
            </a:prstGeom>
            <a:noFill/>
          </p:spPr>
          <p:txBody>
            <a:bodyPr wrap="square" rtlCol="0">
              <a:spAutoFit/>
            </a:bodyPr>
            <a:lstStyle/>
            <a:p>
              <a:pPr algn="ctr"/>
              <a:r>
                <a:rPr lang="id-ID" altLang="ko-KR" sz="1200" dirty="0">
                  <a:solidFill>
                    <a:schemeClr val="bg1"/>
                  </a:solidFill>
                  <a:cs typeface="Arial" pitchFamily="34" charset="0"/>
                </a:rPr>
                <a:t>Subjek penelitiannya adalah mahasiswa yang suka, terkadang, atau pernah memasak, dengan studi kasus Mahasiswa Filkom UB.</a:t>
              </a:r>
              <a:endParaRPr lang="en-US" altLang="ko-KR" sz="1200" dirty="0">
                <a:solidFill>
                  <a:schemeClr val="bg1"/>
                </a:solidFill>
                <a:cs typeface="Arial" pitchFamily="34" charset="0"/>
              </a:endParaRPr>
            </a:p>
          </p:txBody>
        </p:sp>
        <p:sp>
          <p:nvSpPr>
            <p:cNvPr id="14" name="TextBox 13"/>
            <p:cNvSpPr txBox="1"/>
            <p:nvPr/>
          </p:nvSpPr>
          <p:spPr>
            <a:xfrm>
              <a:off x="2113657" y="4283314"/>
              <a:ext cx="3647460" cy="292388"/>
            </a:xfrm>
            <a:prstGeom prst="rect">
              <a:avLst/>
            </a:prstGeom>
            <a:solidFill>
              <a:schemeClr val="accent3"/>
            </a:solidFill>
            <a:ln w="19050">
              <a:solidFill>
                <a:schemeClr val="tx1">
                  <a:lumMod val="75000"/>
                  <a:lumOff val="25000"/>
                </a:schemeClr>
              </a:solidFill>
            </a:ln>
          </p:spPr>
          <p:txBody>
            <a:bodyPr wrap="square" rtlCol="0">
              <a:spAutoFit/>
            </a:bodyPr>
            <a:lstStyle/>
            <a:p>
              <a:pPr algn="ctr"/>
              <a:r>
                <a:rPr lang="id-ID" altLang="ko-KR" sz="1300" b="1" dirty="0">
                  <a:solidFill>
                    <a:schemeClr val="tx1">
                      <a:lumMod val="75000"/>
                      <a:lumOff val="25000"/>
                    </a:schemeClr>
                  </a:solidFill>
                  <a:cs typeface="Arial" pitchFamily="34" charset="0"/>
                </a:rPr>
                <a:t>Subjek Penelitian</a:t>
              </a:r>
              <a:endParaRPr lang="ko-KR" altLang="en-US" sz="1300" b="1" dirty="0">
                <a:solidFill>
                  <a:schemeClr val="tx1">
                    <a:lumMod val="75000"/>
                    <a:lumOff val="25000"/>
                  </a:schemeClr>
                </a:solidFill>
                <a:cs typeface="Arial" pitchFamily="34" charset="0"/>
              </a:endParaRPr>
            </a:p>
          </p:txBody>
        </p:sp>
      </p:grpSp>
      <p:grpSp>
        <p:nvGrpSpPr>
          <p:cNvPr id="15" name="Group 14"/>
          <p:cNvGrpSpPr/>
          <p:nvPr/>
        </p:nvGrpSpPr>
        <p:grpSpPr>
          <a:xfrm>
            <a:off x="4103311" y="2846294"/>
            <a:ext cx="1557398" cy="1632377"/>
            <a:chOff x="2113657" y="4283314"/>
            <a:chExt cx="3647460" cy="1632377"/>
          </a:xfrm>
        </p:grpSpPr>
        <p:sp>
          <p:nvSpPr>
            <p:cNvPr id="16" name="TextBox 15"/>
            <p:cNvSpPr txBox="1"/>
            <p:nvPr/>
          </p:nvSpPr>
          <p:spPr>
            <a:xfrm>
              <a:off x="2113657" y="4715362"/>
              <a:ext cx="3647458" cy="1200329"/>
            </a:xfrm>
            <a:prstGeom prst="rect">
              <a:avLst/>
            </a:prstGeom>
            <a:noFill/>
          </p:spPr>
          <p:txBody>
            <a:bodyPr wrap="square" rtlCol="0">
              <a:spAutoFit/>
            </a:bodyPr>
            <a:lstStyle/>
            <a:p>
              <a:pPr algn="ctr"/>
              <a:r>
                <a:rPr lang="en-US" altLang="ko-KR" sz="1200" dirty="0">
                  <a:solidFill>
                    <a:schemeClr val="bg1"/>
                  </a:solidFill>
                  <a:cs typeface="Arial" pitchFamily="34" charset="0"/>
                </a:rPr>
                <a:t>Lokasi </a:t>
              </a:r>
              <a:r>
                <a:rPr lang="en-US" altLang="ko-KR" sz="1200" dirty="0" err="1">
                  <a:solidFill>
                    <a:schemeClr val="bg1"/>
                  </a:solidFill>
                  <a:cs typeface="Arial" pitchFamily="34" charset="0"/>
                </a:rPr>
                <a:t>penelitian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ini</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dilakukan</a:t>
              </a:r>
              <a:r>
                <a:rPr lang="en-US" altLang="ko-KR" sz="1200" dirty="0">
                  <a:solidFill>
                    <a:schemeClr val="bg1"/>
                  </a:solidFill>
                  <a:cs typeface="Arial" pitchFamily="34" charset="0"/>
                </a:rPr>
                <a:t> di </a:t>
              </a:r>
              <a:r>
                <a:rPr lang="en-US" altLang="ko-KR" sz="1200" dirty="0" err="1">
                  <a:solidFill>
                    <a:schemeClr val="bg1"/>
                  </a:solidFill>
                  <a:cs typeface="Arial" pitchFamily="34" charset="0"/>
                </a:rPr>
                <a:t>Fakultas</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Ilmu</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Komputer</a:t>
              </a:r>
              <a:r>
                <a:rPr lang="en-US" altLang="ko-KR" sz="1200" dirty="0">
                  <a:solidFill>
                    <a:schemeClr val="bg1"/>
                  </a:solidFill>
                  <a:cs typeface="Arial" pitchFamily="34" charset="0"/>
                </a:rPr>
                <a:t> Universitas </a:t>
              </a:r>
              <a:r>
                <a:rPr lang="en-US" altLang="ko-KR" sz="1200" dirty="0" err="1">
                  <a:solidFill>
                    <a:schemeClr val="bg1"/>
                  </a:solidFill>
                  <a:cs typeface="Arial" pitchFamily="34" charset="0"/>
                </a:rPr>
                <a:t>Brawijaya</a:t>
              </a:r>
              <a:r>
                <a:rPr lang="en-US" altLang="ko-KR" sz="1200" dirty="0">
                  <a:solidFill>
                    <a:schemeClr val="bg1"/>
                  </a:solidFill>
                  <a:cs typeface="Arial" pitchFamily="34" charset="0"/>
                </a:rPr>
                <a:t>.</a:t>
              </a:r>
            </a:p>
          </p:txBody>
        </p:sp>
        <p:sp>
          <p:nvSpPr>
            <p:cNvPr id="17" name="TextBox 16"/>
            <p:cNvSpPr txBox="1"/>
            <p:nvPr/>
          </p:nvSpPr>
          <p:spPr>
            <a:xfrm>
              <a:off x="2113657" y="4283314"/>
              <a:ext cx="3647460" cy="292388"/>
            </a:xfrm>
            <a:prstGeom prst="rect">
              <a:avLst/>
            </a:prstGeom>
            <a:solidFill>
              <a:schemeClr val="accent1"/>
            </a:solidFill>
            <a:ln w="19050">
              <a:solidFill>
                <a:schemeClr val="tx1">
                  <a:lumMod val="75000"/>
                  <a:lumOff val="25000"/>
                </a:schemeClr>
              </a:solidFill>
            </a:ln>
          </p:spPr>
          <p:txBody>
            <a:bodyPr wrap="square" rtlCol="0">
              <a:spAutoFit/>
            </a:bodyPr>
            <a:lstStyle/>
            <a:p>
              <a:pPr algn="ctr"/>
              <a:r>
                <a:rPr lang="id-ID" altLang="ko-KR" sz="1300" b="1" dirty="0">
                  <a:solidFill>
                    <a:schemeClr val="tx1">
                      <a:lumMod val="75000"/>
                      <a:lumOff val="25000"/>
                    </a:schemeClr>
                  </a:solidFill>
                  <a:cs typeface="Arial" pitchFamily="34" charset="0"/>
                </a:rPr>
                <a:t>Lokasi Penelitian</a:t>
              </a:r>
              <a:endParaRPr lang="ko-KR" altLang="en-US" sz="1300" b="1" dirty="0">
                <a:solidFill>
                  <a:schemeClr val="tx1">
                    <a:lumMod val="75000"/>
                    <a:lumOff val="25000"/>
                  </a:schemeClr>
                </a:solidFill>
                <a:cs typeface="Arial" pitchFamily="34" charset="0"/>
              </a:endParaRPr>
            </a:p>
          </p:txBody>
        </p:sp>
      </p:grpSp>
      <p:grpSp>
        <p:nvGrpSpPr>
          <p:cNvPr id="18" name="Group 17"/>
          <p:cNvGrpSpPr/>
          <p:nvPr/>
        </p:nvGrpSpPr>
        <p:grpSpPr>
          <a:xfrm>
            <a:off x="5868144" y="2846294"/>
            <a:ext cx="1872208" cy="2186374"/>
            <a:chOff x="2113657" y="4283314"/>
            <a:chExt cx="4384752" cy="2186374"/>
          </a:xfrm>
        </p:grpSpPr>
        <p:sp>
          <p:nvSpPr>
            <p:cNvPr id="19" name="TextBox 18"/>
            <p:cNvSpPr txBox="1"/>
            <p:nvPr/>
          </p:nvSpPr>
          <p:spPr>
            <a:xfrm>
              <a:off x="2113657" y="4715362"/>
              <a:ext cx="4384752" cy="1754326"/>
            </a:xfrm>
            <a:prstGeom prst="rect">
              <a:avLst/>
            </a:prstGeom>
            <a:noFill/>
          </p:spPr>
          <p:txBody>
            <a:bodyPr wrap="square" rtlCol="0">
              <a:spAutoFit/>
            </a:bodyPr>
            <a:lstStyle/>
            <a:p>
              <a:pPr algn="ctr"/>
              <a:r>
                <a:rPr lang="id-ID" altLang="ko-KR" sz="1200" dirty="0">
                  <a:solidFill>
                    <a:schemeClr val="bg1"/>
                  </a:solidFill>
                  <a:cs typeface="Arial" pitchFamily="34" charset="0"/>
                </a:rPr>
                <a:t>Antara lain Studi Literatur, Survey, dan Wawancara, Analisis Kebutuhan, Pengembangan Prototype, Evaluasi Prototype, Perancangan, Implementasi, Pengujian, Kesimpulan dan Saran.</a:t>
              </a:r>
              <a:endParaRPr lang="en-US" altLang="ko-KR" sz="1200" dirty="0">
                <a:solidFill>
                  <a:schemeClr val="bg1"/>
                </a:solidFill>
                <a:cs typeface="Arial" pitchFamily="34" charset="0"/>
              </a:endParaRPr>
            </a:p>
          </p:txBody>
        </p:sp>
        <p:sp>
          <p:nvSpPr>
            <p:cNvPr id="20" name="TextBox 19"/>
            <p:cNvSpPr txBox="1"/>
            <p:nvPr/>
          </p:nvSpPr>
          <p:spPr>
            <a:xfrm>
              <a:off x="2423717" y="4283314"/>
              <a:ext cx="3764631" cy="292388"/>
            </a:xfrm>
            <a:prstGeom prst="rect">
              <a:avLst/>
            </a:prstGeom>
            <a:solidFill>
              <a:schemeClr val="accent3"/>
            </a:solidFill>
            <a:ln w="19050">
              <a:solidFill>
                <a:schemeClr val="tx1">
                  <a:lumMod val="75000"/>
                  <a:lumOff val="25000"/>
                </a:schemeClr>
              </a:solidFill>
            </a:ln>
          </p:spPr>
          <p:txBody>
            <a:bodyPr wrap="square" rtlCol="0">
              <a:spAutoFit/>
            </a:bodyPr>
            <a:lstStyle/>
            <a:p>
              <a:pPr algn="ctr"/>
              <a:r>
                <a:rPr lang="id-ID" altLang="ko-KR" sz="1300" b="1" dirty="0">
                  <a:solidFill>
                    <a:schemeClr val="tx1">
                      <a:lumMod val="75000"/>
                      <a:lumOff val="25000"/>
                    </a:schemeClr>
                  </a:solidFill>
                  <a:cs typeface="Arial" pitchFamily="34" charset="0"/>
                </a:rPr>
                <a:t>Metode Penelitian</a:t>
              </a:r>
              <a:endParaRPr lang="ko-KR" altLang="en-US" sz="1300" b="1" dirty="0">
                <a:solidFill>
                  <a:schemeClr val="tx1">
                    <a:lumMod val="75000"/>
                    <a:lumOff val="25000"/>
                  </a:schemeClr>
                </a:solidFill>
                <a:cs typeface="Arial" pitchFamily="34" charset="0"/>
              </a:endParaRPr>
            </a:p>
          </p:txBody>
        </p:sp>
      </p:grpSp>
      <p:sp>
        <p:nvSpPr>
          <p:cNvPr id="22" name="Donut 24">
            <a:extLst>
              <a:ext uri="{FF2B5EF4-FFF2-40B4-BE49-F238E27FC236}">
                <a16:creationId xmlns:a16="http://schemas.microsoft.com/office/drawing/2014/main" id="{BB98EB3E-08BD-4EA1-9D5A-B730443D89AA}"/>
              </a:ext>
            </a:extLst>
          </p:cNvPr>
          <p:cNvSpPr/>
          <p:nvPr/>
        </p:nvSpPr>
        <p:spPr>
          <a:xfrm>
            <a:off x="6357899" y="1527769"/>
            <a:ext cx="892697" cy="899965"/>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3" name="Round Same Side Corner Rectangle 8">
            <a:extLst>
              <a:ext uri="{FF2B5EF4-FFF2-40B4-BE49-F238E27FC236}">
                <a16:creationId xmlns:a16="http://schemas.microsoft.com/office/drawing/2014/main" id="{E33F41B7-C54F-40F3-878D-3B91836DF7BE}"/>
              </a:ext>
            </a:extLst>
          </p:cNvPr>
          <p:cNvSpPr/>
          <p:nvPr/>
        </p:nvSpPr>
        <p:spPr>
          <a:xfrm>
            <a:off x="2699792" y="1587783"/>
            <a:ext cx="342686" cy="839951"/>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Round Same Side Corner Rectangle 20">
            <a:extLst>
              <a:ext uri="{FF2B5EF4-FFF2-40B4-BE49-F238E27FC236}">
                <a16:creationId xmlns:a16="http://schemas.microsoft.com/office/drawing/2014/main" id="{0F662C81-41DF-4955-9CD0-561C7772A903}"/>
              </a:ext>
            </a:extLst>
          </p:cNvPr>
          <p:cNvSpPr/>
          <p:nvPr/>
        </p:nvSpPr>
        <p:spPr>
          <a:xfrm rot="10800000">
            <a:off x="3170136" y="1587783"/>
            <a:ext cx="393752" cy="83995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Parallelogram 15">
            <a:extLst>
              <a:ext uri="{FF2B5EF4-FFF2-40B4-BE49-F238E27FC236}">
                <a16:creationId xmlns:a16="http://schemas.microsoft.com/office/drawing/2014/main" id="{9838D8F8-A339-4698-AAA7-A18CD7EC71FE}"/>
              </a:ext>
            </a:extLst>
          </p:cNvPr>
          <p:cNvSpPr/>
          <p:nvPr/>
        </p:nvSpPr>
        <p:spPr>
          <a:xfrm rot="16200000">
            <a:off x="4500830" y="1558229"/>
            <a:ext cx="839951" cy="909217"/>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1804295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d-ID" altLang="ko-KR" dirty="0"/>
              <a:t>Metode Penelitian</a:t>
            </a:r>
            <a:endParaRPr lang="ko-KR" altLang="en-US" dirty="0"/>
          </a:p>
        </p:txBody>
      </p:sp>
      <p:sp>
        <p:nvSpPr>
          <p:cNvPr id="5" name="TextBox 4"/>
          <p:cNvSpPr txBox="1"/>
          <p:nvPr/>
        </p:nvSpPr>
        <p:spPr>
          <a:xfrm>
            <a:off x="4572000" y="2303503"/>
            <a:ext cx="3960440" cy="2677656"/>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err="1">
                <a:solidFill>
                  <a:schemeClr val="tx1">
                    <a:lumMod val="75000"/>
                    <a:lumOff val="25000"/>
                  </a:schemeClr>
                </a:solidFill>
                <a:cs typeface="Arial" pitchFamily="34" charset="0"/>
              </a:rPr>
              <a:t>Tahap</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Studi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Literatur</a:t>
            </a:r>
            <a:r>
              <a:rPr lang="id-ID" altLang="ko-KR" sz="1200" dirty="0">
                <a:solidFill>
                  <a:schemeClr val="tx1">
                    <a:lumMod val="75000"/>
                    <a:lumOff val="25000"/>
                  </a:schemeClr>
                </a:solidFill>
                <a:cs typeface="Arial" pitchFamily="34" charset="0"/>
              </a:rPr>
              <a:t>, </a:t>
            </a:r>
            <a:r>
              <a:rPr lang="en-US" altLang="ko-KR" sz="1200" dirty="0">
                <a:solidFill>
                  <a:schemeClr val="tx1">
                    <a:lumMod val="75000"/>
                    <a:lumOff val="25000"/>
                  </a:schemeClr>
                </a:solidFill>
                <a:cs typeface="Arial" pitchFamily="34" charset="0"/>
              </a:rPr>
              <a:t>Survey, dan </a:t>
            </a:r>
            <a:r>
              <a:rPr lang="en-US" altLang="ko-KR" sz="1200" dirty="0" err="1">
                <a:solidFill>
                  <a:schemeClr val="tx1">
                    <a:lumMod val="75000"/>
                    <a:lumOff val="25000"/>
                  </a:schemeClr>
                </a:solidFill>
                <a:cs typeface="Arial" pitchFamily="34" charset="0"/>
              </a:rPr>
              <a:t>Wawancara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digunakan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sebagai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pengumpulan</a:t>
            </a:r>
            <a:r>
              <a:rPr lang="en-US" altLang="ko-KR" sz="1200" dirty="0">
                <a:solidFill>
                  <a:schemeClr val="tx1">
                    <a:lumMod val="75000"/>
                    <a:lumOff val="25000"/>
                  </a:schemeClr>
                </a:solidFill>
                <a:cs typeface="Arial" pitchFamily="34" charset="0"/>
              </a:rPr>
              <a:t> </a:t>
            </a:r>
            <a:r>
              <a:rPr lang="id-ID" altLang="ko-KR" sz="1200" dirty="0">
                <a:solidFill>
                  <a:schemeClr val="tx1">
                    <a:lumMod val="75000"/>
                    <a:lumOff val="25000"/>
                  </a:schemeClr>
                </a:solidFill>
                <a:cs typeface="Arial" pitchFamily="34" charset="0"/>
              </a:rPr>
              <a:t>teori, dan </a:t>
            </a:r>
            <a:r>
              <a:rPr lang="en-US" altLang="ko-KR" sz="1200" dirty="0">
                <a:solidFill>
                  <a:schemeClr val="tx1">
                    <a:lumMod val="75000"/>
                    <a:lumOff val="25000"/>
                  </a:schemeClr>
                </a:solidFill>
                <a:cs typeface="Arial" pitchFamily="34" charset="0"/>
              </a:rPr>
              <a:t>data </a:t>
            </a:r>
            <a:r>
              <a:rPr lang="en-US" altLang="ko-KR" sz="1200" dirty="0" err="1">
                <a:solidFill>
                  <a:schemeClr val="tx1">
                    <a:lumMod val="75000"/>
                    <a:lumOff val="25000"/>
                  </a:schemeClr>
                </a:solidFill>
                <a:cs typeface="Arial" pitchFamily="34" charset="0"/>
              </a:rPr>
              <a:t>pendukung</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penelitian</a:t>
            </a:r>
            <a:r>
              <a:rPr lang="en-US" altLang="ko-KR" sz="1200" dirty="0">
                <a:solidFill>
                  <a:schemeClr val="tx1">
                    <a:lumMod val="75000"/>
                    <a:lumOff val="25000"/>
                  </a:schemeClr>
                </a:solidFill>
                <a:cs typeface="Arial" pitchFamily="34" charset="0"/>
              </a:rPr>
              <a:t>. </a:t>
            </a:r>
            <a:endParaRPr lang="id-ID" altLang="ko-KR" sz="1200" dirty="0">
              <a:solidFill>
                <a:schemeClr val="tx1">
                  <a:lumMod val="75000"/>
                  <a:lumOff val="25000"/>
                </a:schemeClr>
              </a:solidFill>
              <a:cs typeface="Arial" pitchFamily="34" charset="0"/>
            </a:endParaRPr>
          </a:p>
          <a:p>
            <a:pPr marL="171450" indent="-171450">
              <a:buFont typeface="Arial" panose="020B0604020202020204" pitchFamily="34" charset="0"/>
              <a:buChar char="•"/>
            </a:pPr>
            <a:r>
              <a:rPr lang="en-US" altLang="ko-KR" sz="1200" dirty="0" err="1">
                <a:solidFill>
                  <a:schemeClr val="tx1">
                    <a:lumMod val="75000"/>
                    <a:lumOff val="25000"/>
                  </a:schemeClr>
                </a:solidFill>
                <a:cs typeface="Arial" pitchFamily="34" charset="0"/>
              </a:rPr>
              <a:t>Analisis</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kebutuhan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digunakan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sebagai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acuan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spesifikasi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perangkat</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lunak</a:t>
            </a:r>
            <a:r>
              <a:rPr lang="en-US" altLang="ko-KR" sz="1200" dirty="0">
                <a:solidFill>
                  <a:schemeClr val="tx1">
                    <a:lumMod val="75000"/>
                    <a:lumOff val="25000"/>
                  </a:schemeClr>
                </a:solidFill>
                <a:cs typeface="Arial" pitchFamily="34" charset="0"/>
              </a:rPr>
              <a:t> yang </a:t>
            </a:r>
            <a:r>
              <a:rPr lang="en-US" altLang="ko-KR" sz="1200" dirty="0" err="1">
                <a:solidFill>
                  <a:schemeClr val="tx1">
                    <a:lumMod val="75000"/>
                    <a:lumOff val="25000"/>
                  </a:schemeClr>
                </a:solidFill>
                <a:cs typeface="Arial" pitchFamily="34" charset="0"/>
              </a:rPr>
              <a:t>ingin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dibuat</a:t>
            </a:r>
            <a:r>
              <a:rPr lang="en-US" altLang="ko-KR" sz="1200" dirty="0">
                <a:solidFill>
                  <a:schemeClr val="tx1">
                    <a:lumMod val="75000"/>
                    <a:lumOff val="25000"/>
                  </a:schemeClr>
                </a:solidFill>
                <a:cs typeface="Arial" pitchFamily="34" charset="0"/>
              </a:rPr>
              <a:t>, </a:t>
            </a:r>
            <a:r>
              <a:rPr lang="id-ID" altLang="ko-KR" sz="1200" dirty="0">
                <a:solidFill>
                  <a:schemeClr val="tx1">
                    <a:lumMod val="75000"/>
                    <a:lumOff val="25000"/>
                  </a:schemeClr>
                </a:solidFill>
                <a:cs typeface="Arial" pitchFamily="34" charset="0"/>
              </a:rPr>
              <a:t>yang </a:t>
            </a:r>
            <a:r>
              <a:rPr lang="en-US" altLang="ko-KR" sz="1200" dirty="0" err="1">
                <a:solidFill>
                  <a:schemeClr val="tx1">
                    <a:lumMod val="75000"/>
                    <a:lumOff val="25000"/>
                  </a:schemeClr>
                </a:solidFill>
                <a:cs typeface="Arial" pitchFamily="34" charset="0"/>
              </a:rPr>
              <a:t>terdiri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dari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pengembangan</a:t>
            </a:r>
            <a:r>
              <a:rPr lang="en-US" altLang="ko-KR" sz="1200" dirty="0">
                <a:solidFill>
                  <a:schemeClr val="tx1">
                    <a:lumMod val="75000"/>
                    <a:lumOff val="25000"/>
                  </a:schemeClr>
                </a:solidFill>
                <a:cs typeface="Arial" pitchFamily="34" charset="0"/>
              </a:rPr>
              <a:t> Personas, Scenarios, User Stories, dan Features. </a:t>
            </a:r>
            <a:endParaRPr lang="id-ID" altLang="ko-KR" sz="1200" dirty="0">
              <a:solidFill>
                <a:schemeClr val="tx1">
                  <a:lumMod val="75000"/>
                  <a:lumOff val="25000"/>
                </a:schemeClr>
              </a:solidFill>
              <a:cs typeface="Arial" pitchFamily="34" charset="0"/>
            </a:endParaRPr>
          </a:p>
          <a:p>
            <a:pPr marL="171450" indent="-171450">
              <a:buFont typeface="Arial" panose="020B0604020202020204" pitchFamily="34" charset="0"/>
              <a:buChar char="•"/>
            </a:pPr>
            <a:r>
              <a:rPr lang="id-ID" altLang="ko-KR" sz="1200" dirty="0">
                <a:solidFill>
                  <a:schemeClr val="tx1">
                    <a:lumMod val="75000"/>
                    <a:lumOff val="25000"/>
                  </a:schemeClr>
                </a:solidFill>
                <a:cs typeface="Arial" pitchFamily="34" charset="0"/>
              </a:rPr>
              <a:t>Pada tahap </a:t>
            </a:r>
            <a:r>
              <a:rPr lang="en-US" altLang="ko-KR" sz="1200" dirty="0" err="1">
                <a:solidFill>
                  <a:schemeClr val="tx1">
                    <a:lumMod val="75000"/>
                    <a:lumOff val="25000"/>
                  </a:schemeClr>
                </a:solidFill>
                <a:cs typeface="Arial" pitchFamily="34" charset="0"/>
              </a:rPr>
              <a:t>Pengembangan</a:t>
            </a:r>
            <a:r>
              <a:rPr lang="en-US" altLang="ko-KR" sz="1200" dirty="0">
                <a:solidFill>
                  <a:schemeClr val="tx1">
                    <a:lumMod val="75000"/>
                    <a:lumOff val="25000"/>
                  </a:schemeClr>
                </a:solidFill>
                <a:cs typeface="Arial" pitchFamily="34" charset="0"/>
              </a:rPr>
              <a:t> Prototype, </a:t>
            </a:r>
            <a:r>
              <a:rPr lang="en-US" altLang="ko-KR" sz="1200" dirty="0" err="1">
                <a:solidFill>
                  <a:schemeClr val="tx1">
                    <a:lumMod val="75000"/>
                    <a:lumOff val="25000"/>
                  </a:schemeClr>
                </a:solidFill>
                <a:cs typeface="Arial" pitchFamily="34" charset="0"/>
              </a:rPr>
              <a:t>akan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dikembangkan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sebuah</a:t>
            </a:r>
            <a:r>
              <a:rPr lang="en-US" altLang="ko-KR" sz="1200" dirty="0">
                <a:solidFill>
                  <a:schemeClr val="tx1">
                    <a:lumMod val="75000"/>
                    <a:lumOff val="25000"/>
                  </a:schemeClr>
                </a:solidFill>
                <a:cs typeface="Arial" pitchFamily="34" charset="0"/>
              </a:rPr>
              <a:t> Prototype </a:t>
            </a:r>
            <a:r>
              <a:rPr lang="en-US" altLang="ko-KR" sz="1200" dirty="0" err="1">
                <a:solidFill>
                  <a:schemeClr val="tx1">
                    <a:lumMod val="75000"/>
                    <a:lumOff val="25000"/>
                  </a:schemeClr>
                </a:solidFill>
                <a:cs typeface="Arial" pitchFamily="34" charset="0"/>
              </a:rPr>
              <a:t>untuk</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nantinya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dievaluasi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kepada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pengguna</a:t>
            </a:r>
            <a:r>
              <a:rPr lang="en-US" altLang="ko-KR" sz="1200" dirty="0">
                <a:solidFill>
                  <a:schemeClr val="tx1">
                    <a:lumMod val="75000"/>
                    <a:lumOff val="25000"/>
                  </a:schemeClr>
                </a:solidFill>
                <a:cs typeface="Arial" pitchFamily="34" charset="0"/>
              </a:rPr>
              <a:t> pada </a:t>
            </a:r>
            <a:r>
              <a:rPr lang="en-US" altLang="ko-KR" sz="1200" dirty="0" err="1">
                <a:solidFill>
                  <a:schemeClr val="tx1">
                    <a:lumMod val="75000"/>
                    <a:lumOff val="25000"/>
                  </a:schemeClr>
                </a:solidFill>
                <a:cs typeface="Arial" pitchFamily="34" charset="0"/>
              </a:rPr>
              <a:t>tahap</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Evaluasi</a:t>
            </a:r>
            <a:r>
              <a:rPr lang="en-US" altLang="ko-KR" sz="1200" dirty="0">
                <a:solidFill>
                  <a:schemeClr val="tx1">
                    <a:lumMod val="75000"/>
                    <a:lumOff val="25000"/>
                  </a:schemeClr>
                </a:solidFill>
                <a:cs typeface="Arial" pitchFamily="34" charset="0"/>
              </a:rPr>
              <a:t> Prototype. </a:t>
            </a:r>
            <a:endParaRPr lang="id-ID" altLang="ko-KR" sz="1200" dirty="0">
              <a:solidFill>
                <a:schemeClr val="tx1">
                  <a:lumMod val="75000"/>
                  <a:lumOff val="25000"/>
                </a:schemeClr>
              </a:solidFill>
              <a:cs typeface="Arial" pitchFamily="34" charset="0"/>
            </a:endParaRPr>
          </a:p>
          <a:p>
            <a:pPr marL="171450" indent="-171450">
              <a:buFont typeface="Arial" panose="020B0604020202020204" pitchFamily="34" charset="0"/>
              <a:buChar char="•"/>
            </a:pPr>
            <a:r>
              <a:rPr lang="id-ID" altLang="ko-KR" sz="1200" dirty="0">
                <a:solidFill>
                  <a:schemeClr val="tx1">
                    <a:lumMod val="75000"/>
                    <a:lumOff val="25000"/>
                  </a:schemeClr>
                </a:solidFill>
                <a:cs typeface="Arial" pitchFamily="34" charset="0"/>
              </a:rPr>
              <a:t>H</a:t>
            </a:r>
            <a:r>
              <a:rPr lang="en-US" altLang="ko-KR" sz="1200" dirty="0" err="1">
                <a:solidFill>
                  <a:schemeClr val="tx1">
                    <a:lumMod val="75000"/>
                    <a:lumOff val="25000"/>
                  </a:schemeClr>
                </a:solidFill>
                <a:cs typeface="Arial" pitchFamily="34" charset="0"/>
              </a:rPr>
              <a:t>asil</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dari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evaluasi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akan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dijadikan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bahan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pertimbangan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untuk</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perlu</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tidaknya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dilakukan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perbaikan</a:t>
            </a:r>
            <a:r>
              <a:rPr lang="en-US" altLang="ko-KR" sz="1200" dirty="0">
                <a:solidFill>
                  <a:schemeClr val="tx1">
                    <a:lumMod val="75000"/>
                    <a:lumOff val="25000"/>
                  </a:schemeClr>
                </a:solidFill>
                <a:cs typeface="Arial" pitchFamily="34" charset="0"/>
              </a:rPr>
              <a:t>. </a:t>
            </a:r>
            <a:endParaRPr lang="id-ID" altLang="ko-KR" sz="1200" dirty="0">
              <a:solidFill>
                <a:schemeClr val="tx1">
                  <a:lumMod val="75000"/>
                  <a:lumOff val="25000"/>
                </a:schemeClr>
              </a:solidFill>
              <a:cs typeface="Arial" pitchFamily="34" charset="0"/>
            </a:endParaRPr>
          </a:p>
        </p:txBody>
      </p:sp>
      <p:pic>
        <p:nvPicPr>
          <p:cNvPr id="6" name="Picture Placeholder 5">
            <a:extLst>
              <a:ext uri="{FF2B5EF4-FFF2-40B4-BE49-F238E27FC236}">
                <a16:creationId xmlns:a16="http://schemas.microsoft.com/office/drawing/2014/main" id="{716B5D8B-58D9-4DB4-83D7-5C3411B9FC1E}"/>
              </a:ext>
            </a:extLst>
          </p:cNvPr>
          <p:cNvPicPr>
            <a:picLocks noGrp="1" noChangeAspect="1"/>
          </p:cNvPicPr>
          <p:nvPr>
            <p:ph type="pic" idx="12"/>
          </p:nvPr>
        </p:nvPicPr>
        <p:blipFill rotWithShape="1">
          <a:blip r:embed="rId2" cstate="print">
            <a:extLst>
              <a:ext uri="{28A0092B-C50C-407E-A947-70E740481C1C}">
                <a14:useLocalDpi xmlns:a14="http://schemas.microsoft.com/office/drawing/2010/main" val="0"/>
              </a:ext>
            </a:extLst>
          </a:blip>
          <a:srcRect l="-43336" t="-1101" r="-34888" b="-1101"/>
          <a:stretch/>
        </p:blipFill>
        <p:spPr>
          <a:xfrm>
            <a:off x="0" y="0"/>
            <a:ext cx="3995738" cy="5143500"/>
          </a:xfrm>
        </p:spPr>
      </p:pic>
    </p:spTree>
    <p:extLst>
      <p:ext uri="{BB962C8B-B14F-4D97-AF65-F5344CB8AC3E}">
        <p14:creationId xmlns:p14="http://schemas.microsoft.com/office/powerpoint/2010/main" val="4114753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d-ID" altLang="ko-KR" dirty="0"/>
              <a:t>Metode Penelitian</a:t>
            </a:r>
            <a:endParaRPr lang="ko-KR" altLang="en-US" dirty="0"/>
          </a:p>
        </p:txBody>
      </p:sp>
      <p:sp>
        <p:nvSpPr>
          <p:cNvPr id="5" name="TextBox 4"/>
          <p:cNvSpPr txBox="1"/>
          <p:nvPr/>
        </p:nvSpPr>
        <p:spPr>
          <a:xfrm>
            <a:off x="4572000" y="2303503"/>
            <a:ext cx="3960440" cy="2123658"/>
          </a:xfrm>
          <a:prstGeom prst="rect">
            <a:avLst/>
          </a:prstGeom>
          <a:noFill/>
        </p:spPr>
        <p:txBody>
          <a:bodyPr wrap="square" rtlCol="0">
            <a:spAutoFit/>
          </a:bodyPr>
          <a:lstStyle/>
          <a:p>
            <a:pPr marL="171450" indent="-171450">
              <a:buFont typeface="Arial" panose="020B0604020202020204" pitchFamily="34" charset="0"/>
              <a:buChar char="•"/>
            </a:pPr>
            <a:r>
              <a:rPr lang="id-ID" altLang="ko-KR" sz="1200" dirty="0">
                <a:solidFill>
                  <a:schemeClr val="tx1">
                    <a:lumMod val="75000"/>
                    <a:lumOff val="25000"/>
                  </a:schemeClr>
                </a:solidFill>
                <a:cs typeface="Arial" pitchFamily="34" charset="0"/>
              </a:rPr>
              <a:t>Tahap </a:t>
            </a:r>
            <a:r>
              <a:rPr lang="en-US" altLang="ko-KR" sz="1200" dirty="0" err="1">
                <a:solidFill>
                  <a:schemeClr val="tx1">
                    <a:lumMod val="75000"/>
                    <a:lumOff val="25000"/>
                  </a:schemeClr>
                </a:solidFill>
                <a:cs typeface="Arial" pitchFamily="34" charset="0"/>
              </a:rPr>
              <a:t>Perancangan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akan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merancang</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perangkat</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lunak</a:t>
            </a:r>
            <a:r>
              <a:rPr lang="en-US" altLang="ko-KR" sz="1200" dirty="0">
                <a:solidFill>
                  <a:schemeClr val="tx1">
                    <a:lumMod val="75000"/>
                    <a:lumOff val="25000"/>
                  </a:schemeClr>
                </a:solidFill>
                <a:cs typeface="Arial" pitchFamily="34" charset="0"/>
              </a:rPr>
              <a:t> yang </a:t>
            </a:r>
            <a:r>
              <a:rPr lang="en-US" altLang="ko-KR" sz="1200" dirty="0" err="1">
                <a:solidFill>
                  <a:schemeClr val="tx1">
                    <a:lumMod val="75000"/>
                    <a:lumOff val="25000"/>
                  </a:schemeClr>
                </a:solidFill>
                <a:cs typeface="Arial" pitchFamily="34" charset="0"/>
              </a:rPr>
              <a:t>akan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dikembangkan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berdasarkan</a:t>
            </a:r>
            <a:r>
              <a:rPr lang="en-US" altLang="ko-KR" sz="1200" dirty="0">
                <a:solidFill>
                  <a:schemeClr val="tx1">
                    <a:lumMod val="75000"/>
                    <a:lumOff val="25000"/>
                  </a:schemeClr>
                </a:solidFill>
                <a:cs typeface="Arial" pitchFamily="34" charset="0"/>
              </a:rPr>
              <a:t> Prototype yang </a:t>
            </a:r>
            <a:r>
              <a:rPr lang="en-US" altLang="ko-KR" sz="1200" dirty="0" err="1">
                <a:solidFill>
                  <a:schemeClr val="tx1">
                    <a:lumMod val="75000"/>
                    <a:lumOff val="25000"/>
                  </a:schemeClr>
                </a:solidFill>
                <a:cs typeface="Arial" pitchFamily="34" charset="0"/>
              </a:rPr>
              <a:t>telah</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tervalidasi</a:t>
            </a:r>
            <a:r>
              <a:rPr lang="en-US" altLang="ko-KR" sz="1200" dirty="0">
                <a:solidFill>
                  <a:schemeClr val="tx1">
                    <a:lumMod val="75000"/>
                    <a:lumOff val="25000"/>
                  </a:schemeClr>
                </a:solidFill>
                <a:cs typeface="Arial" pitchFamily="34" charset="0"/>
              </a:rPr>
              <a:t> pada </a:t>
            </a:r>
            <a:r>
              <a:rPr lang="en-US" altLang="ko-KR" sz="1200" dirty="0" err="1">
                <a:solidFill>
                  <a:schemeClr val="tx1">
                    <a:lumMod val="75000"/>
                    <a:lumOff val="25000"/>
                  </a:schemeClr>
                </a:solidFill>
                <a:cs typeface="Arial" pitchFamily="34" charset="0"/>
              </a:rPr>
              <a:t>tahap</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evaluasi</a:t>
            </a:r>
            <a:r>
              <a:rPr lang="en-US" altLang="ko-KR" sz="1200" dirty="0">
                <a:solidFill>
                  <a:schemeClr val="tx1">
                    <a:lumMod val="75000"/>
                    <a:lumOff val="25000"/>
                  </a:schemeClr>
                </a:solidFill>
                <a:cs typeface="Arial" pitchFamily="34" charset="0"/>
              </a:rPr>
              <a:t>. </a:t>
            </a:r>
            <a:endParaRPr lang="id-ID" altLang="ko-KR" sz="1200" dirty="0">
              <a:solidFill>
                <a:schemeClr val="tx1">
                  <a:lumMod val="75000"/>
                  <a:lumOff val="25000"/>
                </a:schemeClr>
              </a:solidFill>
              <a:cs typeface="Arial" pitchFamily="34" charset="0"/>
            </a:endParaRPr>
          </a:p>
          <a:p>
            <a:pPr marL="171450" indent="-171450">
              <a:buFont typeface="Arial" panose="020B0604020202020204" pitchFamily="34" charset="0"/>
              <a:buChar char="•"/>
            </a:pPr>
            <a:r>
              <a:rPr lang="en-US" altLang="ko-KR" sz="1200" dirty="0" err="1">
                <a:solidFill>
                  <a:schemeClr val="tx1">
                    <a:lumMod val="75000"/>
                    <a:lumOff val="25000"/>
                  </a:schemeClr>
                </a:solidFill>
                <a:cs typeface="Arial" pitchFamily="34" charset="0"/>
              </a:rPr>
              <a:t>Tahap</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Implementasi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akan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mengimplementasikan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rancangan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perangkat</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lunak</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menjadi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sebuah</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perangkat</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lunak</a:t>
            </a:r>
            <a:r>
              <a:rPr lang="en-US" altLang="ko-KR" sz="1200" dirty="0">
                <a:solidFill>
                  <a:schemeClr val="tx1">
                    <a:lumMod val="75000"/>
                    <a:lumOff val="25000"/>
                  </a:schemeClr>
                </a:solidFill>
                <a:cs typeface="Arial" pitchFamily="34" charset="0"/>
              </a:rPr>
              <a:t>. </a:t>
            </a:r>
            <a:endParaRPr lang="id-ID" altLang="ko-KR" sz="1200" dirty="0">
              <a:solidFill>
                <a:schemeClr val="tx1">
                  <a:lumMod val="75000"/>
                  <a:lumOff val="25000"/>
                </a:schemeClr>
              </a:solidFill>
              <a:cs typeface="Arial" pitchFamily="34" charset="0"/>
            </a:endParaRPr>
          </a:p>
          <a:p>
            <a:pPr marL="171450" indent="-171450">
              <a:buFont typeface="Arial" panose="020B0604020202020204" pitchFamily="34" charset="0"/>
              <a:buChar char="•"/>
            </a:pPr>
            <a:r>
              <a:rPr lang="en-US" altLang="ko-KR" sz="1200" dirty="0" err="1">
                <a:solidFill>
                  <a:schemeClr val="tx1">
                    <a:lumMod val="75000"/>
                    <a:lumOff val="25000"/>
                  </a:schemeClr>
                </a:solidFill>
                <a:cs typeface="Arial" pitchFamily="34" charset="0"/>
              </a:rPr>
              <a:t>Perangkat</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lunak</a:t>
            </a:r>
            <a:r>
              <a:rPr lang="en-US" altLang="ko-KR" sz="1200" dirty="0">
                <a:solidFill>
                  <a:schemeClr val="tx1">
                    <a:lumMod val="75000"/>
                    <a:lumOff val="25000"/>
                  </a:schemeClr>
                </a:solidFill>
                <a:cs typeface="Arial" pitchFamily="34" charset="0"/>
              </a:rPr>
              <a:t> yang </a:t>
            </a:r>
            <a:r>
              <a:rPr lang="en-US" altLang="ko-KR" sz="1200" dirty="0" err="1">
                <a:solidFill>
                  <a:schemeClr val="tx1">
                    <a:lumMod val="75000"/>
                    <a:lumOff val="25000"/>
                  </a:schemeClr>
                </a:solidFill>
                <a:cs typeface="Arial" pitchFamily="34" charset="0"/>
              </a:rPr>
              <a:t>telah</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dibuat</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selanjutnya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akan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diuji</a:t>
            </a:r>
            <a:r>
              <a:rPr lang="en-US" altLang="ko-KR" sz="1200" dirty="0">
                <a:solidFill>
                  <a:schemeClr val="tx1">
                    <a:lumMod val="75000"/>
                    <a:lumOff val="25000"/>
                  </a:schemeClr>
                </a:solidFill>
                <a:cs typeface="Arial" pitchFamily="34" charset="0"/>
              </a:rPr>
              <a:t> pada </a:t>
            </a:r>
            <a:r>
              <a:rPr lang="en-US" altLang="ko-KR" sz="1200" dirty="0" err="1">
                <a:solidFill>
                  <a:schemeClr val="tx1">
                    <a:lumMod val="75000"/>
                    <a:lumOff val="25000"/>
                  </a:schemeClr>
                </a:solidFill>
                <a:cs typeface="Arial" pitchFamily="34" charset="0"/>
              </a:rPr>
              <a:t>tahap</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Pengujian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guna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mengetahui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tingkat</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ketepatan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perangkat</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lunak</a:t>
            </a:r>
            <a:r>
              <a:rPr lang="en-US" altLang="ko-KR" sz="1200" dirty="0">
                <a:solidFill>
                  <a:schemeClr val="tx1">
                    <a:lumMod val="75000"/>
                    <a:lumOff val="25000"/>
                  </a:schemeClr>
                </a:solidFill>
                <a:cs typeface="Arial" pitchFamily="34" charset="0"/>
              </a:rPr>
              <a:t> yang </a:t>
            </a:r>
            <a:r>
              <a:rPr lang="en-US" altLang="ko-KR" sz="1200" dirty="0" err="1">
                <a:solidFill>
                  <a:schemeClr val="tx1">
                    <a:lumMod val="75000"/>
                    <a:lumOff val="25000"/>
                  </a:schemeClr>
                </a:solidFill>
                <a:cs typeface="Arial" pitchFamily="34" charset="0"/>
              </a:rPr>
              <a:t>dikembangkan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dengan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spesifikasi</a:t>
            </a:r>
            <a:r>
              <a:rPr lang="en-US" altLang="ko-KR" sz="1200" dirty="0">
                <a:solidFill>
                  <a:schemeClr val="tx1">
                    <a:lumMod val="75000"/>
                    <a:lumOff val="25000"/>
                  </a:schemeClr>
                </a:solidFill>
                <a:cs typeface="Arial" pitchFamily="34" charset="0"/>
              </a:rPr>
              <a:t> yang </a:t>
            </a:r>
            <a:r>
              <a:rPr lang="en-US" altLang="ko-KR" sz="1200" dirty="0" err="1">
                <a:solidFill>
                  <a:schemeClr val="tx1">
                    <a:lumMod val="75000"/>
                    <a:lumOff val="25000"/>
                  </a:schemeClr>
                </a:solidFill>
                <a:cs typeface="Arial" pitchFamily="34" charset="0"/>
              </a:rPr>
              <a:t>telah</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ditetapkan</a:t>
            </a:r>
            <a:r>
              <a:rPr lang="en-US" altLang="ko-KR" sz="1200" dirty="0">
                <a:solidFill>
                  <a:schemeClr val="tx1">
                    <a:lumMod val="75000"/>
                    <a:lumOff val="25000"/>
                  </a:schemeClr>
                </a:solidFill>
                <a:cs typeface="Arial" pitchFamily="34" charset="0"/>
              </a:rPr>
              <a:t>, dan </a:t>
            </a:r>
            <a:r>
              <a:rPr lang="en-US" altLang="ko-KR" sz="1200" dirty="0" err="1">
                <a:solidFill>
                  <a:schemeClr val="tx1">
                    <a:lumMod val="75000"/>
                    <a:lumOff val="25000"/>
                  </a:schemeClr>
                </a:solidFill>
                <a:cs typeface="Arial" pitchFamily="34" charset="0"/>
              </a:rPr>
              <a:t>sebagai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bahan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penarikan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kesimpulan</a:t>
            </a:r>
            <a:r>
              <a:rPr lang="en-US" altLang="ko-KR" sz="1200" dirty="0">
                <a:solidFill>
                  <a:schemeClr val="tx1">
                    <a:lumMod val="75000"/>
                    <a:lumOff val="25000"/>
                  </a:schemeClr>
                </a:solidFill>
                <a:cs typeface="Arial" pitchFamily="34" charset="0"/>
              </a:rPr>
              <a:t> dan saran.</a:t>
            </a:r>
          </a:p>
        </p:txBody>
      </p:sp>
      <p:pic>
        <p:nvPicPr>
          <p:cNvPr id="6" name="Picture Placeholder 5">
            <a:extLst>
              <a:ext uri="{FF2B5EF4-FFF2-40B4-BE49-F238E27FC236}">
                <a16:creationId xmlns:a16="http://schemas.microsoft.com/office/drawing/2014/main" id="{716B5D8B-58D9-4DB4-83D7-5C3411B9FC1E}"/>
              </a:ext>
            </a:extLst>
          </p:cNvPr>
          <p:cNvPicPr>
            <a:picLocks noGrp="1" noChangeAspect="1"/>
          </p:cNvPicPr>
          <p:nvPr>
            <p:ph type="pic" idx="12"/>
          </p:nvPr>
        </p:nvPicPr>
        <p:blipFill rotWithShape="1">
          <a:blip r:embed="rId2" cstate="print">
            <a:extLst>
              <a:ext uri="{28A0092B-C50C-407E-A947-70E740481C1C}">
                <a14:useLocalDpi xmlns:a14="http://schemas.microsoft.com/office/drawing/2010/main" val="0"/>
              </a:ext>
            </a:extLst>
          </a:blip>
          <a:srcRect l="-43336" t="-1101" r="-34888" b="-1101"/>
          <a:stretch/>
        </p:blipFill>
        <p:spPr>
          <a:xfrm>
            <a:off x="0" y="0"/>
            <a:ext cx="3995738" cy="5143500"/>
          </a:xfrm>
        </p:spPr>
      </p:pic>
    </p:spTree>
    <p:extLst>
      <p:ext uri="{BB962C8B-B14F-4D97-AF65-F5344CB8AC3E}">
        <p14:creationId xmlns:p14="http://schemas.microsoft.com/office/powerpoint/2010/main" val="1601401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435846"/>
            <a:ext cx="9144000" cy="576063"/>
          </a:xfrm>
        </p:spPr>
        <p:txBody>
          <a:bodyPr/>
          <a:lstStyle/>
          <a:p>
            <a:r>
              <a:rPr lang="en-US" altLang="ko-KR" dirty="0"/>
              <a:t>Thank you</a:t>
            </a:r>
            <a:endParaRPr lang="ko-KR" altLang="en-US" dirty="0"/>
          </a:p>
        </p:txBody>
      </p:sp>
      <p:sp>
        <p:nvSpPr>
          <p:cNvPr id="3" name="Text Placeholder 2"/>
          <p:cNvSpPr>
            <a:spLocks noGrp="1"/>
          </p:cNvSpPr>
          <p:nvPr>
            <p:ph type="body" sz="quarter" idx="11"/>
          </p:nvPr>
        </p:nvSpPr>
        <p:spPr>
          <a:xfrm>
            <a:off x="-148" y="4046414"/>
            <a:ext cx="9144000" cy="288032"/>
          </a:xfrm>
        </p:spPr>
        <p:txBody>
          <a:bodyPr/>
          <a:lstStyle/>
          <a:p>
            <a:pPr lvl="0"/>
            <a:endParaRPr lang="en-US" altLang="ko-KR" dirty="0"/>
          </a:p>
        </p:txBody>
      </p:sp>
    </p:spTree>
    <p:extLst>
      <p:ext uri="{BB962C8B-B14F-4D97-AF65-F5344CB8AC3E}">
        <p14:creationId xmlns:p14="http://schemas.microsoft.com/office/powerpoint/2010/main" val="1669597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d-ID" altLang="ko-KR" dirty="0"/>
              <a:t>Referensi</a:t>
            </a:r>
            <a:endParaRPr lang="ko-KR" altLang="en-US" dirty="0"/>
          </a:p>
        </p:txBody>
      </p:sp>
      <p:sp>
        <p:nvSpPr>
          <p:cNvPr id="3" name="Text Placeholder 2">
            <a:extLst>
              <a:ext uri="{FF2B5EF4-FFF2-40B4-BE49-F238E27FC236}">
                <a16:creationId xmlns:a16="http://schemas.microsoft.com/office/drawing/2014/main" id="{36736C23-D2A8-4E3E-9397-63673598BC05}"/>
              </a:ext>
            </a:extLst>
          </p:cNvPr>
          <p:cNvSpPr>
            <a:spLocks noGrp="1"/>
          </p:cNvSpPr>
          <p:nvPr>
            <p:ph type="body" sz="quarter" idx="11"/>
          </p:nvPr>
        </p:nvSpPr>
        <p:spPr>
          <a:xfrm>
            <a:off x="1684888" y="699542"/>
            <a:ext cx="7207592" cy="4248472"/>
          </a:xfrm>
        </p:spPr>
        <p:txBody>
          <a:bodyPr anchor="t"/>
          <a:lstStyle/>
          <a:p>
            <a:pPr marL="285750" indent="-285750">
              <a:buFont typeface="Arial" panose="020B0604020202020204" pitchFamily="34" charset="0"/>
              <a:buChar char="•"/>
            </a:pPr>
            <a:r>
              <a:rPr lang="id-ID" dirty="0"/>
              <a:t>Yasuma, A., 2017. Resep Masakan Khas Lombok Berbasis Android. Diploma. Sekolah Tinggi Manajemen Informatika Dan Komputer Akakom. Tersedia di &lt;https://eprints.utdi.ac.id/4908/&gt; [Diakses 26 Juli 2022]  </a:t>
            </a:r>
          </a:p>
          <a:p>
            <a:pPr marL="285750" indent="-285750">
              <a:buFont typeface="Arial" panose="020B0604020202020204" pitchFamily="34" charset="0"/>
              <a:buChar char="•"/>
            </a:pPr>
            <a:r>
              <a:rPr lang="id-ID" dirty="0"/>
              <a:t>Karlina, L., Asian, J., &amp; Mahmud, M., 2019. Rancang Bangun Aplikasi Resep Masakan Menggunakan Metode Xp Berbasis Android. Jurnal Rekayasa Teknologi Nusa Putra, [e-journal] 08(01), 18. Tersedia melalui: Perreferensian Universitas Nusa Putra &lt;https://jurnal.nusaputra.ac.id/rekayasa/uploads/paper/2e89e-jurnal-skripsi-finish-lina.pdf&gt; [Diakses 26 Juli 2022]</a:t>
            </a:r>
          </a:p>
          <a:p>
            <a:pPr marL="285750" indent="-285750">
              <a:buFont typeface="Arial" panose="020B0604020202020204" pitchFamily="34" charset="0"/>
              <a:buChar char="•"/>
            </a:pPr>
            <a:r>
              <a:rPr lang="id-ID" dirty="0"/>
              <a:t>Santoso, T. A., 2016. Aplikasi Pencarian Resep Masakan Berbasis Mobile Web Berdasarkan Ketersediaan Bahan Dengan Metode Simple Additive Weighting. S1. Universitas Islam Indonesia Yogyakarta. Tersedia di &lt;https://dspace.uii.ac.id/bitstream/handle/123456789/3781/04%20abstract.pdf?sequence=5&amp;isAllowed=y&gt; [Diakses 26 Juli 2022]</a:t>
            </a:r>
          </a:p>
          <a:p>
            <a:pPr marL="285750" indent="-285750">
              <a:buFont typeface="Arial" panose="020B0604020202020204" pitchFamily="34" charset="0"/>
              <a:buChar char="•"/>
            </a:pPr>
            <a:endParaRPr lang="en-ID" dirty="0"/>
          </a:p>
        </p:txBody>
      </p:sp>
    </p:spTree>
    <p:extLst>
      <p:ext uri="{BB962C8B-B14F-4D97-AF65-F5344CB8AC3E}">
        <p14:creationId xmlns:p14="http://schemas.microsoft.com/office/powerpoint/2010/main" val="2746104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d-ID" altLang="ko-KR" dirty="0"/>
              <a:t>Lampiran</a:t>
            </a:r>
            <a:endParaRPr lang="ko-KR" altLang="en-US" dirty="0"/>
          </a:p>
        </p:txBody>
      </p:sp>
      <p:sp>
        <p:nvSpPr>
          <p:cNvPr id="3" name="Text Placeholder 2">
            <a:extLst>
              <a:ext uri="{FF2B5EF4-FFF2-40B4-BE49-F238E27FC236}">
                <a16:creationId xmlns:a16="http://schemas.microsoft.com/office/drawing/2014/main" id="{36736C23-D2A8-4E3E-9397-63673598BC05}"/>
              </a:ext>
            </a:extLst>
          </p:cNvPr>
          <p:cNvSpPr>
            <a:spLocks noGrp="1"/>
          </p:cNvSpPr>
          <p:nvPr>
            <p:ph type="body" sz="quarter" idx="11"/>
          </p:nvPr>
        </p:nvSpPr>
        <p:spPr>
          <a:xfrm>
            <a:off x="1684888" y="699542"/>
            <a:ext cx="7207592" cy="4248472"/>
          </a:xfrm>
        </p:spPr>
        <p:txBody>
          <a:bodyPr anchor="t"/>
          <a:lstStyle/>
          <a:p>
            <a:endParaRPr lang="en-ID" dirty="0"/>
          </a:p>
        </p:txBody>
      </p:sp>
      <p:pic>
        <p:nvPicPr>
          <p:cNvPr id="4" name="Picture 3">
            <a:extLst>
              <a:ext uri="{FF2B5EF4-FFF2-40B4-BE49-F238E27FC236}">
                <a16:creationId xmlns:a16="http://schemas.microsoft.com/office/drawing/2014/main" id="{6ED04B56-3D19-4D12-98E1-FC1C676CFA5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05288" y="702243"/>
            <a:ext cx="5039995" cy="2121535"/>
          </a:xfrm>
          <a:prstGeom prst="rect">
            <a:avLst/>
          </a:prstGeom>
          <a:noFill/>
          <a:ln>
            <a:noFill/>
          </a:ln>
        </p:spPr>
      </p:pic>
      <p:pic>
        <p:nvPicPr>
          <p:cNvPr id="5" name="Picture 4">
            <a:extLst>
              <a:ext uri="{FF2B5EF4-FFF2-40B4-BE49-F238E27FC236}">
                <a16:creationId xmlns:a16="http://schemas.microsoft.com/office/drawing/2014/main" id="{8D4B002F-2AE8-41BF-A457-6D7DBE45098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18896" y="2571750"/>
            <a:ext cx="5039995" cy="2121535"/>
          </a:xfrm>
          <a:prstGeom prst="rect">
            <a:avLst/>
          </a:prstGeom>
          <a:noFill/>
          <a:ln>
            <a:noFill/>
          </a:ln>
        </p:spPr>
      </p:pic>
    </p:spTree>
    <p:extLst>
      <p:ext uri="{BB962C8B-B14F-4D97-AF65-F5344CB8AC3E}">
        <p14:creationId xmlns:p14="http://schemas.microsoft.com/office/powerpoint/2010/main" val="675466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d-ID" altLang="ko-KR" dirty="0"/>
              <a:t>Lampiran</a:t>
            </a:r>
            <a:endParaRPr lang="ko-KR" altLang="en-US" dirty="0"/>
          </a:p>
        </p:txBody>
      </p:sp>
      <p:sp>
        <p:nvSpPr>
          <p:cNvPr id="3" name="Text Placeholder 2">
            <a:extLst>
              <a:ext uri="{FF2B5EF4-FFF2-40B4-BE49-F238E27FC236}">
                <a16:creationId xmlns:a16="http://schemas.microsoft.com/office/drawing/2014/main" id="{36736C23-D2A8-4E3E-9397-63673598BC05}"/>
              </a:ext>
            </a:extLst>
          </p:cNvPr>
          <p:cNvSpPr>
            <a:spLocks noGrp="1"/>
          </p:cNvSpPr>
          <p:nvPr>
            <p:ph type="body" sz="quarter" idx="11"/>
          </p:nvPr>
        </p:nvSpPr>
        <p:spPr>
          <a:xfrm>
            <a:off x="1684888" y="699542"/>
            <a:ext cx="7207592" cy="4248472"/>
          </a:xfrm>
        </p:spPr>
        <p:txBody>
          <a:bodyPr anchor="t"/>
          <a:lstStyle/>
          <a:p>
            <a:endParaRPr lang="en-ID" dirty="0"/>
          </a:p>
        </p:txBody>
      </p:sp>
      <p:pic>
        <p:nvPicPr>
          <p:cNvPr id="6" name="Picture 5">
            <a:extLst>
              <a:ext uri="{FF2B5EF4-FFF2-40B4-BE49-F238E27FC236}">
                <a16:creationId xmlns:a16="http://schemas.microsoft.com/office/drawing/2014/main" id="{93FD7842-7130-4244-ABC3-A13A91429EA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84888" y="698148"/>
            <a:ext cx="5039995" cy="2121535"/>
          </a:xfrm>
          <a:prstGeom prst="rect">
            <a:avLst/>
          </a:prstGeom>
          <a:noFill/>
          <a:ln>
            <a:noFill/>
          </a:ln>
        </p:spPr>
      </p:pic>
      <p:pic>
        <p:nvPicPr>
          <p:cNvPr id="7" name="Picture 6">
            <a:extLst>
              <a:ext uri="{FF2B5EF4-FFF2-40B4-BE49-F238E27FC236}">
                <a16:creationId xmlns:a16="http://schemas.microsoft.com/office/drawing/2014/main" id="{5AB164E0-5B98-4B0D-BD35-EDB2C7D5332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702" b="8523"/>
          <a:stretch/>
        </p:blipFill>
        <p:spPr bwMode="auto">
          <a:xfrm>
            <a:off x="1682120" y="2715766"/>
            <a:ext cx="3438128" cy="2304255"/>
          </a:xfrm>
          <a:prstGeom prst="rect">
            <a:avLst/>
          </a:prstGeom>
          <a:noFill/>
          <a:ln>
            <a:noFill/>
          </a:ln>
        </p:spPr>
      </p:pic>
    </p:spTree>
    <p:extLst>
      <p:ext uri="{BB962C8B-B14F-4D97-AF65-F5344CB8AC3E}">
        <p14:creationId xmlns:p14="http://schemas.microsoft.com/office/powerpoint/2010/main" val="2120802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d-ID" altLang="ko-KR" dirty="0"/>
              <a:t>Lampiran</a:t>
            </a:r>
            <a:endParaRPr lang="ko-KR" altLang="en-US" dirty="0"/>
          </a:p>
        </p:txBody>
      </p:sp>
      <p:sp>
        <p:nvSpPr>
          <p:cNvPr id="3" name="Text Placeholder 2">
            <a:extLst>
              <a:ext uri="{FF2B5EF4-FFF2-40B4-BE49-F238E27FC236}">
                <a16:creationId xmlns:a16="http://schemas.microsoft.com/office/drawing/2014/main" id="{36736C23-D2A8-4E3E-9397-63673598BC05}"/>
              </a:ext>
            </a:extLst>
          </p:cNvPr>
          <p:cNvSpPr>
            <a:spLocks noGrp="1"/>
          </p:cNvSpPr>
          <p:nvPr>
            <p:ph type="body" sz="quarter" idx="11"/>
          </p:nvPr>
        </p:nvSpPr>
        <p:spPr>
          <a:xfrm>
            <a:off x="1684888" y="699542"/>
            <a:ext cx="7207592" cy="4248472"/>
          </a:xfrm>
        </p:spPr>
        <p:txBody>
          <a:bodyPr anchor="t"/>
          <a:lstStyle/>
          <a:p>
            <a:endParaRPr lang="en-ID" dirty="0"/>
          </a:p>
        </p:txBody>
      </p:sp>
      <p:pic>
        <p:nvPicPr>
          <p:cNvPr id="8" name="Picture 7">
            <a:extLst>
              <a:ext uri="{FF2B5EF4-FFF2-40B4-BE49-F238E27FC236}">
                <a16:creationId xmlns:a16="http://schemas.microsoft.com/office/drawing/2014/main" id="{BA1EE6B7-CB81-4079-9661-1BCC8A79A82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1681" y="699543"/>
            <a:ext cx="4176464" cy="1986412"/>
          </a:xfrm>
          <a:prstGeom prst="rect">
            <a:avLst/>
          </a:prstGeom>
          <a:noFill/>
          <a:ln>
            <a:noFill/>
          </a:ln>
        </p:spPr>
      </p:pic>
      <p:pic>
        <p:nvPicPr>
          <p:cNvPr id="9" name="Picture 8">
            <a:extLst>
              <a:ext uri="{FF2B5EF4-FFF2-40B4-BE49-F238E27FC236}">
                <a16:creationId xmlns:a16="http://schemas.microsoft.com/office/drawing/2014/main" id="{EF20015B-4BE2-450C-AACB-3068724EC67D}"/>
              </a:ext>
            </a:extLst>
          </p:cNvPr>
          <p:cNvPicPr>
            <a:picLocks noChangeAspect="1"/>
          </p:cNvPicPr>
          <p:nvPr/>
        </p:nvPicPr>
        <p:blipFill>
          <a:blip r:embed="rId4"/>
          <a:stretch>
            <a:fillRect/>
          </a:stretch>
        </p:blipFill>
        <p:spPr>
          <a:xfrm>
            <a:off x="1684887" y="2463382"/>
            <a:ext cx="3607193" cy="2484632"/>
          </a:xfrm>
          <a:prstGeom prst="rect">
            <a:avLst/>
          </a:prstGeom>
        </p:spPr>
      </p:pic>
    </p:spTree>
    <p:extLst>
      <p:ext uri="{BB962C8B-B14F-4D97-AF65-F5344CB8AC3E}">
        <p14:creationId xmlns:p14="http://schemas.microsoft.com/office/powerpoint/2010/main" val="1125279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d-ID" altLang="ko-KR" dirty="0"/>
              <a:t>Lampiran</a:t>
            </a:r>
            <a:endParaRPr lang="ko-KR" altLang="en-US" dirty="0"/>
          </a:p>
        </p:txBody>
      </p:sp>
      <p:sp>
        <p:nvSpPr>
          <p:cNvPr id="3" name="Text Placeholder 2">
            <a:extLst>
              <a:ext uri="{FF2B5EF4-FFF2-40B4-BE49-F238E27FC236}">
                <a16:creationId xmlns:a16="http://schemas.microsoft.com/office/drawing/2014/main" id="{36736C23-D2A8-4E3E-9397-63673598BC05}"/>
              </a:ext>
            </a:extLst>
          </p:cNvPr>
          <p:cNvSpPr>
            <a:spLocks noGrp="1"/>
          </p:cNvSpPr>
          <p:nvPr>
            <p:ph type="body" sz="quarter" idx="11"/>
          </p:nvPr>
        </p:nvSpPr>
        <p:spPr>
          <a:xfrm>
            <a:off x="1684888" y="699542"/>
            <a:ext cx="7207592" cy="4248472"/>
          </a:xfrm>
        </p:spPr>
        <p:txBody>
          <a:bodyPr anchor="t"/>
          <a:lstStyle/>
          <a:p>
            <a:endParaRPr lang="en-ID" dirty="0"/>
          </a:p>
        </p:txBody>
      </p:sp>
      <p:pic>
        <p:nvPicPr>
          <p:cNvPr id="6" name="Picture 5">
            <a:extLst>
              <a:ext uri="{FF2B5EF4-FFF2-40B4-BE49-F238E27FC236}">
                <a16:creationId xmlns:a16="http://schemas.microsoft.com/office/drawing/2014/main" id="{114A6F14-8A1F-4EA0-8332-E32DCEE634D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84889" y="699543"/>
            <a:ext cx="4183256" cy="1897934"/>
          </a:xfrm>
          <a:prstGeom prst="rect">
            <a:avLst/>
          </a:prstGeom>
          <a:noFill/>
          <a:ln>
            <a:noFill/>
          </a:ln>
        </p:spPr>
      </p:pic>
      <p:pic>
        <p:nvPicPr>
          <p:cNvPr id="7" name="Picture 6">
            <a:extLst>
              <a:ext uri="{FF2B5EF4-FFF2-40B4-BE49-F238E27FC236}">
                <a16:creationId xmlns:a16="http://schemas.microsoft.com/office/drawing/2014/main" id="{E432070F-3AA6-42FE-BACB-36BFCC8EF83F}"/>
              </a:ext>
            </a:extLst>
          </p:cNvPr>
          <p:cNvPicPr>
            <a:picLocks noChangeAspect="1"/>
          </p:cNvPicPr>
          <p:nvPr/>
        </p:nvPicPr>
        <p:blipFill>
          <a:blip r:embed="rId4"/>
          <a:stretch>
            <a:fillRect/>
          </a:stretch>
        </p:blipFill>
        <p:spPr>
          <a:xfrm>
            <a:off x="1684887" y="2462473"/>
            <a:ext cx="3607193" cy="2485541"/>
          </a:xfrm>
          <a:prstGeom prst="rect">
            <a:avLst/>
          </a:prstGeom>
        </p:spPr>
      </p:pic>
    </p:spTree>
    <p:extLst>
      <p:ext uri="{BB962C8B-B14F-4D97-AF65-F5344CB8AC3E}">
        <p14:creationId xmlns:p14="http://schemas.microsoft.com/office/powerpoint/2010/main" val="242999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4139952" y="157386"/>
            <a:ext cx="5004048"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id-ID" sz="3600" dirty="0">
                <a:solidFill>
                  <a:schemeClr val="bg1"/>
                </a:solidFill>
                <a:latin typeface="Arial" pitchFamily="34" charset="0"/>
                <a:cs typeface="Arial" pitchFamily="34" charset="0"/>
              </a:rPr>
              <a:t>Daftar Isi</a:t>
            </a:r>
            <a:endParaRPr lang="en-US" sz="3600" dirty="0">
              <a:solidFill>
                <a:schemeClr val="bg1"/>
              </a:solidFill>
              <a:latin typeface="Arial" pitchFamily="34" charset="0"/>
              <a:cs typeface="Arial" pitchFamily="34" charset="0"/>
            </a:endParaRPr>
          </a:p>
        </p:txBody>
      </p:sp>
      <p:sp>
        <p:nvSpPr>
          <p:cNvPr id="4" name="Oval 3"/>
          <p:cNvSpPr/>
          <p:nvPr/>
        </p:nvSpPr>
        <p:spPr>
          <a:xfrm>
            <a:off x="3203848" y="987574"/>
            <a:ext cx="576064" cy="576064"/>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Oval 4"/>
          <p:cNvSpPr/>
          <p:nvPr/>
        </p:nvSpPr>
        <p:spPr>
          <a:xfrm>
            <a:off x="3500264" y="3380772"/>
            <a:ext cx="576064" cy="576064"/>
          </a:xfrm>
          <a:prstGeom prst="ellipse">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Oval 5"/>
          <p:cNvSpPr/>
          <p:nvPr/>
        </p:nvSpPr>
        <p:spPr>
          <a:xfrm>
            <a:off x="3500264" y="1779662"/>
            <a:ext cx="576064" cy="576064"/>
          </a:xfrm>
          <a:prstGeom prst="ellipse">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Oval 6"/>
          <p:cNvSpPr/>
          <p:nvPr/>
        </p:nvSpPr>
        <p:spPr>
          <a:xfrm>
            <a:off x="3203848" y="2571750"/>
            <a:ext cx="576064" cy="576064"/>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 name="Group 1"/>
          <p:cNvGrpSpPr/>
          <p:nvPr/>
        </p:nvGrpSpPr>
        <p:grpSpPr>
          <a:xfrm>
            <a:off x="4129684" y="987474"/>
            <a:ext cx="4418104" cy="576263"/>
            <a:chOff x="4129683" y="987474"/>
            <a:chExt cx="5697537" cy="576263"/>
          </a:xfrm>
        </p:grpSpPr>
        <p:sp>
          <p:nvSpPr>
            <p:cNvPr id="9" name="AutoShape 92"/>
            <p:cNvSpPr>
              <a:spLocks noChangeArrowheads="1"/>
            </p:cNvSpPr>
            <p:nvPr/>
          </p:nvSpPr>
          <p:spPr bwMode="auto">
            <a:xfrm flipH="1">
              <a:off x="4129683" y="987474"/>
              <a:ext cx="5697537" cy="576263"/>
            </a:xfrm>
            <a:prstGeom prst="roundRect">
              <a:avLst>
                <a:gd name="adj" fmla="val 50000"/>
              </a:avLst>
            </a:prstGeom>
            <a:noFill/>
            <a:ln>
              <a:headEnd/>
              <a:tailEnd/>
            </a:ln>
            <a:effectLst>
              <a:outerShdw blurRad="76200" dist="2000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fontAlgn="auto">
                <a:spcBef>
                  <a:spcPts val="0"/>
                </a:spcBef>
                <a:spcAft>
                  <a:spcPts val="0"/>
                </a:spcAft>
                <a:defRPr/>
              </a:pPr>
              <a:endParaRPr kumimoji="0" lang="ko-KR" altLang="en-US" sz="1600">
                <a:solidFill>
                  <a:schemeClr val="tx1">
                    <a:lumMod val="85000"/>
                    <a:lumOff val="15000"/>
                  </a:schemeClr>
                </a:solidFill>
                <a:cs typeface="Arial" pitchFamily="34" charset="0"/>
              </a:endParaRPr>
            </a:p>
          </p:txBody>
        </p:sp>
        <p:sp>
          <p:nvSpPr>
            <p:cNvPr id="10" name="AutoShape 92"/>
            <p:cNvSpPr>
              <a:spLocks noChangeArrowheads="1"/>
            </p:cNvSpPr>
            <p:nvPr/>
          </p:nvSpPr>
          <p:spPr bwMode="auto">
            <a:xfrm flipH="1">
              <a:off x="4314157" y="1038274"/>
              <a:ext cx="5395912" cy="474663"/>
            </a:xfrm>
            <a:prstGeom prst="roundRect">
              <a:avLst>
                <a:gd name="adj" fmla="val 50000"/>
              </a:avLst>
            </a:prstGeom>
            <a:solidFill>
              <a:schemeClr val="accent1"/>
            </a:solidFill>
            <a:ln>
              <a:noFill/>
              <a:headEnd/>
              <a:tailE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fontAlgn="auto">
                <a:spcBef>
                  <a:spcPts val="0"/>
                </a:spcBef>
                <a:spcAft>
                  <a:spcPts val="0"/>
                </a:spcAft>
                <a:defRPr/>
              </a:pPr>
              <a:endParaRPr kumimoji="0" lang="ko-KR" altLang="en-US" sz="1600" dirty="0">
                <a:solidFill>
                  <a:schemeClr val="tx1">
                    <a:lumMod val="85000"/>
                    <a:lumOff val="15000"/>
                  </a:schemeClr>
                </a:solidFill>
                <a:cs typeface="Arial" pitchFamily="34" charset="0"/>
              </a:endParaRPr>
            </a:p>
          </p:txBody>
        </p:sp>
      </p:grpSp>
      <p:sp>
        <p:nvSpPr>
          <p:cNvPr id="11" name="직사각형 55"/>
          <p:cNvSpPr/>
          <p:nvPr/>
        </p:nvSpPr>
        <p:spPr>
          <a:xfrm>
            <a:off x="4461201" y="1137106"/>
            <a:ext cx="1285929" cy="276999"/>
          </a:xfrm>
          <a:prstGeom prst="rect">
            <a:avLst/>
          </a:prstGeom>
        </p:spPr>
        <p:txBody>
          <a:bodyPr wrap="non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id-ID" altLang="ko-KR" sz="1200" b="1" dirty="0">
                <a:solidFill>
                  <a:schemeClr val="tx1">
                    <a:lumMod val="75000"/>
                    <a:lumOff val="25000"/>
                  </a:schemeClr>
                </a:solidFill>
                <a:cs typeface="Arial" pitchFamily="34" charset="0"/>
              </a:rPr>
              <a:t>Latar Belakang</a:t>
            </a:r>
            <a:endParaRPr lang="ko-KR" altLang="en-US" sz="1200" b="1" dirty="0">
              <a:solidFill>
                <a:schemeClr val="bg1"/>
              </a:solidFill>
              <a:cs typeface="Arial" pitchFamily="34" charset="0"/>
            </a:endParaRPr>
          </a:p>
        </p:txBody>
      </p:sp>
      <p:sp>
        <p:nvSpPr>
          <p:cNvPr id="12" name="TextBox 11"/>
          <p:cNvSpPr txBox="1"/>
          <p:nvPr/>
        </p:nvSpPr>
        <p:spPr>
          <a:xfrm>
            <a:off x="3251545" y="1090940"/>
            <a:ext cx="480671" cy="369332"/>
          </a:xfrm>
          <a:prstGeom prst="rect">
            <a:avLst/>
          </a:prstGeom>
          <a:noFill/>
        </p:spPr>
        <p:txBody>
          <a:bodyPr wrap="square" rtlCol="0" anchor="ctr">
            <a:spAutoFit/>
          </a:bodyPr>
          <a:lstStyle/>
          <a:p>
            <a:pPr algn="ctr"/>
            <a:r>
              <a:rPr lang="en-US" altLang="ko-KR" b="1" dirty="0">
                <a:solidFill>
                  <a:schemeClr val="tx1">
                    <a:lumMod val="75000"/>
                    <a:lumOff val="25000"/>
                  </a:schemeClr>
                </a:solidFill>
                <a:cs typeface="Arial" pitchFamily="34" charset="0"/>
              </a:rPr>
              <a:t>01</a:t>
            </a:r>
            <a:endParaRPr lang="ko-KR" altLang="en-US" b="1" dirty="0">
              <a:solidFill>
                <a:schemeClr val="tx1">
                  <a:lumMod val="75000"/>
                  <a:lumOff val="25000"/>
                </a:schemeClr>
              </a:solidFill>
              <a:cs typeface="Arial" pitchFamily="34" charset="0"/>
            </a:endParaRPr>
          </a:p>
        </p:txBody>
      </p:sp>
      <p:sp>
        <p:nvSpPr>
          <p:cNvPr id="13" name="TextBox 12"/>
          <p:cNvSpPr txBox="1"/>
          <p:nvPr/>
        </p:nvSpPr>
        <p:spPr>
          <a:xfrm>
            <a:off x="3547961" y="1883028"/>
            <a:ext cx="480671" cy="369332"/>
          </a:xfrm>
          <a:prstGeom prst="rect">
            <a:avLst/>
          </a:prstGeom>
          <a:noFill/>
        </p:spPr>
        <p:txBody>
          <a:bodyPr wrap="square" rtlCol="0" anchor="ctr">
            <a:spAutoFit/>
          </a:bodyPr>
          <a:lstStyle/>
          <a:p>
            <a:pPr algn="ctr"/>
            <a:r>
              <a:rPr lang="en-US" altLang="ko-KR" b="1" dirty="0">
                <a:solidFill>
                  <a:schemeClr val="tx1">
                    <a:lumMod val="75000"/>
                    <a:lumOff val="25000"/>
                  </a:schemeClr>
                </a:solidFill>
                <a:cs typeface="Arial" pitchFamily="34" charset="0"/>
              </a:rPr>
              <a:t>02</a:t>
            </a:r>
            <a:endParaRPr lang="ko-KR" altLang="en-US" b="1" dirty="0">
              <a:solidFill>
                <a:schemeClr val="tx1">
                  <a:lumMod val="75000"/>
                  <a:lumOff val="25000"/>
                </a:schemeClr>
              </a:solidFill>
              <a:cs typeface="Arial" pitchFamily="34" charset="0"/>
            </a:endParaRPr>
          </a:p>
        </p:txBody>
      </p:sp>
      <p:sp>
        <p:nvSpPr>
          <p:cNvPr id="14" name="TextBox 13"/>
          <p:cNvSpPr txBox="1"/>
          <p:nvPr/>
        </p:nvSpPr>
        <p:spPr>
          <a:xfrm>
            <a:off x="3547961" y="3484138"/>
            <a:ext cx="480671" cy="369332"/>
          </a:xfrm>
          <a:prstGeom prst="rect">
            <a:avLst/>
          </a:prstGeom>
          <a:noFill/>
        </p:spPr>
        <p:txBody>
          <a:bodyPr wrap="square" rtlCol="0" anchor="ctr">
            <a:spAutoFit/>
          </a:bodyPr>
          <a:lstStyle/>
          <a:p>
            <a:pPr algn="ctr"/>
            <a:r>
              <a:rPr lang="en-US" altLang="ko-KR" b="1" dirty="0">
                <a:solidFill>
                  <a:schemeClr val="tx1">
                    <a:lumMod val="75000"/>
                    <a:lumOff val="25000"/>
                  </a:schemeClr>
                </a:solidFill>
                <a:cs typeface="Arial" pitchFamily="34" charset="0"/>
              </a:rPr>
              <a:t>04</a:t>
            </a:r>
            <a:endParaRPr lang="ko-KR" altLang="en-US" b="1" dirty="0">
              <a:solidFill>
                <a:schemeClr val="tx1">
                  <a:lumMod val="75000"/>
                  <a:lumOff val="25000"/>
                </a:schemeClr>
              </a:solidFill>
              <a:cs typeface="Arial" pitchFamily="34" charset="0"/>
            </a:endParaRPr>
          </a:p>
        </p:txBody>
      </p:sp>
      <p:sp>
        <p:nvSpPr>
          <p:cNvPr id="15" name="TextBox 14"/>
          <p:cNvSpPr txBox="1"/>
          <p:nvPr/>
        </p:nvSpPr>
        <p:spPr>
          <a:xfrm>
            <a:off x="3251545" y="2673052"/>
            <a:ext cx="480671" cy="369332"/>
          </a:xfrm>
          <a:prstGeom prst="rect">
            <a:avLst/>
          </a:prstGeom>
          <a:noFill/>
        </p:spPr>
        <p:txBody>
          <a:bodyPr wrap="square" rtlCol="0" anchor="ctr">
            <a:spAutoFit/>
          </a:bodyPr>
          <a:lstStyle/>
          <a:p>
            <a:pPr algn="ctr"/>
            <a:r>
              <a:rPr lang="en-US" altLang="ko-KR" b="1" dirty="0">
                <a:solidFill>
                  <a:schemeClr val="tx1">
                    <a:lumMod val="75000"/>
                    <a:lumOff val="25000"/>
                  </a:schemeClr>
                </a:solidFill>
                <a:cs typeface="Arial" pitchFamily="34" charset="0"/>
              </a:rPr>
              <a:t>03</a:t>
            </a:r>
            <a:endParaRPr lang="ko-KR" altLang="en-US" b="1" dirty="0">
              <a:solidFill>
                <a:schemeClr val="tx1">
                  <a:lumMod val="75000"/>
                  <a:lumOff val="25000"/>
                </a:schemeClr>
              </a:solidFill>
              <a:cs typeface="Arial" pitchFamily="34" charset="0"/>
            </a:endParaRPr>
          </a:p>
        </p:txBody>
      </p:sp>
      <p:grpSp>
        <p:nvGrpSpPr>
          <p:cNvPr id="17" name="Group 16"/>
          <p:cNvGrpSpPr/>
          <p:nvPr/>
        </p:nvGrpSpPr>
        <p:grpSpPr>
          <a:xfrm>
            <a:off x="4321325" y="1780006"/>
            <a:ext cx="4418104" cy="576263"/>
            <a:chOff x="4129683" y="987474"/>
            <a:chExt cx="5697537" cy="576263"/>
          </a:xfrm>
        </p:grpSpPr>
        <p:sp>
          <p:nvSpPr>
            <p:cNvPr id="18" name="AutoShape 92"/>
            <p:cNvSpPr>
              <a:spLocks noChangeArrowheads="1"/>
            </p:cNvSpPr>
            <p:nvPr/>
          </p:nvSpPr>
          <p:spPr bwMode="auto">
            <a:xfrm flipH="1">
              <a:off x="4129683" y="987474"/>
              <a:ext cx="5697537" cy="576263"/>
            </a:xfrm>
            <a:prstGeom prst="roundRect">
              <a:avLst>
                <a:gd name="adj" fmla="val 50000"/>
              </a:avLst>
            </a:prstGeom>
            <a:noFill/>
            <a:ln>
              <a:headEnd/>
              <a:tailEnd/>
            </a:ln>
            <a:effectLst>
              <a:outerShdw blurRad="76200" dist="2000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fontAlgn="auto">
                <a:spcBef>
                  <a:spcPts val="0"/>
                </a:spcBef>
                <a:spcAft>
                  <a:spcPts val="0"/>
                </a:spcAft>
                <a:defRPr/>
              </a:pPr>
              <a:endParaRPr kumimoji="0" lang="ko-KR" altLang="en-US" sz="1600" dirty="0">
                <a:solidFill>
                  <a:schemeClr val="tx1">
                    <a:lumMod val="85000"/>
                    <a:lumOff val="15000"/>
                  </a:schemeClr>
                </a:solidFill>
                <a:cs typeface="Arial" pitchFamily="34" charset="0"/>
              </a:endParaRPr>
            </a:p>
          </p:txBody>
        </p:sp>
        <p:sp>
          <p:nvSpPr>
            <p:cNvPr id="19" name="AutoShape 92"/>
            <p:cNvSpPr>
              <a:spLocks noChangeArrowheads="1"/>
            </p:cNvSpPr>
            <p:nvPr/>
          </p:nvSpPr>
          <p:spPr bwMode="auto">
            <a:xfrm flipH="1">
              <a:off x="4278908" y="1038274"/>
              <a:ext cx="5395912" cy="474663"/>
            </a:xfrm>
            <a:prstGeom prst="roundRect">
              <a:avLst>
                <a:gd name="adj" fmla="val 50000"/>
              </a:avLst>
            </a:prstGeom>
            <a:solidFill>
              <a:schemeClr val="accent3"/>
            </a:solidFill>
            <a:ln>
              <a:noFill/>
              <a:headEnd/>
              <a:tailE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fontAlgn="auto">
                <a:spcBef>
                  <a:spcPts val="0"/>
                </a:spcBef>
                <a:spcAft>
                  <a:spcPts val="0"/>
                </a:spcAft>
                <a:defRPr/>
              </a:pPr>
              <a:endParaRPr kumimoji="0" lang="ko-KR" altLang="en-US" sz="1600" dirty="0">
                <a:solidFill>
                  <a:schemeClr val="tx1">
                    <a:lumMod val="85000"/>
                    <a:lumOff val="15000"/>
                  </a:schemeClr>
                </a:solidFill>
                <a:cs typeface="Arial" pitchFamily="34" charset="0"/>
              </a:endParaRPr>
            </a:p>
          </p:txBody>
        </p:sp>
      </p:grpSp>
      <p:sp>
        <p:nvSpPr>
          <p:cNvPr id="20" name="직사각형 55"/>
          <p:cNvSpPr/>
          <p:nvPr/>
        </p:nvSpPr>
        <p:spPr>
          <a:xfrm>
            <a:off x="4652842" y="1929638"/>
            <a:ext cx="1534394" cy="276999"/>
          </a:xfrm>
          <a:prstGeom prst="rect">
            <a:avLst/>
          </a:prstGeom>
        </p:spPr>
        <p:txBody>
          <a:bodyPr wrap="non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id-ID" altLang="ko-KR" sz="1200" b="1" dirty="0">
                <a:solidFill>
                  <a:schemeClr val="tx1">
                    <a:lumMod val="75000"/>
                    <a:lumOff val="25000"/>
                  </a:schemeClr>
                </a:solidFill>
                <a:cs typeface="Arial" pitchFamily="34" charset="0"/>
              </a:rPr>
              <a:t>Rumusan Masalah</a:t>
            </a:r>
            <a:endParaRPr lang="ko-KR" altLang="en-US" sz="1200" b="1" dirty="0">
              <a:solidFill>
                <a:schemeClr val="bg1"/>
              </a:solidFill>
              <a:cs typeface="Arial" pitchFamily="34" charset="0"/>
            </a:endParaRPr>
          </a:p>
        </p:txBody>
      </p:sp>
      <p:grpSp>
        <p:nvGrpSpPr>
          <p:cNvPr id="21" name="Group 20"/>
          <p:cNvGrpSpPr/>
          <p:nvPr/>
        </p:nvGrpSpPr>
        <p:grpSpPr>
          <a:xfrm>
            <a:off x="4191645" y="2572538"/>
            <a:ext cx="4418104" cy="576263"/>
            <a:chOff x="4129683" y="987474"/>
            <a:chExt cx="5697537" cy="576263"/>
          </a:xfrm>
        </p:grpSpPr>
        <p:sp>
          <p:nvSpPr>
            <p:cNvPr id="22" name="AutoShape 92"/>
            <p:cNvSpPr>
              <a:spLocks noChangeArrowheads="1"/>
            </p:cNvSpPr>
            <p:nvPr/>
          </p:nvSpPr>
          <p:spPr bwMode="auto">
            <a:xfrm flipH="1">
              <a:off x="4129683" y="987474"/>
              <a:ext cx="5697537" cy="576263"/>
            </a:xfrm>
            <a:prstGeom prst="roundRect">
              <a:avLst>
                <a:gd name="adj" fmla="val 50000"/>
              </a:avLst>
            </a:prstGeom>
            <a:noFill/>
            <a:ln>
              <a:headEnd/>
              <a:tailEnd/>
            </a:ln>
            <a:effectLst>
              <a:outerShdw blurRad="76200" dist="2000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fontAlgn="auto">
                <a:spcBef>
                  <a:spcPts val="0"/>
                </a:spcBef>
                <a:spcAft>
                  <a:spcPts val="0"/>
                </a:spcAft>
                <a:defRPr/>
              </a:pPr>
              <a:endParaRPr kumimoji="0" lang="ko-KR" altLang="en-US" sz="1600" dirty="0">
                <a:solidFill>
                  <a:schemeClr val="tx1">
                    <a:lumMod val="85000"/>
                    <a:lumOff val="15000"/>
                  </a:schemeClr>
                </a:solidFill>
                <a:cs typeface="Arial" pitchFamily="34" charset="0"/>
              </a:endParaRPr>
            </a:p>
          </p:txBody>
        </p:sp>
        <p:sp>
          <p:nvSpPr>
            <p:cNvPr id="23" name="AutoShape 92"/>
            <p:cNvSpPr>
              <a:spLocks noChangeArrowheads="1"/>
            </p:cNvSpPr>
            <p:nvPr/>
          </p:nvSpPr>
          <p:spPr bwMode="auto">
            <a:xfrm flipH="1">
              <a:off x="4278908" y="1038274"/>
              <a:ext cx="5395912" cy="474663"/>
            </a:xfrm>
            <a:prstGeom prst="roundRect">
              <a:avLst>
                <a:gd name="adj" fmla="val 50000"/>
              </a:avLst>
            </a:prstGeom>
            <a:solidFill>
              <a:schemeClr val="accent1"/>
            </a:solidFill>
            <a:ln>
              <a:noFill/>
              <a:headEnd/>
              <a:tailE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fontAlgn="auto">
                <a:spcBef>
                  <a:spcPts val="0"/>
                </a:spcBef>
                <a:spcAft>
                  <a:spcPts val="0"/>
                </a:spcAft>
                <a:defRPr/>
              </a:pPr>
              <a:endParaRPr kumimoji="0" lang="ko-KR" altLang="en-US" sz="1600" dirty="0">
                <a:solidFill>
                  <a:schemeClr val="tx1">
                    <a:lumMod val="85000"/>
                    <a:lumOff val="15000"/>
                  </a:schemeClr>
                </a:solidFill>
                <a:cs typeface="Arial" pitchFamily="34" charset="0"/>
              </a:endParaRPr>
            </a:p>
          </p:txBody>
        </p:sp>
      </p:grpSp>
      <p:sp>
        <p:nvSpPr>
          <p:cNvPr id="24" name="직사각형 55"/>
          <p:cNvSpPr/>
          <p:nvPr/>
        </p:nvSpPr>
        <p:spPr>
          <a:xfrm>
            <a:off x="4523162" y="2722170"/>
            <a:ext cx="1490921" cy="276999"/>
          </a:xfrm>
          <a:prstGeom prst="rect">
            <a:avLst/>
          </a:prstGeom>
        </p:spPr>
        <p:txBody>
          <a:bodyPr wrap="non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id-ID" altLang="ko-KR" sz="1200" b="1" dirty="0">
                <a:solidFill>
                  <a:schemeClr val="tx1">
                    <a:lumMod val="75000"/>
                    <a:lumOff val="25000"/>
                  </a:schemeClr>
                </a:solidFill>
                <a:cs typeface="Arial" pitchFamily="34" charset="0"/>
              </a:rPr>
              <a:t>Penelitian Terkait</a:t>
            </a:r>
            <a:endParaRPr lang="ko-KR" altLang="en-US" sz="1200" b="1" dirty="0">
              <a:solidFill>
                <a:schemeClr val="bg1"/>
              </a:solidFill>
              <a:cs typeface="Arial" pitchFamily="34" charset="0"/>
            </a:endParaRPr>
          </a:p>
        </p:txBody>
      </p:sp>
      <p:grpSp>
        <p:nvGrpSpPr>
          <p:cNvPr id="25" name="Group 24"/>
          <p:cNvGrpSpPr/>
          <p:nvPr/>
        </p:nvGrpSpPr>
        <p:grpSpPr>
          <a:xfrm>
            <a:off x="4217863" y="3365070"/>
            <a:ext cx="4418104" cy="576263"/>
            <a:chOff x="4129683" y="987474"/>
            <a:chExt cx="5697537" cy="576263"/>
          </a:xfrm>
        </p:grpSpPr>
        <p:sp>
          <p:nvSpPr>
            <p:cNvPr id="26" name="AutoShape 92"/>
            <p:cNvSpPr>
              <a:spLocks noChangeArrowheads="1"/>
            </p:cNvSpPr>
            <p:nvPr/>
          </p:nvSpPr>
          <p:spPr bwMode="auto">
            <a:xfrm flipH="1">
              <a:off x="4129683" y="987474"/>
              <a:ext cx="5697537" cy="576263"/>
            </a:xfrm>
            <a:prstGeom prst="roundRect">
              <a:avLst>
                <a:gd name="adj" fmla="val 50000"/>
              </a:avLst>
            </a:prstGeom>
            <a:noFill/>
            <a:ln>
              <a:headEnd/>
              <a:tailEnd/>
            </a:ln>
            <a:effectLst>
              <a:outerShdw blurRad="76200" dist="2000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fontAlgn="auto">
                <a:spcBef>
                  <a:spcPts val="0"/>
                </a:spcBef>
                <a:spcAft>
                  <a:spcPts val="0"/>
                </a:spcAft>
                <a:defRPr/>
              </a:pPr>
              <a:endParaRPr kumimoji="0" lang="ko-KR" altLang="en-US" sz="1600">
                <a:solidFill>
                  <a:schemeClr val="tx1">
                    <a:lumMod val="85000"/>
                    <a:lumOff val="15000"/>
                  </a:schemeClr>
                </a:solidFill>
                <a:cs typeface="Arial" pitchFamily="34" charset="0"/>
              </a:endParaRPr>
            </a:p>
          </p:txBody>
        </p:sp>
        <p:sp>
          <p:nvSpPr>
            <p:cNvPr id="27" name="AutoShape 92"/>
            <p:cNvSpPr>
              <a:spLocks noChangeArrowheads="1"/>
            </p:cNvSpPr>
            <p:nvPr/>
          </p:nvSpPr>
          <p:spPr bwMode="auto">
            <a:xfrm flipH="1">
              <a:off x="4278908" y="1038274"/>
              <a:ext cx="5395912" cy="474663"/>
            </a:xfrm>
            <a:prstGeom prst="roundRect">
              <a:avLst>
                <a:gd name="adj" fmla="val 50000"/>
              </a:avLst>
            </a:prstGeom>
            <a:solidFill>
              <a:schemeClr val="accent3"/>
            </a:solidFill>
            <a:ln>
              <a:noFill/>
              <a:headEnd/>
              <a:tailE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fontAlgn="auto">
                <a:spcBef>
                  <a:spcPts val="0"/>
                </a:spcBef>
                <a:spcAft>
                  <a:spcPts val="0"/>
                </a:spcAft>
                <a:defRPr/>
              </a:pPr>
              <a:endParaRPr kumimoji="0" lang="ko-KR" altLang="en-US" sz="1600" dirty="0">
                <a:solidFill>
                  <a:schemeClr val="tx1">
                    <a:lumMod val="85000"/>
                    <a:lumOff val="15000"/>
                  </a:schemeClr>
                </a:solidFill>
                <a:cs typeface="Arial" pitchFamily="34" charset="0"/>
              </a:endParaRPr>
            </a:p>
          </p:txBody>
        </p:sp>
      </p:grpSp>
      <p:sp>
        <p:nvSpPr>
          <p:cNvPr id="28" name="직사각형 55"/>
          <p:cNvSpPr/>
          <p:nvPr/>
        </p:nvSpPr>
        <p:spPr>
          <a:xfrm>
            <a:off x="4549380" y="3514702"/>
            <a:ext cx="1779654" cy="276999"/>
          </a:xfrm>
          <a:prstGeom prst="rect">
            <a:avLst/>
          </a:prstGeom>
        </p:spPr>
        <p:txBody>
          <a:bodyPr wrap="non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id-ID" altLang="ko-KR" sz="1200" b="1" dirty="0">
                <a:solidFill>
                  <a:schemeClr val="tx1">
                    <a:lumMod val="75000"/>
                    <a:lumOff val="25000"/>
                  </a:schemeClr>
                </a:solidFill>
                <a:cs typeface="Arial" pitchFamily="34" charset="0"/>
              </a:rPr>
              <a:t>Metodologi Penelitian</a:t>
            </a:r>
            <a:endParaRPr lang="ko-KR" altLang="en-US" sz="1200" b="1" dirty="0">
              <a:solidFill>
                <a:schemeClr val="bg1"/>
              </a:solidFill>
              <a:cs typeface="Arial" pitchFamily="34" charset="0"/>
            </a:endParaRPr>
          </a:p>
        </p:txBody>
      </p:sp>
    </p:spTree>
    <p:extLst>
      <p:ext uri="{BB962C8B-B14F-4D97-AF65-F5344CB8AC3E}">
        <p14:creationId xmlns:p14="http://schemas.microsoft.com/office/powerpoint/2010/main" val="1095055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L</a:t>
            </a:r>
            <a:r>
              <a:rPr lang="id-ID" altLang="ko-KR" dirty="0"/>
              <a:t>atar Belakang</a:t>
            </a:r>
            <a:endParaRPr lang="ko-KR" altLang="en-US" dirty="0"/>
          </a:p>
        </p:txBody>
      </p:sp>
      <p:sp>
        <p:nvSpPr>
          <p:cNvPr id="3" name="Text Placeholder 2"/>
          <p:cNvSpPr>
            <a:spLocks noGrp="1"/>
          </p:cNvSpPr>
          <p:nvPr>
            <p:ph type="body" sz="quarter" idx="11"/>
          </p:nvPr>
        </p:nvSpPr>
        <p:spPr/>
        <p:txBody>
          <a:bodyPr/>
          <a:lstStyle/>
          <a:p>
            <a:pPr lvl="0"/>
            <a:endParaRPr lang="en-US" altLang="ko-KR" dirty="0"/>
          </a:p>
        </p:txBody>
      </p:sp>
    </p:spTree>
    <p:extLst>
      <p:ext uri="{BB962C8B-B14F-4D97-AF65-F5344CB8AC3E}">
        <p14:creationId xmlns:p14="http://schemas.microsoft.com/office/powerpoint/2010/main" val="465237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691680" y="102675"/>
            <a:ext cx="7452320" cy="576064"/>
          </a:xfrm>
        </p:spPr>
        <p:txBody>
          <a:bodyPr/>
          <a:lstStyle/>
          <a:p>
            <a:r>
              <a:rPr lang="en-US" altLang="ko-KR" dirty="0"/>
              <a:t>L</a:t>
            </a:r>
            <a:r>
              <a:rPr lang="id-ID" altLang="ko-KR" dirty="0"/>
              <a:t>atar Belakang</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5" name="Rounded Rectangle 4"/>
          <p:cNvSpPr/>
          <p:nvPr/>
        </p:nvSpPr>
        <p:spPr>
          <a:xfrm>
            <a:off x="2051720" y="1259631"/>
            <a:ext cx="3106318" cy="3493162"/>
          </a:xfrm>
          <a:prstGeom prst="roundRect">
            <a:avLst>
              <a:gd name="adj" fmla="val 6712"/>
            </a:avLst>
          </a:prstGeom>
          <a:solidFill>
            <a:schemeClr val="accent4"/>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Arial" pitchFamily="34" charset="0"/>
              <a:cs typeface="Arial" pitchFamily="34" charset="0"/>
            </a:endParaRPr>
          </a:p>
        </p:txBody>
      </p:sp>
      <p:grpSp>
        <p:nvGrpSpPr>
          <p:cNvPr id="12" name="Group 11"/>
          <p:cNvGrpSpPr/>
          <p:nvPr/>
        </p:nvGrpSpPr>
        <p:grpSpPr>
          <a:xfrm>
            <a:off x="2275076" y="1420437"/>
            <a:ext cx="2659607" cy="2846722"/>
            <a:chOff x="2272433" y="1367989"/>
            <a:chExt cx="2659607" cy="1105326"/>
          </a:xfrm>
        </p:grpSpPr>
        <p:sp>
          <p:nvSpPr>
            <p:cNvPr id="7" name="TextBox 6"/>
            <p:cNvSpPr txBox="1"/>
            <p:nvPr/>
          </p:nvSpPr>
          <p:spPr>
            <a:xfrm>
              <a:off x="2272433" y="1367989"/>
              <a:ext cx="2659607" cy="537766"/>
            </a:xfrm>
            <a:prstGeom prst="rect">
              <a:avLst/>
            </a:prstGeom>
            <a:noFill/>
          </p:spPr>
          <p:txBody>
            <a:bodyPr wrap="square" rtlCol="0">
              <a:spAutoFit/>
            </a:bodyPr>
            <a:lstStyle/>
            <a:p>
              <a:r>
                <a:rPr lang="id-ID" altLang="ko-KR" sz="1400" b="1" dirty="0">
                  <a:solidFill>
                    <a:schemeClr val="bg1"/>
                  </a:solidFill>
                  <a:cs typeface="Arial" pitchFamily="34" charset="0"/>
                </a:rPr>
                <a:t>Media dalam pencarian resep masakan sangat merepotkan, dan resep masakan turun-temurun terkadang terlupakan (Karlina, Asian, &amp; Mahmud, 2019)</a:t>
              </a:r>
              <a:endParaRPr lang="ko-KR" altLang="en-US" sz="1400" b="1" dirty="0">
                <a:solidFill>
                  <a:schemeClr val="bg1"/>
                </a:solidFill>
                <a:cs typeface="Arial" pitchFamily="34" charset="0"/>
              </a:endParaRPr>
            </a:p>
          </p:txBody>
        </p:sp>
        <p:sp>
          <p:nvSpPr>
            <p:cNvPr id="8" name="TextBox 7"/>
            <p:cNvSpPr txBox="1"/>
            <p:nvPr/>
          </p:nvSpPr>
          <p:spPr>
            <a:xfrm>
              <a:off x="2272433" y="1935549"/>
              <a:ext cx="2659607" cy="537766"/>
            </a:xfrm>
            <a:prstGeom prst="rect">
              <a:avLst/>
            </a:prstGeom>
            <a:noFill/>
          </p:spPr>
          <p:txBody>
            <a:bodyPr wrap="square" rtlCol="0">
              <a:spAutoFit/>
            </a:bodyPr>
            <a:lstStyle/>
            <a:p>
              <a:r>
                <a:rPr lang="id-ID" altLang="ko-KR" sz="1200" dirty="0">
                  <a:solidFill>
                    <a:schemeClr val="bg1"/>
                  </a:solidFill>
                  <a:cs typeface="Arial" pitchFamily="34" charset="0"/>
                </a:rPr>
                <a:t>R</a:t>
              </a:r>
              <a:r>
                <a:rPr lang="en-US" altLang="ko-KR" sz="1200" dirty="0" err="1">
                  <a:solidFill>
                    <a:schemeClr val="bg1"/>
                  </a:solidFill>
                  <a:cs typeface="Arial" pitchFamily="34" charset="0"/>
                </a:rPr>
                <a:t>esep</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masakan</a:t>
              </a:r>
              <a:r>
                <a:rPr lang="en-US" altLang="ko-KR" sz="1200" dirty="0">
                  <a:solidFill>
                    <a:schemeClr val="bg1"/>
                  </a:solidFill>
                  <a:cs typeface="Arial" pitchFamily="34" charset="0"/>
                </a:rPr>
                <a:t> yang </a:t>
              </a:r>
              <a:r>
                <a:rPr lang="en-US" altLang="ko-KR" sz="1200" dirty="0" err="1">
                  <a:solidFill>
                    <a:schemeClr val="bg1"/>
                  </a:solidFill>
                  <a:cs typeface="Arial" pitchFamily="34" charset="0"/>
                </a:rPr>
                <a:t>hanya</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didapatkan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secara</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turun-temurun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terkadang</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menjadi</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terlupakan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akibat</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padatnya</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aktivitas</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seseorang</a:t>
              </a:r>
              <a:r>
                <a:rPr lang="en-US" altLang="ko-KR" sz="1200" dirty="0">
                  <a:solidFill>
                    <a:schemeClr val="bg1"/>
                  </a:solidFill>
                  <a:cs typeface="Arial" pitchFamily="34" charset="0"/>
                </a:rPr>
                <a:t>. Oleh </a:t>
              </a:r>
              <a:r>
                <a:rPr lang="en-US" altLang="ko-KR" sz="1200" dirty="0" err="1">
                  <a:solidFill>
                    <a:schemeClr val="bg1"/>
                  </a:solidFill>
                  <a:cs typeface="Arial" pitchFamily="34" charset="0"/>
                </a:rPr>
                <a:t>karena</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itu</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dibutuhkan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resep</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masakan</a:t>
              </a:r>
              <a:r>
                <a:rPr lang="en-US" altLang="ko-KR" sz="1200" dirty="0">
                  <a:solidFill>
                    <a:schemeClr val="bg1"/>
                  </a:solidFill>
                  <a:cs typeface="Arial" pitchFamily="34" charset="0"/>
                </a:rPr>
                <a:t> yang </a:t>
              </a:r>
              <a:r>
                <a:rPr lang="en-US" altLang="ko-KR" sz="1200" dirty="0" err="1">
                  <a:solidFill>
                    <a:schemeClr val="bg1"/>
                  </a:solidFill>
                  <a:cs typeface="Arial" pitchFamily="34" charset="0"/>
                </a:rPr>
                <a:t>dapat</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diakses</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kapan</a:t>
              </a:r>
              <a:r>
                <a:rPr lang="en-US" altLang="ko-KR" sz="1200" dirty="0">
                  <a:solidFill>
                    <a:schemeClr val="bg1"/>
                  </a:solidFill>
                  <a:cs typeface="Arial" pitchFamily="34" charset="0"/>
                </a:rPr>
                <a:t> pun </a:t>
              </a:r>
              <a:r>
                <a:rPr lang="en-US" altLang="ko-KR" sz="1200" dirty="0" err="1">
                  <a:solidFill>
                    <a:schemeClr val="bg1"/>
                  </a:solidFill>
                  <a:cs typeface="Arial" pitchFamily="34" charset="0"/>
                </a:rPr>
                <a:t>saat</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dibutuhkan</a:t>
              </a:r>
              <a:endParaRPr lang="en-US" altLang="ko-KR" sz="1200" dirty="0">
                <a:solidFill>
                  <a:schemeClr val="bg1"/>
                </a:solidFill>
                <a:cs typeface="Arial" pitchFamily="34" charset="0"/>
              </a:endParaRPr>
            </a:p>
          </p:txBody>
        </p:sp>
      </p:grpSp>
      <p:sp>
        <p:nvSpPr>
          <p:cNvPr id="13" name="Rounded Rectangle 12"/>
          <p:cNvSpPr/>
          <p:nvPr/>
        </p:nvSpPr>
        <p:spPr>
          <a:xfrm>
            <a:off x="5443411" y="1258740"/>
            <a:ext cx="3106318" cy="3493162"/>
          </a:xfrm>
          <a:prstGeom prst="roundRect">
            <a:avLst>
              <a:gd name="adj" fmla="val 6712"/>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Arial" pitchFamily="34" charset="0"/>
              <a:cs typeface="Arial" pitchFamily="34" charset="0"/>
            </a:endParaRPr>
          </a:p>
        </p:txBody>
      </p:sp>
      <p:grpSp>
        <p:nvGrpSpPr>
          <p:cNvPr id="14" name="Group 13"/>
          <p:cNvGrpSpPr/>
          <p:nvPr/>
        </p:nvGrpSpPr>
        <p:grpSpPr>
          <a:xfrm>
            <a:off x="5666767" y="1419545"/>
            <a:ext cx="2662615" cy="2735269"/>
            <a:chOff x="2272433" y="1367989"/>
            <a:chExt cx="2662615" cy="2735269"/>
          </a:xfrm>
        </p:grpSpPr>
        <p:sp>
          <p:nvSpPr>
            <p:cNvPr id="15" name="TextBox 14"/>
            <p:cNvSpPr txBox="1"/>
            <p:nvPr/>
          </p:nvSpPr>
          <p:spPr>
            <a:xfrm>
              <a:off x="2272433" y="1367989"/>
              <a:ext cx="2659607" cy="738664"/>
            </a:xfrm>
            <a:prstGeom prst="rect">
              <a:avLst/>
            </a:prstGeom>
            <a:noFill/>
          </p:spPr>
          <p:txBody>
            <a:bodyPr wrap="square" rtlCol="0">
              <a:spAutoFit/>
            </a:bodyPr>
            <a:lstStyle/>
            <a:p>
              <a:r>
                <a:rPr lang="id-ID" altLang="ko-KR" sz="1400" b="1" dirty="0">
                  <a:solidFill>
                    <a:schemeClr val="bg1"/>
                  </a:solidFill>
                  <a:cs typeface="Arial" pitchFamily="34" charset="0"/>
                </a:rPr>
                <a:t>Aplikasi yang sudah ada terkait resep masakan masih terlalu general</a:t>
              </a:r>
              <a:endParaRPr lang="ko-KR" altLang="en-US" sz="1400" b="1" dirty="0">
                <a:solidFill>
                  <a:schemeClr val="bg1"/>
                </a:solidFill>
                <a:cs typeface="Arial" pitchFamily="34" charset="0"/>
              </a:endParaRPr>
            </a:p>
          </p:txBody>
        </p:sp>
        <p:sp>
          <p:nvSpPr>
            <p:cNvPr id="16" name="TextBox 15"/>
            <p:cNvSpPr txBox="1"/>
            <p:nvPr/>
          </p:nvSpPr>
          <p:spPr>
            <a:xfrm>
              <a:off x="2275441" y="2164266"/>
              <a:ext cx="2659607" cy="1938992"/>
            </a:xfrm>
            <a:prstGeom prst="rect">
              <a:avLst/>
            </a:prstGeom>
            <a:noFill/>
          </p:spPr>
          <p:txBody>
            <a:bodyPr wrap="square" rtlCol="0">
              <a:spAutoFit/>
            </a:bodyPr>
            <a:lstStyle/>
            <a:p>
              <a:r>
                <a:rPr lang="id-ID" altLang="ko-KR" sz="1200" dirty="0">
                  <a:solidFill>
                    <a:schemeClr val="bg1"/>
                  </a:solidFill>
                  <a:cs typeface="Arial" pitchFamily="34" charset="0"/>
                </a:rPr>
                <a:t>Aplikasi seperti Cookpad, Cookbook, Endeus, dan Resepedia menawarkan resep yang beragam. Aplikasi-aplikasi tersebut tidak spesifik terhadap sebuah kategori masakan, maupun jenis pengguna tertentu. Belum ada aplikasi yang menawarkan resep masakan yang dikhususkan secara spesifik untuk mahasiswa.</a:t>
              </a:r>
              <a:endParaRPr lang="en-US" altLang="ko-KR" sz="1200" dirty="0">
                <a:solidFill>
                  <a:schemeClr val="bg1"/>
                </a:solidFill>
                <a:cs typeface="Arial" pitchFamily="34" charset="0"/>
              </a:endParaRPr>
            </a:p>
          </p:txBody>
        </p:sp>
      </p:grpSp>
    </p:spTree>
    <p:extLst>
      <p:ext uri="{BB962C8B-B14F-4D97-AF65-F5344CB8AC3E}">
        <p14:creationId xmlns:p14="http://schemas.microsoft.com/office/powerpoint/2010/main" val="4111968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L</a:t>
            </a:r>
            <a:r>
              <a:rPr lang="id-ID" altLang="ko-KR" dirty="0"/>
              <a:t>atar Belakang</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4" name="Rounded Rectangle 3"/>
          <p:cNvSpPr/>
          <p:nvPr/>
        </p:nvSpPr>
        <p:spPr>
          <a:xfrm>
            <a:off x="2051720" y="1259631"/>
            <a:ext cx="2088232" cy="3493162"/>
          </a:xfrm>
          <a:prstGeom prst="roundRect">
            <a:avLst>
              <a:gd name="adj" fmla="val 6712"/>
            </a:avLst>
          </a:prstGeom>
          <a:solidFill>
            <a:schemeClr val="accent4"/>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Arial" pitchFamily="34" charset="0"/>
              <a:cs typeface="Arial" pitchFamily="34" charset="0"/>
            </a:endParaRPr>
          </a:p>
        </p:txBody>
      </p:sp>
      <p:grpSp>
        <p:nvGrpSpPr>
          <p:cNvPr id="5" name="Group 4"/>
          <p:cNvGrpSpPr/>
          <p:nvPr/>
        </p:nvGrpSpPr>
        <p:grpSpPr>
          <a:xfrm>
            <a:off x="2275077" y="1420436"/>
            <a:ext cx="1648852" cy="3215874"/>
            <a:chOff x="2272433" y="1367989"/>
            <a:chExt cx="2659607" cy="3215874"/>
          </a:xfrm>
        </p:grpSpPr>
        <p:sp>
          <p:nvSpPr>
            <p:cNvPr id="6" name="TextBox 5"/>
            <p:cNvSpPr txBox="1"/>
            <p:nvPr/>
          </p:nvSpPr>
          <p:spPr>
            <a:xfrm>
              <a:off x="2272433" y="1367989"/>
              <a:ext cx="2659607" cy="1815882"/>
            </a:xfrm>
            <a:prstGeom prst="rect">
              <a:avLst/>
            </a:prstGeom>
            <a:noFill/>
          </p:spPr>
          <p:txBody>
            <a:bodyPr wrap="square" rtlCol="0">
              <a:spAutoFit/>
            </a:bodyPr>
            <a:lstStyle/>
            <a:p>
              <a:r>
                <a:rPr lang="id-ID" altLang="ko-KR" sz="1400" b="1" dirty="0">
                  <a:solidFill>
                    <a:schemeClr val="bg1"/>
                  </a:solidFill>
                  <a:cs typeface="Arial" pitchFamily="34" charset="0"/>
                </a:rPr>
                <a:t>86,6 persen dari 82 mahasiswa Filkom UB pernah menghadapi permasalahan saat memasak terkait resep</a:t>
              </a:r>
              <a:endParaRPr lang="ko-KR" altLang="en-US" sz="1400" b="1" dirty="0">
                <a:solidFill>
                  <a:schemeClr val="bg1"/>
                </a:solidFill>
                <a:cs typeface="Arial" pitchFamily="34" charset="0"/>
              </a:endParaRPr>
            </a:p>
          </p:txBody>
        </p:sp>
        <p:sp>
          <p:nvSpPr>
            <p:cNvPr id="7" name="TextBox 6"/>
            <p:cNvSpPr txBox="1"/>
            <p:nvPr/>
          </p:nvSpPr>
          <p:spPr>
            <a:xfrm>
              <a:off x="2272433" y="3198868"/>
              <a:ext cx="2659607" cy="1384995"/>
            </a:xfrm>
            <a:prstGeom prst="rect">
              <a:avLst/>
            </a:prstGeom>
            <a:noFill/>
          </p:spPr>
          <p:txBody>
            <a:bodyPr wrap="square" rtlCol="0">
              <a:spAutoFit/>
            </a:bodyPr>
            <a:lstStyle/>
            <a:p>
              <a:r>
                <a:rPr lang="id-ID" altLang="ko-KR" sz="1200" dirty="0">
                  <a:solidFill>
                    <a:schemeClr val="bg1"/>
                  </a:solidFill>
                  <a:cs typeface="Arial" pitchFamily="34" charset="0"/>
                </a:rPr>
                <a:t>96,3 persen responden tersebut merasa akan terbantu mengatasi permasalahan tersebut dengan adanya aplikasi ini</a:t>
              </a:r>
              <a:endParaRPr lang="en-US" altLang="ko-KR" sz="1200" dirty="0">
                <a:solidFill>
                  <a:schemeClr val="bg1"/>
                </a:solidFill>
                <a:cs typeface="Arial" pitchFamily="34" charset="0"/>
              </a:endParaRPr>
            </a:p>
          </p:txBody>
        </p:sp>
      </p:grpSp>
      <p:sp>
        <p:nvSpPr>
          <p:cNvPr id="20" name="Rounded Rectangle 19"/>
          <p:cNvSpPr/>
          <p:nvPr/>
        </p:nvSpPr>
        <p:spPr>
          <a:xfrm>
            <a:off x="4305312" y="1259631"/>
            <a:ext cx="2088232" cy="3493162"/>
          </a:xfrm>
          <a:prstGeom prst="roundRect">
            <a:avLst>
              <a:gd name="adj" fmla="val 6712"/>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Arial" pitchFamily="34" charset="0"/>
              <a:cs typeface="Arial" pitchFamily="34" charset="0"/>
            </a:endParaRPr>
          </a:p>
        </p:txBody>
      </p:sp>
      <p:grpSp>
        <p:nvGrpSpPr>
          <p:cNvPr id="21" name="Group 20"/>
          <p:cNvGrpSpPr/>
          <p:nvPr/>
        </p:nvGrpSpPr>
        <p:grpSpPr>
          <a:xfrm>
            <a:off x="4492965" y="1420436"/>
            <a:ext cx="1684556" cy="2708433"/>
            <a:chOff x="2214842" y="1367989"/>
            <a:chExt cx="2717198" cy="2708433"/>
          </a:xfrm>
        </p:grpSpPr>
        <p:sp>
          <p:nvSpPr>
            <p:cNvPr id="22" name="TextBox 21"/>
            <p:cNvSpPr txBox="1"/>
            <p:nvPr/>
          </p:nvSpPr>
          <p:spPr>
            <a:xfrm>
              <a:off x="2272433" y="1367989"/>
              <a:ext cx="2659607" cy="954107"/>
            </a:xfrm>
            <a:prstGeom prst="rect">
              <a:avLst/>
            </a:prstGeom>
            <a:noFill/>
          </p:spPr>
          <p:txBody>
            <a:bodyPr wrap="square" rtlCol="0">
              <a:spAutoFit/>
            </a:bodyPr>
            <a:lstStyle/>
            <a:p>
              <a:r>
                <a:rPr lang="id-ID" altLang="ko-KR" sz="1400" b="1" dirty="0">
                  <a:solidFill>
                    <a:schemeClr val="bg1"/>
                  </a:solidFill>
                  <a:cs typeface="Arial" pitchFamily="34" charset="0"/>
                </a:rPr>
                <a:t>Solusi permasalahan terkait resep masakan</a:t>
              </a:r>
              <a:endParaRPr lang="ko-KR" altLang="en-US" sz="1400" b="1" dirty="0">
                <a:solidFill>
                  <a:schemeClr val="bg1"/>
                </a:solidFill>
                <a:cs typeface="Arial" pitchFamily="34" charset="0"/>
              </a:endParaRPr>
            </a:p>
          </p:txBody>
        </p:sp>
        <p:sp>
          <p:nvSpPr>
            <p:cNvPr id="23" name="TextBox 22"/>
            <p:cNvSpPr txBox="1"/>
            <p:nvPr/>
          </p:nvSpPr>
          <p:spPr>
            <a:xfrm>
              <a:off x="2214842" y="2322096"/>
              <a:ext cx="2659607" cy="1754326"/>
            </a:xfrm>
            <a:prstGeom prst="rect">
              <a:avLst/>
            </a:prstGeom>
            <a:noFill/>
          </p:spPr>
          <p:txBody>
            <a:bodyPr wrap="square" rtlCol="0">
              <a:spAutoFit/>
            </a:bodyPr>
            <a:lstStyle/>
            <a:p>
              <a:r>
                <a:rPr lang="id-ID" altLang="ko-KR" sz="1200" dirty="0">
                  <a:solidFill>
                    <a:schemeClr val="bg1"/>
                  </a:solidFill>
                  <a:cs typeface="Arial" pitchFamily="34" charset="0"/>
                </a:rPr>
                <a:t>Dalam skripsi ini dikembangkan sebuah aplikasi perangkat bergerak panduan dan resep masakan untuk mahasiswa dengan metode SDLC Prototyping</a:t>
              </a:r>
              <a:endParaRPr lang="en-US" altLang="ko-KR" sz="1200" dirty="0">
                <a:solidFill>
                  <a:schemeClr val="bg1"/>
                </a:solidFill>
                <a:cs typeface="Arial" pitchFamily="34" charset="0"/>
              </a:endParaRPr>
            </a:p>
          </p:txBody>
        </p:sp>
      </p:grpSp>
      <p:sp>
        <p:nvSpPr>
          <p:cNvPr id="24" name="Rounded Rectangle 23"/>
          <p:cNvSpPr/>
          <p:nvPr/>
        </p:nvSpPr>
        <p:spPr>
          <a:xfrm>
            <a:off x="6558904" y="1259631"/>
            <a:ext cx="2088232" cy="3493162"/>
          </a:xfrm>
          <a:prstGeom prst="roundRect">
            <a:avLst>
              <a:gd name="adj" fmla="val 6712"/>
            </a:avLst>
          </a:prstGeom>
          <a:solidFill>
            <a:schemeClr val="accent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Arial" pitchFamily="34" charset="0"/>
              <a:cs typeface="Arial" pitchFamily="34" charset="0"/>
            </a:endParaRPr>
          </a:p>
        </p:txBody>
      </p:sp>
      <p:grpSp>
        <p:nvGrpSpPr>
          <p:cNvPr id="25" name="Group 24"/>
          <p:cNvGrpSpPr/>
          <p:nvPr/>
        </p:nvGrpSpPr>
        <p:grpSpPr>
          <a:xfrm>
            <a:off x="6782261" y="1420436"/>
            <a:ext cx="1704354" cy="2720974"/>
            <a:chOff x="2272433" y="1367989"/>
            <a:chExt cx="2749132" cy="2720974"/>
          </a:xfrm>
        </p:grpSpPr>
        <p:sp>
          <p:nvSpPr>
            <p:cNvPr id="26" name="TextBox 25"/>
            <p:cNvSpPr txBox="1"/>
            <p:nvPr/>
          </p:nvSpPr>
          <p:spPr>
            <a:xfrm>
              <a:off x="2272433" y="1367989"/>
              <a:ext cx="2659607" cy="1169551"/>
            </a:xfrm>
            <a:prstGeom prst="rect">
              <a:avLst/>
            </a:prstGeom>
            <a:noFill/>
          </p:spPr>
          <p:txBody>
            <a:bodyPr wrap="square" rtlCol="0">
              <a:spAutoFit/>
            </a:bodyPr>
            <a:lstStyle/>
            <a:p>
              <a:r>
                <a:rPr lang="en-US" altLang="ko-KR" sz="1400" b="1" dirty="0">
                  <a:solidFill>
                    <a:schemeClr val="bg1"/>
                  </a:solidFill>
                  <a:cs typeface="Arial" pitchFamily="34" charset="0"/>
                </a:rPr>
                <a:t>P</a:t>
              </a:r>
              <a:r>
                <a:rPr lang="id-ID" altLang="ko-KR" sz="1400" b="1" dirty="0">
                  <a:solidFill>
                    <a:schemeClr val="bg1"/>
                  </a:solidFill>
                  <a:cs typeface="Arial" pitchFamily="34" charset="0"/>
                </a:rPr>
                <a:t>emilihan aplikasi perangkat bergerak Android</a:t>
              </a:r>
              <a:endParaRPr lang="ko-KR" altLang="en-US" sz="1400" b="1" dirty="0">
                <a:solidFill>
                  <a:schemeClr val="bg1"/>
                </a:solidFill>
                <a:cs typeface="Arial" pitchFamily="34" charset="0"/>
              </a:endParaRPr>
            </a:p>
          </p:txBody>
        </p:sp>
        <p:sp>
          <p:nvSpPr>
            <p:cNvPr id="27" name="TextBox 26"/>
            <p:cNvSpPr txBox="1"/>
            <p:nvPr/>
          </p:nvSpPr>
          <p:spPr>
            <a:xfrm>
              <a:off x="2361958" y="2519303"/>
              <a:ext cx="2659607" cy="1569660"/>
            </a:xfrm>
            <a:prstGeom prst="rect">
              <a:avLst/>
            </a:prstGeom>
            <a:noFill/>
          </p:spPr>
          <p:txBody>
            <a:bodyPr wrap="square" rtlCol="0">
              <a:spAutoFit/>
            </a:bodyPr>
            <a:lstStyle/>
            <a:p>
              <a:r>
                <a:rPr lang="id-ID" altLang="ko-KR" sz="1200" dirty="0">
                  <a:solidFill>
                    <a:schemeClr val="bg1"/>
                  </a:solidFill>
                  <a:cs typeface="Arial" pitchFamily="34" charset="0"/>
                </a:rPr>
                <a:t>Pemilihan aplikasi perangkat bergerak Android dimaksudkan agar aplikasi dapat diakses dimana saja, dan menjangkau pengguna yang lebih banyak</a:t>
              </a:r>
              <a:endParaRPr lang="en-US" altLang="ko-KR" sz="1200" dirty="0">
                <a:solidFill>
                  <a:schemeClr val="bg1"/>
                </a:solidFill>
                <a:cs typeface="Arial" pitchFamily="34" charset="0"/>
              </a:endParaRPr>
            </a:p>
          </p:txBody>
        </p:sp>
      </p:grpSp>
    </p:spTree>
    <p:extLst>
      <p:ext uri="{BB962C8B-B14F-4D97-AF65-F5344CB8AC3E}">
        <p14:creationId xmlns:p14="http://schemas.microsoft.com/office/powerpoint/2010/main" val="3120002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d-ID" altLang="ko-KR" dirty="0"/>
              <a:t>Rumusan Masalah</a:t>
            </a:r>
            <a:endParaRPr lang="ko-KR" altLang="en-US" dirty="0"/>
          </a:p>
        </p:txBody>
      </p:sp>
      <p:sp>
        <p:nvSpPr>
          <p:cNvPr id="3" name="Text Placeholder 2"/>
          <p:cNvSpPr>
            <a:spLocks noGrp="1"/>
          </p:cNvSpPr>
          <p:nvPr>
            <p:ph type="body" sz="quarter" idx="11"/>
          </p:nvPr>
        </p:nvSpPr>
        <p:spPr/>
        <p:txBody>
          <a:bodyPr/>
          <a:lstStyle/>
          <a:p>
            <a:pPr lvl="0"/>
            <a:endParaRPr lang="en-US" altLang="ko-KR" dirty="0"/>
          </a:p>
        </p:txBody>
      </p:sp>
    </p:spTree>
    <p:extLst>
      <p:ext uri="{BB962C8B-B14F-4D97-AF65-F5344CB8AC3E}">
        <p14:creationId xmlns:p14="http://schemas.microsoft.com/office/powerpoint/2010/main" val="406007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d-ID" altLang="ko-KR" dirty="0"/>
              <a:t>Rumusan Masalah</a:t>
            </a:r>
            <a:endParaRPr lang="ko-KR" altLang="en-US" dirty="0"/>
          </a:p>
        </p:txBody>
      </p:sp>
      <p:sp>
        <p:nvSpPr>
          <p:cNvPr id="5" name="TextBox 4"/>
          <p:cNvSpPr txBox="1"/>
          <p:nvPr/>
        </p:nvSpPr>
        <p:spPr>
          <a:xfrm>
            <a:off x="4572000" y="2303503"/>
            <a:ext cx="3960440" cy="2123658"/>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1.</a:t>
            </a:r>
            <a:r>
              <a:rPr lang="id-ID"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Siapakah</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pengguna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aplikasi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perangkat</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bergerak</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panduan</a:t>
            </a:r>
            <a:r>
              <a:rPr lang="en-US" altLang="ko-KR" sz="1200" dirty="0">
                <a:solidFill>
                  <a:schemeClr val="tx1">
                    <a:lumMod val="75000"/>
                    <a:lumOff val="25000"/>
                  </a:schemeClr>
                </a:solidFill>
                <a:cs typeface="Arial" pitchFamily="34" charset="0"/>
              </a:rPr>
              <a:t> dan </a:t>
            </a:r>
            <a:r>
              <a:rPr lang="en-US" altLang="ko-KR" sz="1200" dirty="0" err="1">
                <a:solidFill>
                  <a:schemeClr val="tx1">
                    <a:lumMod val="75000"/>
                    <a:lumOff val="25000"/>
                  </a:schemeClr>
                </a:solidFill>
                <a:cs typeface="Arial" pitchFamily="34" charset="0"/>
              </a:rPr>
              <a:t>resep</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masakan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untuk</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mahasiswa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berbasis</a:t>
            </a:r>
            <a:r>
              <a:rPr lang="en-US" altLang="ko-KR" sz="1200" dirty="0">
                <a:solidFill>
                  <a:schemeClr val="tx1">
                    <a:lumMod val="75000"/>
                    <a:lumOff val="25000"/>
                  </a:schemeClr>
                </a:solidFill>
                <a:cs typeface="Arial" pitchFamily="34" charset="0"/>
              </a:rPr>
              <a:t> Android?</a:t>
            </a:r>
          </a:p>
          <a:p>
            <a:r>
              <a:rPr lang="en-US" altLang="ko-KR" sz="1200" dirty="0">
                <a:solidFill>
                  <a:schemeClr val="tx1">
                    <a:lumMod val="75000"/>
                    <a:lumOff val="25000"/>
                  </a:schemeClr>
                </a:solidFill>
                <a:cs typeface="Arial" pitchFamily="34" charset="0"/>
              </a:rPr>
              <a:t>2.</a:t>
            </a:r>
            <a:r>
              <a:rPr lang="id-ID"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Apa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tujuan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pengguna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aplikasi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perangkat</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bergerak</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panduan</a:t>
            </a:r>
            <a:r>
              <a:rPr lang="en-US" altLang="ko-KR" sz="1200" dirty="0">
                <a:solidFill>
                  <a:schemeClr val="tx1">
                    <a:lumMod val="75000"/>
                    <a:lumOff val="25000"/>
                  </a:schemeClr>
                </a:solidFill>
                <a:cs typeface="Arial" pitchFamily="34" charset="0"/>
              </a:rPr>
              <a:t> dan </a:t>
            </a:r>
            <a:r>
              <a:rPr lang="en-US" altLang="ko-KR" sz="1200" dirty="0" err="1">
                <a:solidFill>
                  <a:schemeClr val="tx1">
                    <a:lumMod val="75000"/>
                    <a:lumOff val="25000"/>
                  </a:schemeClr>
                </a:solidFill>
                <a:cs typeface="Arial" pitchFamily="34" charset="0"/>
              </a:rPr>
              <a:t>resep</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masakan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untuk</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mahasiswa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berbasis</a:t>
            </a:r>
            <a:r>
              <a:rPr lang="en-US" altLang="ko-KR" sz="1200" dirty="0">
                <a:solidFill>
                  <a:schemeClr val="tx1">
                    <a:lumMod val="75000"/>
                    <a:lumOff val="25000"/>
                  </a:schemeClr>
                </a:solidFill>
                <a:cs typeface="Arial" pitchFamily="34" charset="0"/>
              </a:rPr>
              <a:t> Android?</a:t>
            </a:r>
          </a:p>
          <a:p>
            <a:r>
              <a:rPr lang="en-US" altLang="ko-KR" sz="1200" dirty="0">
                <a:solidFill>
                  <a:schemeClr val="tx1">
                    <a:lumMod val="75000"/>
                    <a:lumOff val="25000"/>
                  </a:schemeClr>
                </a:solidFill>
                <a:cs typeface="Arial" pitchFamily="34" charset="0"/>
              </a:rPr>
              <a:t>3.</a:t>
            </a:r>
            <a:r>
              <a:rPr lang="id-ID"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Dapatkah</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aplikasi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perangkat</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bergerak</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panduan</a:t>
            </a:r>
            <a:r>
              <a:rPr lang="en-US" altLang="ko-KR" sz="1200" dirty="0">
                <a:solidFill>
                  <a:schemeClr val="tx1">
                    <a:lumMod val="75000"/>
                    <a:lumOff val="25000"/>
                  </a:schemeClr>
                </a:solidFill>
                <a:cs typeface="Arial" pitchFamily="34" charset="0"/>
              </a:rPr>
              <a:t> dan </a:t>
            </a:r>
            <a:r>
              <a:rPr lang="en-US" altLang="ko-KR" sz="1200" dirty="0" err="1">
                <a:solidFill>
                  <a:schemeClr val="tx1">
                    <a:lumMod val="75000"/>
                    <a:lumOff val="25000"/>
                  </a:schemeClr>
                </a:solidFill>
                <a:cs typeface="Arial" pitchFamily="34" charset="0"/>
              </a:rPr>
              <a:t>resep</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masakan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untuk</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mahasiswa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direalisasikan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dalam</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bentuk</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aplikasi</a:t>
            </a:r>
            <a:r>
              <a:rPr lang="en-US" altLang="ko-KR" sz="1200" dirty="0">
                <a:solidFill>
                  <a:schemeClr val="tx1">
                    <a:lumMod val="75000"/>
                    <a:lumOff val="25000"/>
                  </a:schemeClr>
                </a:solidFill>
                <a:cs typeface="Arial" pitchFamily="34" charset="0"/>
              </a:rPr>
              <a:t> Android?</a:t>
            </a:r>
          </a:p>
          <a:p>
            <a:r>
              <a:rPr lang="en-US" altLang="ko-KR" sz="1200" dirty="0">
                <a:solidFill>
                  <a:schemeClr val="tx1">
                    <a:lumMod val="75000"/>
                    <a:lumOff val="25000"/>
                  </a:schemeClr>
                </a:solidFill>
                <a:cs typeface="Arial" pitchFamily="34" charset="0"/>
              </a:rPr>
              <a:t>4.</a:t>
            </a:r>
            <a:r>
              <a:rPr lang="id-ID"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Dapatkah</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pengguna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mencapai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tujuannya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dengan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menggunakan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aplikasi</a:t>
            </a:r>
            <a:r>
              <a:rPr lang="en-US" altLang="ko-KR" sz="1200" dirty="0">
                <a:solidFill>
                  <a:schemeClr val="tx1">
                    <a:lumMod val="75000"/>
                    <a:lumOff val="25000"/>
                  </a:schemeClr>
                </a:solidFill>
                <a:cs typeface="Arial" pitchFamily="34" charset="0"/>
              </a:rPr>
              <a:t> yang </a:t>
            </a:r>
            <a:r>
              <a:rPr lang="en-US" altLang="ko-KR" sz="1200" dirty="0" err="1">
                <a:solidFill>
                  <a:schemeClr val="tx1">
                    <a:lumMod val="75000"/>
                    <a:lumOff val="25000"/>
                  </a:schemeClr>
                </a:solidFill>
                <a:cs typeface="Arial" pitchFamily="34" charset="0"/>
              </a:rPr>
              <a:t>dikembangkan</a:t>
            </a:r>
            <a:r>
              <a:rPr lang="en-US" altLang="ko-KR" sz="1200" dirty="0">
                <a:solidFill>
                  <a:schemeClr val="tx1">
                    <a:lumMod val="75000"/>
                    <a:lumOff val="25000"/>
                  </a:schemeClr>
                </a:solidFill>
                <a:cs typeface="Arial" pitchFamily="34" charset="0"/>
              </a:rPr>
              <a:t>?</a:t>
            </a:r>
          </a:p>
        </p:txBody>
      </p:sp>
      <p:pic>
        <p:nvPicPr>
          <p:cNvPr id="6" name="Picture Placeholder 5">
            <a:extLst>
              <a:ext uri="{FF2B5EF4-FFF2-40B4-BE49-F238E27FC236}">
                <a16:creationId xmlns:a16="http://schemas.microsoft.com/office/drawing/2014/main" id="{B4C91C28-32F8-4F5F-B4F4-311AB03E3A07}"/>
              </a:ext>
            </a:extLst>
          </p:cNvPr>
          <p:cNvPicPr>
            <a:picLocks noGrp="1" noChangeAspect="1"/>
          </p:cNvPicPr>
          <p:nvPr>
            <p:ph type="pic" idx="12"/>
          </p:nvPr>
        </p:nvPicPr>
        <p:blipFill rotWithShape="1">
          <a:blip r:embed="rId3" cstate="print">
            <a:extLst>
              <a:ext uri="{28A0092B-C50C-407E-A947-70E740481C1C}">
                <a14:useLocalDpi xmlns:a14="http://schemas.microsoft.com/office/drawing/2010/main" val="0"/>
              </a:ext>
            </a:extLst>
          </a:blip>
          <a:srcRect l="11914" r="10400"/>
          <a:stretch/>
        </p:blipFill>
        <p:spPr>
          <a:xfrm>
            <a:off x="198" y="0"/>
            <a:ext cx="3995738" cy="5143500"/>
          </a:xfrm>
        </p:spPr>
      </p:pic>
    </p:spTree>
    <p:extLst>
      <p:ext uri="{BB962C8B-B14F-4D97-AF65-F5344CB8AC3E}">
        <p14:creationId xmlns:p14="http://schemas.microsoft.com/office/powerpoint/2010/main" val="1628300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P</a:t>
            </a:r>
            <a:r>
              <a:rPr lang="id-ID" altLang="ko-KR" dirty="0"/>
              <a:t>enelitian Terkait</a:t>
            </a:r>
            <a:endParaRPr lang="ko-KR" altLang="en-US" dirty="0"/>
          </a:p>
        </p:txBody>
      </p:sp>
      <p:sp>
        <p:nvSpPr>
          <p:cNvPr id="3" name="Text Placeholder 2"/>
          <p:cNvSpPr>
            <a:spLocks noGrp="1"/>
          </p:cNvSpPr>
          <p:nvPr>
            <p:ph type="body" sz="quarter" idx="11"/>
          </p:nvPr>
        </p:nvSpPr>
        <p:spPr/>
        <p:txBody>
          <a:bodyPr/>
          <a:lstStyle/>
          <a:p>
            <a:pPr lvl="0"/>
            <a:endParaRPr lang="en-US" altLang="ko-KR" dirty="0"/>
          </a:p>
        </p:txBody>
      </p:sp>
    </p:spTree>
    <p:extLst>
      <p:ext uri="{BB962C8B-B14F-4D97-AF65-F5344CB8AC3E}">
        <p14:creationId xmlns:p14="http://schemas.microsoft.com/office/powerpoint/2010/main" val="3733623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d-ID" altLang="ko-KR" dirty="0"/>
              <a:t>Penelitian Terkait</a:t>
            </a:r>
            <a:endParaRPr lang="ko-KR" altLang="en-US" dirty="0"/>
          </a:p>
        </p:txBody>
      </p:sp>
      <p:sp>
        <p:nvSpPr>
          <p:cNvPr id="3" name="Text Placeholder 2"/>
          <p:cNvSpPr>
            <a:spLocks noGrp="1"/>
          </p:cNvSpPr>
          <p:nvPr>
            <p:ph type="body" sz="quarter" idx="11"/>
          </p:nvPr>
        </p:nvSpPr>
        <p:spPr/>
        <p:txBody>
          <a:bodyPr/>
          <a:lstStyle/>
          <a:p>
            <a:pPr lvl="0"/>
            <a:endParaRPr lang="en-US" altLang="ko-KR" dirty="0"/>
          </a:p>
        </p:txBody>
      </p:sp>
      <p:grpSp>
        <p:nvGrpSpPr>
          <p:cNvPr id="7" name="Group 6"/>
          <p:cNvGrpSpPr/>
          <p:nvPr/>
        </p:nvGrpSpPr>
        <p:grpSpPr>
          <a:xfrm>
            <a:off x="2392917" y="1377090"/>
            <a:ext cx="4608512" cy="774090"/>
            <a:chOff x="1472558" y="998559"/>
            <a:chExt cx="2765965" cy="774090"/>
          </a:xfrm>
        </p:grpSpPr>
        <p:sp>
          <p:nvSpPr>
            <p:cNvPr id="8" name="TextBox 7"/>
            <p:cNvSpPr txBox="1"/>
            <p:nvPr/>
          </p:nvSpPr>
          <p:spPr>
            <a:xfrm>
              <a:off x="1472558" y="1264818"/>
              <a:ext cx="2765965" cy="507831"/>
            </a:xfrm>
            <a:prstGeom prst="rect">
              <a:avLst/>
            </a:prstGeom>
            <a:noFill/>
          </p:spPr>
          <p:txBody>
            <a:bodyPr wrap="square" rtlCol="0">
              <a:spAutoFit/>
            </a:bodyPr>
            <a:lstStyle/>
            <a:p>
              <a:r>
                <a:rPr lang="id-ID" altLang="ko-KR" sz="900" dirty="0">
                  <a:solidFill>
                    <a:schemeClr val="tx1">
                      <a:lumMod val="75000"/>
                      <a:lumOff val="25000"/>
                    </a:schemeClr>
                  </a:solidFill>
                  <a:cs typeface="Arial" pitchFamily="34" charset="0"/>
                </a:rPr>
                <a:t>P</a:t>
              </a:r>
              <a:r>
                <a:rPr lang="en-US" altLang="ko-KR" sz="900" dirty="0" err="1">
                  <a:solidFill>
                    <a:schemeClr val="tx1">
                      <a:lumMod val="75000"/>
                      <a:lumOff val="25000"/>
                    </a:schemeClr>
                  </a:solidFill>
                  <a:cs typeface="Arial" pitchFamily="34" charset="0"/>
                </a:rPr>
                <a:t>enelitian</a:t>
              </a:r>
              <a:r>
                <a:rPr lang="en-US" altLang="ko-KR" sz="900" dirty="0">
                  <a:solidFill>
                    <a:schemeClr val="tx1">
                      <a:lumMod val="75000"/>
                      <a:lumOff val="25000"/>
                    </a:schemeClr>
                  </a:solidFill>
                  <a:cs typeface="Arial" pitchFamily="34" charset="0"/>
                </a:rPr>
                <a:t> </a:t>
              </a:r>
              <a:r>
                <a:rPr lang="en-US" altLang="ko-KR" sz="900" dirty="0" err="1">
                  <a:solidFill>
                    <a:schemeClr val="tx1">
                      <a:lumMod val="75000"/>
                      <a:lumOff val="25000"/>
                    </a:schemeClr>
                  </a:solidFill>
                  <a:cs typeface="Arial" pitchFamily="34" charset="0"/>
                </a:rPr>
                <a:t>dilakukan</a:t>
              </a:r>
              <a:r>
                <a:rPr lang="en-US" altLang="ko-KR" sz="900" dirty="0">
                  <a:solidFill>
                    <a:schemeClr val="tx1">
                      <a:lumMod val="75000"/>
                      <a:lumOff val="25000"/>
                    </a:schemeClr>
                  </a:solidFill>
                  <a:cs typeface="Arial" pitchFamily="34" charset="0"/>
                </a:rPr>
                <a:t> </a:t>
              </a:r>
              <a:r>
                <a:rPr lang="id-ID" altLang="ko-KR" sz="900" dirty="0">
                  <a:solidFill>
                    <a:schemeClr val="tx1">
                      <a:lumMod val="75000"/>
                      <a:lumOff val="25000"/>
                    </a:schemeClr>
                  </a:solidFill>
                  <a:cs typeface="Arial" pitchFamily="34" charset="0"/>
                </a:rPr>
                <a:t>oleh </a:t>
              </a:r>
              <a:r>
                <a:rPr lang="en-US" altLang="ko-KR" sz="900" dirty="0" err="1">
                  <a:solidFill>
                    <a:schemeClr val="tx1">
                      <a:lumMod val="75000"/>
                      <a:lumOff val="25000"/>
                    </a:schemeClr>
                  </a:solidFill>
                  <a:cs typeface="Arial" pitchFamily="34" charset="0"/>
                </a:rPr>
                <a:t>Ichwan</a:t>
              </a:r>
              <a:r>
                <a:rPr lang="en-US" altLang="ko-KR" sz="900" dirty="0">
                  <a:solidFill>
                    <a:schemeClr val="tx1">
                      <a:lumMod val="75000"/>
                      <a:lumOff val="25000"/>
                    </a:schemeClr>
                  </a:solidFill>
                  <a:cs typeface="Arial" pitchFamily="34" charset="0"/>
                </a:rPr>
                <a:t>, </a:t>
              </a:r>
              <a:r>
                <a:rPr lang="en-US" altLang="ko-KR" sz="900" dirty="0" err="1">
                  <a:solidFill>
                    <a:schemeClr val="tx1">
                      <a:lumMod val="75000"/>
                      <a:lumOff val="25000"/>
                    </a:schemeClr>
                  </a:solidFill>
                  <a:cs typeface="Arial" pitchFamily="34" charset="0"/>
                </a:rPr>
                <a:t>Sudjalwo</a:t>
              </a:r>
              <a:r>
                <a:rPr lang="en-US" altLang="ko-KR" sz="900" dirty="0">
                  <a:solidFill>
                    <a:schemeClr val="tx1">
                      <a:lumMod val="75000"/>
                      <a:lumOff val="25000"/>
                    </a:schemeClr>
                  </a:solidFill>
                  <a:cs typeface="Arial" pitchFamily="34" charset="0"/>
                </a:rPr>
                <a:t>, dan </a:t>
              </a:r>
              <a:r>
                <a:rPr lang="en-US" altLang="ko-KR" sz="900" dirty="0" err="1">
                  <a:solidFill>
                    <a:schemeClr val="tx1">
                      <a:lumMod val="75000"/>
                      <a:lumOff val="25000"/>
                    </a:schemeClr>
                  </a:solidFill>
                  <a:cs typeface="Arial" pitchFamily="34" charset="0"/>
                </a:rPr>
                <a:t>Supardi</a:t>
              </a:r>
              <a:r>
                <a:rPr lang="en-US" altLang="ko-KR" sz="900" dirty="0">
                  <a:solidFill>
                    <a:schemeClr val="tx1">
                      <a:lumMod val="75000"/>
                      <a:lumOff val="25000"/>
                    </a:schemeClr>
                  </a:solidFill>
                  <a:cs typeface="Arial" pitchFamily="34" charset="0"/>
                </a:rPr>
                <a:t> (2013)</a:t>
              </a:r>
              <a:r>
                <a:rPr lang="id-ID" altLang="ko-KR" sz="900" dirty="0">
                  <a:solidFill>
                    <a:schemeClr val="tx1">
                      <a:lumMod val="75000"/>
                      <a:lumOff val="25000"/>
                    </a:schemeClr>
                  </a:solidFill>
                  <a:cs typeface="Arial" pitchFamily="34" charset="0"/>
                </a:rPr>
                <a:t>, yang menghasilkan sebuah aplikasi yang membantu dalam memasak, efisien, dan tampilan yang cukup baik.</a:t>
              </a:r>
              <a:endParaRPr lang="ko-KR" altLang="en-US" sz="900" dirty="0">
                <a:solidFill>
                  <a:schemeClr val="tx1">
                    <a:lumMod val="75000"/>
                    <a:lumOff val="25000"/>
                  </a:schemeClr>
                </a:solidFill>
                <a:cs typeface="Arial" pitchFamily="34" charset="0"/>
              </a:endParaRPr>
            </a:p>
          </p:txBody>
        </p:sp>
        <p:sp>
          <p:nvSpPr>
            <p:cNvPr id="9" name="TextBox 8"/>
            <p:cNvSpPr txBox="1"/>
            <p:nvPr/>
          </p:nvSpPr>
          <p:spPr>
            <a:xfrm>
              <a:off x="1472558" y="998559"/>
              <a:ext cx="2765965"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Aplikasi</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Resep</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Masakan</a:t>
              </a:r>
              <a:r>
                <a:rPr lang="en-US" altLang="ko-KR" sz="1200" b="1" dirty="0">
                  <a:solidFill>
                    <a:schemeClr val="tx1">
                      <a:lumMod val="75000"/>
                      <a:lumOff val="25000"/>
                    </a:schemeClr>
                  </a:solidFill>
                  <a:cs typeface="Arial" pitchFamily="34" charset="0"/>
                </a:rPr>
                <a:t> Khas </a:t>
              </a:r>
              <a:r>
                <a:rPr lang="en-US" altLang="ko-KR" sz="1200" b="1" dirty="0" err="1">
                  <a:solidFill>
                    <a:schemeClr val="tx1">
                      <a:lumMod val="75000"/>
                      <a:lumOff val="25000"/>
                    </a:schemeClr>
                  </a:solidFill>
                  <a:cs typeface="Arial" pitchFamily="34" charset="0"/>
                </a:rPr>
                <a:t>Jawa</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Berbasis</a:t>
              </a:r>
              <a:r>
                <a:rPr lang="en-US" altLang="ko-KR" sz="1200" b="1" dirty="0">
                  <a:solidFill>
                    <a:schemeClr val="tx1">
                      <a:lumMod val="75000"/>
                      <a:lumOff val="25000"/>
                    </a:schemeClr>
                  </a:solidFill>
                  <a:cs typeface="Arial" pitchFamily="34" charset="0"/>
                </a:rPr>
                <a:t> Android</a:t>
              </a:r>
              <a:endParaRPr lang="ko-KR" altLang="en-US" sz="1200" b="1" dirty="0">
                <a:solidFill>
                  <a:schemeClr val="tx1">
                    <a:lumMod val="75000"/>
                    <a:lumOff val="25000"/>
                  </a:schemeClr>
                </a:solidFill>
                <a:cs typeface="Arial" pitchFamily="34" charset="0"/>
              </a:endParaRPr>
            </a:p>
          </p:txBody>
        </p:sp>
      </p:grpSp>
      <p:grpSp>
        <p:nvGrpSpPr>
          <p:cNvPr id="10" name="Group 9"/>
          <p:cNvGrpSpPr/>
          <p:nvPr/>
        </p:nvGrpSpPr>
        <p:grpSpPr>
          <a:xfrm>
            <a:off x="2392917" y="2547255"/>
            <a:ext cx="4608512" cy="971056"/>
            <a:chOff x="1472558" y="998559"/>
            <a:chExt cx="2765965" cy="971056"/>
          </a:xfrm>
        </p:grpSpPr>
        <p:sp>
          <p:nvSpPr>
            <p:cNvPr id="11" name="TextBox 10"/>
            <p:cNvSpPr txBox="1"/>
            <p:nvPr/>
          </p:nvSpPr>
          <p:spPr>
            <a:xfrm>
              <a:off x="1472558" y="1461784"/>
              <a:ext cx="2765965" cy="507831"/>
            </a:xfrm>
            <a:prstGeom prst="rect">
              <a:avLst/>
            </a:prstGeom>
            <a:noFill/>
          </p:spPr>
          <p:txBody>
            <a:bodyPr wrap="square" rtlCol="0">
              <a:spAutoFit/>
            </a:bodyPr>
            <a:lstStyle/>
            <a:p>
              <a:r>
                <a:rPr lang="en-US" altLang="ko-KR" sz="900" dirty="0" err="1">
                  <a:solidFill>
                    <a:schemeClr val="tx1">
                      <a:lumMod val="75000"/>
                      <a:lumOff val="25000"/>
                    </a:schemeClr>
                  </a:solidFill>
                  <a:cs typeface="Arial" pitchFamily="34" charset="0"/>
                </a:rPr>
                <a:t>Penelitian</a:t>
              </a:r>
              <a:r>
                <a:rPr lang="en-US" altLang="ko-KR" sz="900" dirty="0">
                  <a:solidFill>
                    <a:schemeClr val="tx1">
                      <a:lumMod val="75000"/>
                      <a:lumOff val="25000"/>
                    </a:schemeClr>
                  </a:solidFill>
                  <a:cs typeface="Arial" pitchFamily="34" charset="0"/>
                </a:rPr>
                <a:t> </a:t>
              </a:r>
              <a:r>
                <a:rPr lang="en-US" altLang="ko-KR" sz="900" dirty="0" err="1">
                  <a:solidFill>
                    <a:schemeClr val="tx1">
                      <a:lumMod val="75000"/>
                      <a:lumOff val="25000"/>
                    </a:schemeClr>
                  </a:solidFill>
                  <a:cs typeface="Arial" pitchFamily="34" charset="0"/>
                </a:rPr>
                <a:t>dilakukan</a:t>
              </a:r>
              <a:r>
                <a:rPr lang="en-US" altLang="ko-KR" sz="900" dirty="0">
                  <a:solidFill>
                    <a:schemeClr val="tx1">
                      <a:lumMod val="75000"/>
                      <a:lumOff val="25000"/>
                    </a:schemeClr>
                  </a:solidFill>
                  <a:cs typeface="Arial" pitchFamily="34" charset="0"/>
                </a:rPr>
                <a:t> oleh</a:t>
              </a:r>
              <a:r>
                <a:rPr lang="id-ID" altLang="ko-KR" sz="900" dirty="0">
                  <a:solidFill>
                    <a:schemeClr val="tx1">
                      <a:lumMod val="75000"/>
                      <a:lumOff val="25000"/>
                    </a:schemeClr>
                  </a:solidFill>
                  <a:cs typeface="Arial" pitchFamily="34" charset="0"/>
                </a:rPr>
                <a:t> </a:t>
              </a:r>
              <a:r>
                <a:rPr lang="fi-FI" altLang="ko-KR" sz="900" dirty="0">
                  <a:solidFill>
                    <a:schemeClr val="tx1">
                      <a:lumMod val="75000"/>
                      <a:lumOff val="25000"/>
                    </a:schemeClr>
                  </a:solidFill>
                  <a:cs typeface="Arial" pitchFamily="34" charset="0"/>
                </a:rPr>
                <a:t>Karlina, Asian, dan Mahmud (2019)</a:t>
              </a:r>
              <a:r>
                <a:rPr lang="en-US" altLang="ko-KR" sz="900" dirty="0">
                  <a:solidFill>
                    <a:schemeClr val="tx1">
                      <a:lumMod val="75000"/>
                      <a:lumOff val="25000"/>
                    </a:schemeClr>
                  </a:solidFill>
                  <a:cs typeface="Arial" pitchFamily="34" charset="0"/>
                </a:rPr>
                <a:t>, yang </a:t>
              </a:r>
              <a:r>
                <a:rPr lang="en-US" altLang="ko-KR" sz="900" dirty="0" err="1">
                  <a:solidFill>
                    <a:schemeClr val="tx1">
                      <a:lumMod val="75000"/>
                      <a:lumOff val="25000"/>
                    </a:schemeClr>
                  </a:solidFill>
                  <a:cs typeface="Arial" pitchFamily="34" charset="0"/>
                </a:rPr>
                <a:t>menghasilkan</a:t>
              </a:r>
              <a:r>
                <a:rPr lang="en-US" altLang="ko-KR" sz="900" dirty="0">
                  <a:solidFill>
                    <a:schemeClr val="tx1">
                      <a:lumMod val="75000"/>
                      <a:lumOff val="25000"/>
                    </a:schemeClr>
                  </a:solidFill>
                  <a:cs typeface="Arial" pitchFamily="34" charset="0"/>
                </a:rPr>
                <a:t> </a:t>
              </a:r>
              <a:r>
                <a:rPr lang="en-US" altLang="ko-KR" sz="900" dirty="0" err="1">
                  <a:solidFill>
                    <a:schemeClr val="tx1">
                      <a:lumMod val="75000"/>
                      <a:lumOff val="25000"/>
                    </a:schemeClr>
                  </a:solidFill>
                  <a:cs typeface="Arial" pitchFamily="34" charset="0"/>
                </a:rPr>
                <a:t>sebuah</a:t>
              </a:r>
              <a:r>
                <a:rPr lang="id-ID" altLang="ko-KR" sz="900" dirty="0">
                  <a:solidFill>
                    <a:schemeClr val="tx1">
                      <a:lumMod val="75000"/>
                      <a:lumOff val="25000"/>
                    </a:schemeClr>
                  </a:solidFill>
                  <a:cs typeface="Arial" pitchFamily="34" charset="0"/>
                </a:rPr>
                <a:t> aplikasi yang membantu masyarakat mengetahui resep dan tata cara memasak dengan mudah</a:t>
              </a:r>
              <a:endParaRPr lang="en-US" altLang="ko-KR" sz="900" dirty="0">
                <a:solidFill>
                  <a:schemeClr val="tx1">
                    <a:lumMod val="75000"/>
                    <a:lumOff val="25000"/>
                  </a:schemeClr>
                </a:solidFill>
                <a:cs typeface="Arial" pitchFamily="34" charset="0"/>
              </a:endParaRPr>
            </a:p>
          </p:txBody>
        </p:sp>
        <p:sp>
          <p:nvSpPr>
            <p:cNvPr id="12" name="TextBox 11"/>
            <p:cNvSpPr txBox="1"/>
            <p:nvPr/>
          </p:nvSpPr>
          <p:spPr>
            <a:xfrm>
              <a:off x="1472558" y="998559"/>
              <a:ext cx="2765965" cy="461665"/>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Rancang</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Bangun</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Aplikasi</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Resep</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Masakan</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Menggunakan</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Metode</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Xp</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Berbasis</a:t>
              </a:r>
              <a:r>
                <a:rPr lang="en-US" altLang="ko-KR" sz="1200" b="1" dirty="0">
                  <a:solidFill>
                    <a:schemeClr val="tx1">
                      <a:lumMod val="75000"/>
                      <a:lumOff val="25000"/>
                    </a:schemeClr>
                  </a:solidFill>
                  <a:cs typeface="Arial" pitchFamily="34" charset="0"/>
                </a:rPr>
                <a:t> Android</a:t>
              </a:r>
              <a:endParaRPr lang="ko-KR" altLang="en-US" sz="1200" b="1" dirty="0">
                <a:solidFill>
                  <a:schemeClr val="tx1">
                    <a:lumMod val="75000"/>
                    <a:lumOff val="25000"/>
                  </a:schemeClr>
                </a:solidFill>
                <a:cs typeface="Arial" pitchFamily="34" charset="0"/>
              </a:endParaRPr>
            </a:p>
          </p:txBody>
        </p:sp>
      </p:grpSp>
      <p:grpSp>
        <p:nvGrpSpPr>
          <p:cNvPr id="13" name="Group 12"/>
          <p:cNvGrpSpPr/>
          <p:nvPr/>
        </p:nvGrpSpPr>
        <p:grpSpPr>
          <a:xfrm>
            <a:off x="2392917" y="3770585"/>
            <a:ext cx="4608512" cy="774090"/>
            <a:chOff x="1472558" y="998559"/>
            <a:chExt cx="2765965" cy="774090"/>
          </a:xfrm>
        </p:grpSpPr>
        <p:sp>
          <p:nvSpPr>
            <p:cNvPr id="14" name="TextBox 13"/>
            <p:cNvSpPr txBox="1"/>
            <p:nvPr/>
          </p:nvSpPr>
          <p:spPr>
            <a:xfrm>
              <a:off x="1472558" y="1264818"/>
              <a:ext cx="2765965" cy="507831"/>
            </a:xfrm>
            <a:prstGeom prst="rect">
              <a:avLst/>
            </a:prstGeom>
            <a:noFill/>
          </p:spPr>
          <p:txBody>
            <a:bodyPr wrap="square" rtlCol="0">
              <a:spAutoFit/>
            </a:bodyPr>
            <a:lstStyle/>
            <a:p>
              <a:r>
                <a:rPr lang="id-ID" altLang="ko-KR" sz="900" dirty="0">
                  <a:solidFill>
                    <a:schemeClr val="tx1">
                      <a:lumMod val="75000"/>
                      <a:lumOff val="25000"/>
                    </a:schemeClr>
                  </a:solidFill>
                  <a:cs typeface="Arial" pitchFamily="34" charset="0"/>
                </a:rPr>
                <a:t>P</a:t>
              </a:r>
              <a:r>
                <a:rPr lang="en-US" altLang="ko-KR" sz="900" dirty="0" err="1">
                  <a:solidFill>
                    <a:schemeClr val="tx1">
                      <a:lumMod val="75000"/>
                      <a:lumOff val="25000"/>
                    </a:schemeClr>
                  </a:solidFill>
                  <a:cs typeface="Arial" pitchFamily="34" charset="0"/>
                </a:rPr>
                <a:t>enelitian</a:t>
              </a:r>
              <a:r>
                <a:rPr lang="en-US" altLang="ko-KR" sz="900" dirty="0">
                  <a:solidFill>
                    <a:schemeClr val="tx1">
                      <a:lumMod val="75000"/>
                      <a:lumOff val="25000"/>
                    </a:schemeClr>
                  </a:solidFill>
                  <a:cs typeface="Arial" pitchFamily="34" charset="0"/>
                </a:rPr>
                <a:t> </a:t>
              </a:r>
              <a:r>
                <a:rPr lang="en-US" altLang="ko-KR" sz="900" dirty="0" err="1">
                  <a:solidFill>
                    <a:schemeClr val="tx1">
                      <a:lumMod val="75000"/>
                      <a:lumOff val="25000"/>
                    </a:schemeClr>
                  </a:solidFill>
                  <a:cs typeface="Arial" pitchFamily="34" charset="0"/>
                </a:rPr>
                <a:t>dilakukan</a:t>
              </a:r>
              <a:r>
                <a:rPr lang="en-US" altLang="ko-KR" sz="900" dirty="0">
                  <a:solidFill>
                    <a:schemeClr val="tx1">
                      <a:lumMod val="75000"/>
                      <a:lumOff val="25000"/>
                    </a:schemeClr>
                  </a:solidFill>
                  <a:cs typeface="Arial" pitchFamily="34" charset="0"/>
                </a:rPr>
                <a:t> </a:t>
              </a:r>
              <a:r>
                <a:rPr lang="id-ID" altLang="ko-KR" sz="900" dirty="0">
                  <a:solidFill>
                    <a:schemeClr val="tx1">
                      <a:lumMod val="75000"/>
                      <a:lumOff val="25000"/>
                    </a:schemeClr>
                  </a:solidFill>
                  <a:cs typeface="Arial" pitchFamily="34" charset="0"/>
                </a:rPr>
                <a:t>oleh Yasuma </a:t>
              </a:r>
              <a:r>
                <a:rPr lang="en-US" altLang="ko-KR" sz="900" dirty="0">
                  <a:solidFill>
                    <a:schemeClr val="tx1">
                      <a:lumMod val="75000"/>
                      <a:lumOff val="25000"/>
                    </a:schemeClr>
                  </a:solidFill>
                  <a:cs typeface="Arial" pitchFamily="34" charset="0"/>
                </a:rPr>
                <a:t>(2013)</a:t>
              </a:r>
              <a:r>
                <a:rPr lang="id-ID" altLang="ko-KR" sz="900" dirty="0">
                  <a:solidFill>
                    <a:schemeClr val="tx1">
                      <a:lumMod val="75000"/>
                      <a:lumOff val="25000"/>
                    </a:schemeClr>
                  </a:solidFill>
                  <a:cs typeface="Arial" pitchFamily="34" charset="0"/>
                </a:rPr>
                <a:t>, yang menghasilkan sebuah aplikasi yang memudahkan pengguna untuk mengetahui cara masak – memasak sesuai dengan masakan yang diinginkan.</a:t>
              </a:r>
              <a:endParaRPr lang="ko-KR" altLang="en-US" sz="900" dirty="0">
                <a:solidFill>
                  <a:schemeClr val="tx1">
                    <a:lumMod val="75000"/>
                    <a:lumOff val="25000"/>
                  </a:schemeClr>
                </a:solidFill>
                <a:cs typeface="Arial" pitchFamily="34" charset="0"/>
              </a:endParaRPr>
            </a:p>
          </p:txBody>
        </p:sp>
        <p:sp>
          <p:nvSpPr>
            <p:cNvPr id="15" name="TextBox 14"/>
            <p:cNvSpPr txBox="1"/>
            <p:nvPr/>
          </p:nvSpPr>
          <p:spPr>
            <a:xfrm>
              <a:off x="1472558" y="998559"/>
              <a:ext cx="2765965"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Resep</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Masakan</a:t>
              </a:r>
              <a:r>
                <a:rPr lang="en-US" altLang="ko-KR" sz="1200" b="1" dirty="0">
                  <a:solidFill>
                    <a:schemeClr val="tx1">
                      <a:lumMod val="75000"/>
                      <a:lumOff val="25000"/>
                    </a:schemeClr>
                  </a:solidFill>
                  <a:cs typeface="Arial" pitchFamily="34" charset="0"/>
                </a:rPr>
                <a:t> Khas Lombok </a:t>
              </a:r>
              <a:r>
                <a:rPr lang="en-US" altLang="ko-KR" sz="1200" b="1" dirty="0" err="1">
                  <a:solidFill>
                    <a:schemeClr val="tx1">
                      <a:lumMod val="75000"/>
                      <a:lumOff val="25000"/>
                    </a:schemeClr>
                  </a:solidFill>
                  <a:cs typeface="Arial" pitchFamily="34" charset="0"/>
                </a:rPr>
                <a:t>Berbasis</a:t>
              </a:r>
              <a:r>
                <a:rPr lang="en-US" altLang="ko-KR" sz="1200" b="1" dirty="0">
                  <a:solidFill>
                    <a:schemeClr val="tx1">
                      <a:lumMod val="75000"/>
                      <a:lumOff val="25000"/>
                    </a:schemeClr>
                  </a:solidFill>
                  <a:cs typeface="Arial" pitchFamily="34" charset="0"/>
                </a:rPr>
                <a:t> Android</a:t>
              </a:r>
              <a:endParaRPr lang="ko-KR" altLang="en-US" sz="1200" b="1" dirty="0">
                <a:solidFill>
                  <a:schemeClr val="tx1">
                    <a:lumMod val="75000"/>
                    <a:lumOff val="25000"/>
                  </a:schemeClr>
                </a:solidFill>
                <a:cs typeface="Arial" pitchFamily="34" charset="0"/>
              </a:endParaRPr>
            </a:p>
          </p:txBody>
        </p:sp>
      </p:grpSp>
      <p:pic>
        <p:nvPicPr>
          <p:cNvPr id="18" name="Picture Placeholder 17">
            <a:extLst>
              <a:ext uri="{FF2B5EF4-FFF2-40B4-BE49-F238E27FC236}">
                <a16:creationId xmlns:a16="http://schemas.microsoft.com/office/drawing/2014/main" id="{CEA4905B-A7B5-49ED-82F5-EF71AFB4DBAC}"/>
              </a:ext>
            </a:extLst>
          </p:cNvPr>
          <p:cNvPicPr>
            <a:picLocks noGrp="1" noChangeAspect="1"/>
          </p:cNvPicPr>
          <p:nvPr>
            <p:ph type="pic" idx="1"/>
          </p:nvPr>
        </p:nvPicPr>
        <p:blipFill>
          <a:blip r:embed="rId3" cstate="print">
            <a:extLst>
              <a:ext uri="{28A0092B-C50C-407E-A947-70E740481C1C}">
                <a14:useLocalDpi xmlns:a14="http://schemas.microsoft.com/office/drawing/2010/main" val="0"/>
              </a:ext>
            </a:extLst>
          </a:blip>
          <a:srcRect t="3729" b="3729"/>
          <a:stretch>
            <a:fillRect/>
          </a:stretch>
        </p:blipFill>
        <p:spPr/>
      </p:pic>
      <p:pic>
        <p:nvPicPr>
          <p:cNvPr id="21" name="Picture Placeholder 20">
            <a:extLst>
              <a:ext uri="{FF2B5EF4-FFF2-40B4-BE49-F238E27FC236}">
                <a16:creationId xmlns:a16="http://schemas.microsoft.com/office/drawing/2014/main" id="{0D57D458-BBBD-4EFA-A788-5F57ED1F3A0B}"/>
              </a:ext>
            </a:extLst>
          </p:cNvPr>
          <p:cNvPicPr>
            <a:picLocks noGrp="1" noChangeAspect="1"/>
          </p:cNvPicPr>
          <p:nvPr>
            <p:ph type="pic" idx="12"/>
          </p:nvPr>
        </p:nvPicPr>
        <p:blipFill rotWithShape="1">
          <a:blip r:embed="rId4" cstate="print">
            <a:extLst>
              <a:ext uri="{28A0092B-C50C-407E-A947-70E740481C1C}">
                <a14:useLocalDpi xmlns:a14="http://schemas.microsoft.com/office/drawing/2010/main" val="0"/>
              </a:ext>
            </a:extLst>
          </a:blip>
          <a:srcRect t="1357" b="32981"/>
          <a:stretch/>
        </p:blipFill>
        <p:spPr>
          <a:xfrm>
            <a:off x="683568" y="2527876"/>
            <a:ext cx="1296144" cy="1011595"/>
          </a:xfrm>
        </p:spPr>
      </p:pic>
      <p:pic>
        <p:nvPicPr>
          <p:cNvPr id="23" name="Picture Placeholder 22">
            <a:extLst>
              <a:ext uri="{FF2B5EF4-FFF2-40B4-BE49-F238E27FC236}">
                <a16:creationId xmlns:a16="http://schemas.microsoft.com/office/drawing/2014/main" id="{F2129009-A284-48BB-82D1-C445C9DABF55}"/>
              </a:ext>
            </a:extLst>
          </p:cNvPr>
          <p:cNvPicPr>
            <a:picLocks noGrp="1" noChangeAspect="1"/>
          </p:cNvPicPr>
          <p:nvPr>
            <p:ph type="pic" idx="13"/>
          </p:nvPr>
        </p:nvPicPr>
        <p:blipFill rotWithShape="1">
          <a:blip r:embed="rId5">
            <a:extLst>
              <a:ext uri="{28A0092B-C50C-407E-A947-70E740481C1C}">
                <a14:useLocalDpi xmlns:a14="http://schemas.microsoft.com/office/drawing/2010/main" val="0"/>
              </a:ext>
            </a:extLst>
          </a:blip>
          <a:srcRect l="594" r="-594" b="60968"/>
          <a:stretch/>
        </p:blipFill>
        <p:spPr>
          <a:xfrm>
            <a:off x="683568" y="3720395"/>
            <a:ext cx="1296144" cy="1011595"/>
          </a:xfrm>
        </p:spPr>
      </p:pic>
    </p:spTree>
    <p:extLst>
      <p:ext uri="{BB962C8B-B14F-4D97-AF65-F5344CB8AC3E}">
        <p14:creationId xmlns:p14="http://schemas.microsoft.com/office/powerpoint/2010/main" val="2785913067"/>
      </p:ext>
    </p:extLst>
  </p:cSld>
  <p:clrMapOvr>
    <a:masterClrMapping/>
  </p:clrMapOvr>
</p:sld>
</file>

<file path=ppt/theme/theme1.xml><?xml version="1.0" encoding="utf-8"?>
<a:theme xmlns:a="http://schemas.openxmlformats.org/drawingml/2006/main" name="Cover and End Slide Master">
  <a:themeElements>
    <a:clrScheme name="ALLPPT-COLOR-A10">
      <a:dk1>
        <a:sysClr val="windowText" lastClr="000000"/>
      </a:dk1>
      <a:lt1>
        <a:sysClr val="window" lastClr="FFFFFF"/>
      </a:lt1>
      <a:dk2>
        <a:srgbClr val="1F497D"/>
      </a:dk2>
      <a:lt2>
        <a:srgbClr val="EEECE1"/>
      </a:lt2>
      <a:accent1>
        <a:srgbClr val="FDDD06"/>
      </a:accent1>
      <a:accent2>
        <a:srgbClr val="FD2906"/>
      </a:accent2>
      <a:accent3>
        <a:srgbClr val="FDDD06"/>
      </a:accent3>
      <a:accent4>
        <a:srgbClr val="FD2906"/>
      </a:accent4>
      <a:accent5>
        <a:srgbClr val="FDDD06"/>
      </a:accent5>
      <a:accent6>
        <a:srgbClr val="FD2906"/>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0">
      <a:dk1>
        <a:sysClr val="windowText" lastClr="000000"/>
      </a:dk1>
      <a:lt1>
        <a:sysClr val="window" lastClr="FFFFFF"/>
      </a:lt1>
      <a:dk2>
        <a:srgbClr val="1F497D"/>
      </a:dk2>
      <a:lt2>
        <a:srgbClr val="EEECE1"/>
      </a:lt2>
      <a:accent1>
        <a:srgbClr val="FDDD06"/>
      </a:accent1>
      <a:accent2>
        <a:srgbClr val="FD2906"/>
      </a:accent2>
      <a:accent3>
        <a:srgbClr val="FDDD06"/>
      </a:accent3>
      <a:accent4>
        <a:srgbClr val="FD2906"/>
      </a:accent4>
      <a:accent5>
        <a:srgbClr val="FDDD06"/>
      </a:accent5>
      <a:accent6>
        <a:srgbClr val="FD2906"/>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Slide Master">
  <a:themeElements>
    <a:clrScheme name="ALLPPT-COLOR-A10">
      <a:dk1>
        <a:sysClr val="windowText" lastClr="000000"/>
      </a:dk1>
      <a:lt1>
        <a:sysClr val="window" lastClr="FFFFFF"/>
      </a:lt1>
      <a:dk2>
        <a:srgbClr val="1F497D"/>
      </a:dk2>
      <a:lt2>
        <a:srgbClr val="EEECE1"/>
      </a:lt2>
      <a:accent1>
        <a:srgbClr val="FDDD06"/>
      </a:accent1>
      <a:accent2>
        <a:srgbClr val="FD2906"/>
      </a:accent2>
      <a:accent3>
        <a:srgbClr val="FDDD06"/>
      </a:accent3>
      <a:accent4>
        <a:srgbClr val="FD2906"/>
      </a:accent4>
      <a:accent5>
        <a:srgbClr val="FDDD06"/>
      </a:accent5>
      <a:accent6>
        <a:srgbClr val="FD2906"/>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1279</TotalTime>
  <Words>1845</Words>
  <Application>Microsoft Office PowerPoint</Application>
  <PresentationFormat>On-screen Show (16:9)</PresentationFormat>
  <Paragraphs>113</Paragraphs>
  <Slides>19</Slides>
  <Notes>10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19</vt:i4>
      </vt:variant>
    </vt:vector>
  </HeadingPairs>
  <TitlesOfParts>
    <vt:vector size="25" baseType="lpstr">
      <vt:lpstr>Arial</vt:lpstr>
      <vt:lpstr>Calibri</vt:lpstr>
      <vt:lpstr>Times New Roman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googleslidesppt.co;allppt.com</dc:creator>
  <cp:lastModifiedBy>Muhammad Ziyad Al Maududi</cp:lastModifiedBy>
  <cp:revision>131</cp:revision>
  <dcterms:created xsi:type="dcterms:W3CDTF">2016-12-05T23:26:54Z</dcterms:created>
  <dcterms:modified xsi:type="dcterms:W3CDTF">2022-09-17T07:04:07Z</dcterms:modified>
</cp:coreProperties>
</file>