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F73D95-4B8B-4011-8647-81AD78E97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D8B1DEB-D504-41E0-B7A6-8B83B2030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9A51DF-6BA9-419D-BD50-4786D677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79D889-1DC0-42CC-BECA-BE6258A9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D21146-2335-42AD-A4DF-B1F51BD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1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BA8CA3-C229-4F43-846B-886B302A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B3CB7AF-2D77-414E-8EB9-843BB8086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83CDBF-66D3-441A-9196-AF0F8B91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0CC000-41BF-4FA4-8A6D-AF78140C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AE69A8-2334-4A4B-A07B-81895F72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E6DAD89-957A-4184-BB5B-F29EBE933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6D56409-C955-47BF-95DB-DC2502308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0F6432-3BA6-47C9-82FE-6DDD650C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DA78AC-8865-4C65-8968-7137F357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37E087-4297-4E16-A9C2-2CBBFEEF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95ABA0-E92E-458A-BAE4-EB32AC05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F58540-A782-4EA5-8A42-5DD72805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A1196B-C039-4387-BBB3-E1BBF4BA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573B68-4430-41D6-9771-C49593D5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132F39-12F0-4E4F-A4DB-3EB85D7F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984A2C-F970-46A7-BB34-CEEE13E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B12C61-2E5F-4B13-AEE5-2272C76D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92906D-E43C-412B-8A4F-C57949F1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B6B7B-BA52-4C99-AA06-6485A17B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16197A-7A1C-4DAF-AD1D-52640C30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9F08FA-3700-45EC-9CF3-1800201A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0BFEEE-AE8C-4515-8EE0-2C8F741B5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4C2F575-B4DF-483A-84A9-A5410B05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FE6796-7E3B-4FE7-A222-457BB8E2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902A37-79EF-4E60-9C1A-A6685E35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5D423E-F531-4E76-920E-A87165B8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2B16ED-F74B-4373-B54A-66A0D299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F9B75F-157B-4931-8A16-EADC03E2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12FD27F-D709-4D53-BB49-BDF57EAD0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48CCAA3-0593-4407-98F7-EE56761FD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2CAA7D4-91A7-46F4-BA5D-60FE519A0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BB69E35-CF3A-4CD6-A7DF-01B589DE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2F5058C-14F1-44AD-98F3-DD5E3EBD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D82EE8D-5D4F-40DE-B0BD-9BBC82BB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7AA63-0EA3-40FC-86DE-F9395FC2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CCEA964-A9A1-4682-BE08-A2B2E2CB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B789E6A-DE31-48F1-BDB4-ACAD01E5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C8FA38C-A094-42F5-BB74-F87260E3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6E402D1-754C-4083-AE83-C154ABA1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F90D231-8E4C-492E-8BF7-AF60A98F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D1247F6-8918-4EAC-A0EF-AB1AF800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D2491C-ECCD-404C-9E89-42372D24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AB9DBC-787F-4343-8DB6-BF76EF85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DA72E69-944F-4FA6-86ED-A29E18527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9BCE54-8F2C-44DB-977B-699C0EE7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3492843-472C-4490-B9F1-D4AE5B70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D896467-F5F8-43A7-9F6A-46CECCF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5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2E9645-872D-4B66-9C89-45616788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E2794ED-E92F-4374-9764-16FE58F87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41E1777-78FF-4D37-83E6-67D3344FC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EB7FD49-711C-43F7-97CD-211C228F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CAD642-4EEE-4A79-A622-A4DD9A56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90746D-95DC-4BED-AA9C-DA3D4086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2E5D3F8-C31A-44DF-A7F1-4CF14B70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FF881E-95B7-4050-AF40-7A7436A0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ED60C1-C5C8-4125-8C47-81FA7FCC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3C1B-B84A-4F68-94D1-3BEC9E01F1F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A57BEF-7A3A-41F3-8507-316B4FD7A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74DA2A-B88E-4C41-8CA0-EE6F15464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6BCF-0DA5-42A3-AF8C-C716AB578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BFD2447-15A8-4BDE-BFAD-5B77D645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7"/>
            <a:ext cx="12192000" cy="676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D9D5A0A9-CF80-4C09-BE9A-8220BE39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1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0E1EBFD-58B6-4936-88B8-76F174EE8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9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3600B65-096D-45C2-950C-0F3A97483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3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7FA2EE8-5B0B-48A7-8F86-52FF7E2AC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7" y="0"/>
            <a:ext cx="11711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7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2D7F900-ED0D-49FB-8C35-440EB0B9E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5" y="0"/>
            <a:ext cx="10818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2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BF00959B-7CE4-46F6-8547-EF24B767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3" y="0"/>
            <a:ext cx="1081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9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6C3ADED9-0DCE-4980-B609-DE13D8F6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5" y="0"/>
            <a:ext cx="11272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3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11198BD6-D5A8-40BE-BAC4-758038C76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8" y="0"/>
            <a:ext cx="11069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6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922E6A23-DC65-4510-AA33-BA0CF39EE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2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E7A0EAE-0AE0-42B8-82D5-61DD35CB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6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BCEC2A9D-09E3-4FD1-9C18-BAC907535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65455</dc:creator>
  <cp:lastModifiedBy>65455</cp:lastModifiedBy>
  <cp:revision>1</cp:revision>
  <dcterms:created xsi:type="dcterms:W3CDTF">2021-09-26T19:34:22Z</dcterms:created>
  <dcterms:modified xsi:type="dcterms:W3CDTF">2021-09-26T19:35:07Z</dcterms:modified>
</cp:coreProperties>
</file>