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71" r:id="rId3"/>
    <p:sldId id="279" r:id="rId4"/>
    <p:sldId id="28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E75E278A-FF0E-49A4-B170-79828D63BBAD}">
          <p14:sldIdLst>
            <p14:sldId id="256"/>
          </p14:sldIdLst>
        </p14:section>
        <p14:section name="Problem and Solution" id="{B9B51309-D148-4332-87C2-07BE32FBCA3B}">
          <p14:sldIdLst>
            <p14:sldId id="271"/>
            <p14:sldId id="279"/>
          </p14:sldIdLst>
        </p14:section>
        <p14:section name="Learn More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14" autoAdjust="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select the arrows to visit links.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nicef.org/kyrgyzstan/early-childhood-development-and-learn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6842" y="1331750"/>
            <a:ext cx="9104290" cy="2351608"/>
          </a:xfrm>
        </p:spPr>
        <p:txBody>
          <a:bodyPr anchor="ctr" anchorCtr="0"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LUKIS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726842" y="3267956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Better way of learning through LUKIS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Problem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1185553" y="1666375"/>
            <a:ext cx="9697094" cy="3871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sz="36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23%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children aged 3-5 are attending an organized </a:t>
            </a:r>
            <a:r>
              <a:rPr lang="en-US" sz="28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early childhood education program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in Kyrgyzstan</a:t>
            </a:r>
          </a:p>
          <a:p>
            <a:pPr marL="0" lvl="0" indent="0" algn="ctr">
              <a:lnSpc>
                <a:spcPct val="100000"/>
              </a:lnSpc>
              <a:spcAft>
                <a:spcPts val="600"/>
              </a:spcAft>
              <a:buNone/>
              <a:defRPr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algn="ctr">
              <a:lnSpc>
                <a:spcPct val="100000"/>
              </a:lnSpc>
              <a:spcAft>
                <a:spcPts val="600"/>
              </a:spcAft>
              <a:buNone/>
              <a:defRPr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algn="ctr">
              <a:lnSpc>
                <a:spcPct val="100000"/>
              </a:lnSpc>
              <a:spcAft>
                <a:spcPts val="600"/>
              </a:spcAft>
              <a:buNone/>
              <a:defRPr/>
            </a:pPr>
            <a:r>
              <a:rPr lang="en-US" sz="36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20%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teachers have educational background in </a:t>
            </a:r>
            <a:r>
              <a:rPr lang="en-US" sz="2800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early childhood development and education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490482-ECB1-4197-86D9-3DFEEEB70F4F}"/>
              </a:ext>
            </a:extLst>
          </p:cNvPr>
          <p:cNvSpPr/>
          <p:nvPr/>
        </p:nvSpPr>
        <p:spPr>
          <a:xfrm>
            <a:off x="5325027" y="6116154"/>
            <a:ext cx="8929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Source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Solution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D7614B-1E7F-47AC-BD4A-C60DFCD2787D}"/>
              </a:ext>
            </a:extLst>
          </p:cNvPr>
          <p:cNvSpPr/>
          <p:nvPr/>
        </p:nvSpPr>
        <p:spPr>
          <a:xfrm>
            <a:off x="2330016" y="3038272"/>
            <a:ext cx="75658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AI powered learning platform: LUKIS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981073" y="1536192"/>
            <a:ext cx="5776561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More questions about LUKIS?</a:t>
            </a: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_Win32_new.potx" id="{95F22252-1276-4CE0-B5B2-7173AC23E7C1}" vid="{5251F4FC-9BFF-4FAA-9D53-CA33255737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114</TotalTime>
  <Words>63</Words>
  <Application>Microsoft Office PowerPoint</Application>
  <PresentationFormat>Widescreen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Segoe UI</vt:lpstr>
      <vt:lpstr>Segoe UI Light</vt:lpstr>
      <vt:lpstr>WelcomeDoc</vt:lpstr>
      <vt:lpstr>LUKIS</vt:lpstr>
      <vt:lpstr>Problem</vt:lpstr>
      <vt:lpstr>Solution</vt:lpstr>
      <vt:lpstr>More questions about LUKIS?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MSF</dc:title>
  <dc:creator>a-Jan-Mok Zee Juin - UTeM16</dc:creator>
  <cp:keywords/>
  <cp:lastModifiedBy>a-Jan-Mok Zee Juin - UTeM16</cp:lastModifiedBy>
  <cp:revision>24</cp:revision>
  <dcterms:created xsi:type="dcterms:W3CDTF">2019-04-14T03:16:44Z</dcterms:created>
  <dcterms:modified xsi:type="dcterms:W3CDTF">2019-04-14T05:25:33Z</dcterms:modified>
  <cp:version/>
</cp:coreProperties>
</file>