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Çapraz Köşeli Dikdörtgen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9" name="8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12 Resim Yer Tutucusu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Çapraz Köşeli Dikdörtgen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13.12.2017</a:t>
            </a:fld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getting-started/tutorials/launch-windows-v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000100" y="3286124"/>
            <a:ext cx="72866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AWS </a:t>
            </a:r>
          </a:p>
          <a:p>
            <a:pPr algn="ctr"/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(Amazon Web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) Uygulama</a:t>
            </a:r>
          </a:p>
          <a:p>
            <a:pPr algn="ctr"/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Ücretsiz Hesap Açılması ve Server Kurulumu</a:t>
            </a:r>
          </a:p>
          <a:p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642910" y="2214554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CUMHURİYET ÜNİVERTESİ</a:t>
            </a:r>
          </a:p>
          <a:p>
            <a:pPr algn="ctr"/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MÜHENDİSLİK FAKÜLTESİ</a:t>
            </a:r>
          </a:p>
          <a:p>
            <a:pPr algn="ctr"/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BİLGİSAYAR MÜHENDİSLİĞİ BÖLÜMÜ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5 Resim" descr="C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214290"/>
            <a:ext cx="2014536" cy="2001622"/>
          </a:xfrm>
          <a:prstGeom prst="rect">
            <a:avLst/>
          </a:prstGeom>
        </p:spPr>
      </p:pic>
      <p:sp>
        <p:nvSpPr>
          <p:cNvPr id="7" name="Rectangle 4"/>
          <p:cNvSpPr txBox="1">
            <a:spLocks/>
          </p:cNvSpPr>
          <p:nvPr/>
        </p:nvSpPr>
        <p:spPr>
          <a:xfrm>
            <a:off x="928662" y="5357826"/>
            <a:ext cx="7772400" cy="1052512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2015141001  </a:t>
            </a:r>
            <a:r>
              <a:rPr kumimoji="0" lang="tr-T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Mehmed</a:t>
            </a: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Zahid</a:t>
            </a: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KARAKAŞ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2015141021 Ferhat DEMİRTAŞ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714356"/>
            <a:ext cx="8501090" cy="47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73" y="857232"/>
            <a:ext cx="879022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1480"/>
            <a:ext cx="83058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714348" y="4643446"/>
            <a:ext cx="7715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Kredi kartı doğrulaması ve telefon onayı yapılması gerekmekte bunlar yapılmadığı için servisler aktif değil.</a:t>
            </a:r>
          </a:p>
          <a:p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Ayrıca servislerin tamamen aktif olması 24 saati bulabilmekte.</a:t>
            </a:r>
          </a:p>
          <a:p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Kurulum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https://aws.amazon.com/getting-started/tutorials/launch-windows-vm/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adresindeki bilgilere anlatılacak</a:t>
            </a:r>
          </a:p>
          <a:p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642910" y="428604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VM Windows Server Kurulumu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714348" y="92867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Amazon servislerdeki EC2 linkine tıklanır</a:t>
            </a:r>
          </a:p>
          <a:p>
            <a:endParaRPr lang="tr-TR" dirty="0"/>
          </a:p>
        </p:txBody>
      </p:sp>
      <p:pic>
        <p:nvPicPr>
          <p:cNvPr id="12290" name="Picture 2" descr="launch-windows-vm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238219"/>
            <a:ext cx="6429420" cy="535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launch-windows-vm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142984"/>
            <a:ext cx="8318495" cy="5414092"/>
          </a:xfrm>
          <a:prstGeom prst="rect">
            <a:avLst/>
          </a:prstGeom>
          <a:noFill/>
        </p:spPr>
      </p:pic>
      <p:sp>
        <p:nvSpPr>
          <p:cNvPr id="3" name="2 Metin kutusu"/>
          <p:cNvSpPr txBox="1"/>
          <p:nvPr/>
        </p:nvSpPr>
        <p:spPr>
          <a:xfrm>
            <a:off x="571472" y="42860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Instance</a:t>
            </a:r>
            <a:r>
              <a:rPr lang="tr-TR" dirty="0" smtClean="0"/>
              <a:t> altında yer alan </a:t>
            </a:r>
            <a:r>
              <a:rPr lang="tr-TR" dirty="0" err="1" smtClean="0"/>
              <a:t>Launch</a:t>
            </a:r>
            <a:r>
              <a:rPr lang="tr-TR" dirty="0" smtClean="0"/>
              <a:t> </a:t>
            </a:r>
            <a:r>
              <a:rPr lang="tr-TR" dirty="0" err="1" smtClean="0"/>
              <a:t>Instance</a:t>
            </a:r>
            <a:r>
              <a:rPr lang="tr-TR" dirty="0" smtClean="0"/>
              <a:t> Butonuna Seçilir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launch-windows-vm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8012558" cy="5214974"/>
          </a:xfrm>
          <a:prstGeom prst="rect">
            <a:avLst/>
          </a:prstGeom>
          <a:noFill/>
        </p:spPr>
      </p:pic>
      <p:sp>
        <p:nvSpPr>
          <p:cNvPr id="4" name="3 Metin kutusu"/>
          <p:cNvSpPr txBox="1"/>
          <p:nvPr/>
        </p:nvSpPr>
        <p:spPr>
          <a:xfrm>
            <a:off x="714348" y="50004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Listenilen</a:t>
            </a:r>
            <a:r>
              <a:rPr lang="tr-TR" dirty="0" smtClean="0"/>
              <a:t> </a:t>
            </a:r>
            <a:r>
              <a:rPr lang="tr-TR" dirty="0" err="1" smtClean="0"/>
              <a:t>Image’lardan</a:t>
            </a:r>
            <a:r>
              <a:rPr lang="tr-TR" dirty="0" smtClean="0"/>
              <a:t> Windows Server 2012 Seçilir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launch-windows-vm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8001056" cy="5207487"/>
          </a:xfrm>
          <a:prstGeom prst="rect">
            <a:avLst/>
          </a:prstGeom>
          <a:noFill/>
        </p:spPr>
      </p:pic>
      <p:sp>
        <p:nvSpPr>
          <p:cNvPr id="3" name="2 Metin kutusu"/>
          <p:cNvSpPr txBox="1"/>
          <p:nvPr/>
        </p:nvSpPr>
        <p:spPr>
          <a:xfrm>
            <a:off x="714348" y="500042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Gelen </a:t>
            </a:r>
            <a:r>
              <a:rPr lang="tr-TR" dirty="0" err="1" smtClean="0"/>
              <a:t>Sayafan</a:t>
            </a:r>
            <a:r>
              <a:rPr lang="tr-TR" dirty="0" smtClean="0"/>
              <a:t> İstenilen Sever Özellikleri Seçilir</a:t>
            </a:r>
          </a:p>
          <a:p>
            <a:r>
              <a:rPr lang="tr-TR" dirty="0" smtClean="0"/>
              <a:t>Ücretsiz hesap için uygun olanı seçiyoruz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launch-windows-vm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071546"/>
            <a:ext cx="8341843" cy="5429288"/>
          </a:xfrm>
          <a:prstGeom prst="rect">
            <a:avLst/>
          </a:prstGeom>
          <a:noFill/>
        </p:spPr>
      </p:pic>
      <p:sp>
        <p:nvSpPr>
          <p:cNvPr id="3" name="2 Metin kutusu"/>
          <p:cNvSpPr txBox="1"/>
          <p:nvPr/>
        </p:nvSpPr>
        <p:spPr>
          <a:xfrm>
            <a:off x="428596" y="285728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Kurulacak Server’ın özellikleri incelendikten sonra </a:t>
            </a:r>
            <a:r>
              <a:rPr lang="tr-TR" dirty="0" err="1" smtClean="0"/>
              <a:t>Launch</a:t>
            </a:r>
            <a:r>
              <a:rPr lang="tr-TR" dirty="0" smtClean="0"/>
              <a:t> tuşuna basılarak kurulum yapılır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launch-windows-vm-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1500174"/>
            <a:ext cx="7793037" cy="5072098"/>
          </a:xfrm>
          <a:prstGeom prst="rect">
            <a:avLst/>
          </a:prstGeom>
          <a:noFill/>
        </p:spPr>
      </p:pic>
      <p:sp>
        <p:nvSpPr>
          <p:cNvPr id="3" name="2 Metin kutusu"/>
          <p:cNvSpPr txBox="1"/>
          <p:nvPr/>
        </p:nvSpPr>
        <p:spPr>
          <a:xfrm>
            <a:off x="500034" y="0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Sanal </a:t>
            </a:r>
            <a:r>
              <a:rPr lang="tr-TR" dirty="0" err="1" smtClean="0"/>
              <a:t>makinaya</a:t>
            </a:r>
            <a:r>
              <a:rPr lang="tr-TR" dirty="0" smtClean="0"/>
              <a:t> bağlanmamızı sağlayacak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pair</a:t>
            </a:r>
            <a:r>
              <a:rPr lang="tr-TR" dirty="0" smtClean="0"/>
              <a:t> dosyasını bilgisayarımıza indiriyoruz</a:t>
            </a:r>
          </a:p>
          <a:p>
            <a:r>
              <a:rPr lang="en-US" u="sng" dirty="0" smtClean="0"/>
              <a:t>Windows </a:t>
            </a:r>
            <a:r>
              <a:rPr lang="tr-TR" u="sng" dirty="0" smtClean="0"/>
              <a:t>kullanıcılarında</a:t>
            </a:r>
            <a:r>
              <a:rPr lang="en-US" dirty="0" smtClean="0"/>
              <a:t>: (</a:t>
            </a:r>
            <a:r>
              <a:rPr lang="en-US" dirty="0" err="1" smtClean="0"/>
              <a:t>ex.C</a:t>
            </a:r>
            <a:r>
              <a:rPr lang="en-US" dirty="0" smtClean="0"/>
              <a:t>:\user\{</a:t>
            </a:r>
            <a:r>
              <a:rPr lang="en-US" dirty="0" err="1" smtClean="0"/>
              <a:t>yourusername</a:t>
            </a:r>
            <a:r>
              <a:rPr lang="en-US" dirty="0" smtClean="0"/>
              <a:t>}\.</a:t>
            </a:r>
            <a:r>
              <a:rPr lang="en-US" dirty="0" err="1" smtClean="0"/>
              <a:t>ssh</a:t>
            </a:r>
            <a:r>
              <a:rPr lang="en-US" dirty="0" smtClean="0"/>
              <a:t>\MyFirstKey.pem)</a:t>
            </a:r>
            <a:r>
              <a:rPr lang="tr-TR" dirty="0" smtClean="0"/>
              <a:t> konumuna kaydedilmesi öneriliyor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285728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View</a:t>
            </a:r>
            <a:r>
              <a:rPr lang="tr-TR" b="1" dirty="0" smtClean="0"/>
              <a:t> </a:t>
            </a:r>
            <a:r>
              <a:rPr lang="tr-TR" b="1" dirty="0" err="1" smtClean="0"/>
              <a:t>Instances</a:t>
            </a:r>
            <a:r>
              <a:rPr lang="tr-TR" b="1" dirty="0" smtClean="0"/>
              <a:t> oluşturulan </a:t>
            </a:r>
            <a:r>
              <a:rPr lang="tr-TR" b="1" dirty="0" err="1" smtClean="0"/>
              <a:t>makinanın</a:t>
            </a:r>
            <a:r>
              <a:rPr lang="tr-TR" b="1" dirty="0" smtClean="0"/>
              <a:t> durumunu görebiliriz</a:t>
            </a:r>
            <a:endParaRPr lang="tr-TR" dirty="0"/>
          </a:p>
        </p:txBody>
      </p:sp>
      <p:pic>
        <p:nvPicPr>
          <p:cNvPr id="32770" name="Picture 2" descr="launch-windows-vm-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857232"/>
            <a:ext cx="7876460" cy="51263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8410589" cy="388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etin kutusu"/>
          <p:cNvSpPr txBox="1"/>
          <p:nvPr/>
        </p:nvSpPr>
        <p:spPr>
          <a:xfrm>
            <a:off x="785786" y="5500702"/>
            <a:ext cx="657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https://aws.amazon.com/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571480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Remote</a:t>
            </a:r>
            <a:r>
              <a:rPr lang="tr-TR" dirty="0" smtClean="0"/>
              <a:t> </a:t>
            </a:r>
            <a:r>
              <a:rPr lang="tr-TR" dirty="0" err="1" smtClean="0"/>
              <a:t>Desktop</a:t>
            </a:r>
            <a:r>
              <a:rPr lang="tr-TR" dirty="0" smtClean="0"/>
              <a:t> </a:t>
            </a:r>
            <a:r>
              <a:rPr lang="tr-TR" dirty="0" err="1" smtClean="0"/>
              <a:t>Connection</a:t>
            </a:r>
            <a:r>
              <a:rPr lang="tr-TR" dirty="0" smtClean="0"/>
              <a:t>-Uzak Masaüstü Bağlantısı ile server’a bağlanabiliriz. Konsoldan </a:t>
            </a:r>
            <a:r>
              <a:rPr lang="tr-TR" dirty="0" err="1" smtClean="0"/>
              <a:t>Connect</a:t>
            </a:r>
            <a:r>
              <a:rPr lang="tr-TR" dirty="0" smtClean="0"/>
              <a:t> tuşuna basınca bağlantı bilgileri gelecek</a:t>
            </a:r>
            <a:endParaRPr lang="tr-TR" dirty="0"/>
          </a:p>
        </p:txBody>
      </p:sp>
      <p:pic>
        <p:nvPicPr>
          <p:cNvPr id="33794" name="Picture 2" descr="launch-windows-vm-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85860"/>
            <a:ext cx="8207609" cy="53419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launch-windows-vm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85926"/>
            <a:ext cx="6677025" cy="4067176"/>
          </a:xfrm>
          <a:prstGeom prst="rect">
            <a:avLst/>
          </a:prstGeom>
          <a:noFill/>
        </p:spPr>
      </p:pic>
      <p:sp>
        <p:nvSpPr>
          <p:cNvPr id="3" name="2 Metin kutusu"/>
          <p:cNvSpPr txBox="1"/>
          <p:nvPr/>
        </p:nvSpPr>
        <p:spPr>
          <a:xfrm>
            <a:off x="785786" y="428604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Password’a</a:t>
            </a:r>
            <a:r>
              <a:rPr lang="tr-TR" dirty="0" smtClean="0"/>
              <a:t> tıklayınca şifremizi gösterecek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launch-windows-vm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928670"/>
            <a:ext cx="7962639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launch-windows-vm-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000240"/>
            <a:ext cx="6705600" cy="4038601"/>
          </a:xfrm>
          <a:prstGeom prst="rect">
            <a:avLst/>
          </a:prstGeom>
          <a:noFill/>
        </p:spPr>
      </p:pic>
      <p:sp>
        <p:nvSpPr>
          <p:cNvPr id="4" name="3 Metin kutusu"/>
          <p:cNvSpPr txBox="1"/>
          <p:nvPr/>
        </p:nvSpPr>
        <p:spPr>
          <a:xfrm>
            <a:off x="642910" y="785794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Uzak masaüstü bağlantı dosyası indirilerek programla açılır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launch-windows-vm-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85926"/>
            <a:ext cx="7987853" cy="4494210"/>
          </a:xfrm>
          <a:prstGeom prst="rect">
            <a:avLst/>
          </a:prstGeom>
          <a:noFill/>
        </p:spPr>
      </p:pic>
      <p:sp>
        <p:nvSpPr>
          <p:cNvPr id="3" name="2 Metin kutusu"/>
          <p:cNvSpPr txBox="1"/>
          <p:nvPr/>
        </p:nvSpPr>
        <p:spPr>
          <a:xfrm>
            <a:off x="714348" y="714356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Uzak masaüstü bağlantısı sağlandı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500042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Sanal </a:t>
            </a:r>
            <a:r>
              <a:rPr lang="tr-TR" dirty="0" err="1" smtClean="0"/>
              <a:t>makinayı</a:t>
            </a:r>
            <a:r>
              <a:rPr lang="tr-TR" dirty="0" smtClean="0"/>
              <a:t> kapatmak için ilgili server seçilir </a:t>
            </a:r>
            <a:r>
              <a:rPr lang="tr-TR" dirty="0" err="1" smtClean="0"/>
              <a:t>actions</a:t>
            </a:r>
            <a:r>
              <a:rPr lang="tr-TR" dirty="0" smtClean="0"/>
              <a:t> menüsünden </a:t>
            </a:r>
            <a:r>
              <a:rPr lang="tr-TR" dirty="0" err="1" smtClean="0"/>
              <a:t>terminate</a:t>
            </a:r>
            <a:r>
              <a:rPr lang="tr-TR" dirty="0" smtClean="0"/>
              <a:t> seçilir ve sanal makine sonlandırılır</a:t>
            </a:r>
            <a:endParaRPr lang="tr-TR" dirty="0"/>
          </a:p>
        </p:txBody>
      </p:sp>
      <p:pic>
        <p:nvPicPr>
          <p:cNvPr id="38914" name="Picture 2" descr="launch-windows-vm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298"/>
            <a:ext cx="8546713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launch-windows-vm-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563118" cy="4437658"/>
          </a:xfrm>
          <a:prstGeom prst="rect">
            <a:avLst/>
          </a:prstGeom>
          <a:noFill/>
        </p:spPr>
      </p:pic>
      <p:sp>
        <p:nvSpPr>
          <p:cNvPr id="3" name="2 Metin kutusu"/>
          <p:cNvSpPr txBox="1"/>
          <p:nvPr/>
        </p:nvSpPr>
        <p:spPr>
          <a:xfrm>
            <a:off x="571472" y="357166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Gelen uyarıda “</a:t>
            </a:r>
            <a:r>
              <a:rPr lang="tr-TR" dirty="0" err="1" smtClean="0"/>
              <a:t>Yes</a:t>
            </a:r>
            <a:r>
              <a:rPr lang="tr-TR" dirty="0" smtClean="0"/>
              <a:t> </a:t>
            </a:r>
            <a:r>
              <a:rPr lang="tr-TR" dirty="0" err="1" smtClean="0"/>
              <a:t>Terminate</a:t>
            </a:r>
            <a:r>
              <a:rPr lang="tr-TR" dirty="0" smtClean="0"/>
              <a:t>” butonu seçilerek server sonlandırılması tamamlanır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1571604" y="2857496"/>
            <a:ext cx="6191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 smtClean="0">
                <a:latin typeface="Times New Roman" pitchFamily="18" charset="0"/>
                <a:cs typeface="Times New Roman" pitchFamily="18" charset="0"/>
              </a:rPr>
              <a:t>TEŞEKKÜR EDERİZ…</a:t>
            </a:r>
            <a:endParaRPr lang="tr-TR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42918"/>
            <a:ext cx="8571403" cy="572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0"/>
            <a:ext cx="4905394" cy="671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85728"/>
            <a:ext cx="5514996" cy="631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1214414" y="5715016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Kredi kartı bilgileri kimlik doğrulaması için istenmekte karttan para çekimi olmamaktadır. Her ihtimale karşı sanal kredi kartı kullanılabilir. Teyit amaçlı 1$ kesilebilirmiş.</a:t>
            </a:r>
          </a:p>
          <a:p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57166"/>
            <a:ext cx="52673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85728"/>
            <a:ext cx="5172095" cy="55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1500166" y="5929330"/>
            <a:ext cx="664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Telefon araması  ile telefon numarası doğrulaması yapılıyor</a:t>
            </a: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71480"/>
            <a:ext cx="80581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571472" y="5715016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Gelen aramada ekrandaki rakamları tuşluyoruz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571472" y="4857760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Gelen arama olmadığından başka bir numara ile giriş yapıldı </a:t>
            </a:r>
            <a:r>
              <a:rPr lang="tr-TR" b="1" dirty="0" err="1" smtClean="0"/>
              <a:t>maks</a:t>
            </a:r>
            <a:r>
              <a:rPr lang="tr-TR" b="1" dirty="0" smtClean="0"/>
              <a:t>. Numara giriş sayısı aşıldığı için yeni numara girişi içim sistem 12 saat bekleme süresi verdi</a:t>
            </a:r>
            <a:endParaRPr lang="tr-T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8810625" cy="26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öküm">
  <a:themeElements>
    <a:clrScheme name="Dökü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öküm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ökü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264</Words>
  <Application>Microsoft Office PowerPoint</Application>
  <PresentationFormat>Ekran Gösterisi (4:3)</PresentationFormat>
  <Paragraphs>33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8" baseType="lpstr">
      <vt:lpstr>Döküm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mzkarakas</dc:creator>
  <cp:lastModifiedBy>mzkarakas</cp:lastModifiedBy>
  <cp:revision>17</cp:revision>
  <dcterms:created xsi:type="dcterms:W3CDTF">2017-12-13T10:45:06Z</dcterms:created>
  <dcterms:modified xsi:type="dcterms:W3CDTF">2017-12-13T16:05:34Z</dcterms:modified>
</cp:coreProperties>
</file>