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rawing2.xml" ContentType="application/vnd.ms-office.drawingml.diagramDrawing+xml"/>
  <Override PartName="/ppt/slides/slide2.xml" ContentType="application/vnd.openxmlformats-officedocument.presentationml.slide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diagrams/layout1.xml" ContentType="application/vnd.openxmlformats-officedocument.drawingml.diagramLayout+xml"/>
  <Override PartName="/ppt/slides/slide1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layout2.xml" ContentType="application/vnd.openxmlformats-officedocument.drawingml.diagram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diagrams/data1.xml" ContentType="application/vnd.openxmlformats-officedocument.drawingml.diagramData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diagrams/drawing1.xml" ContentType="application/vnd.ms-office.drawingml.diagramDrawing+xml"/>
  <Override PartName="/ppt/diagrams/colors2.xml" ContentType="application/vnd.openxmlformats-officedocument.drawingml.diagramColors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454B"/>
    <a:srgbClr val="084A7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F34126-B824-ED44-B029-DB476BEB211D}" type="doc">
      <dgm:prSet loTypeId="urn:microsoft.com/office/officeart/2005/8/layout/radia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FD578E-3063-0A4A-B323-7A2F2E423D87}">
      <dgm:prSet phldrT="[Text]"/>
      <dgm:spPr/>
      <dgm:t>
        <a:bodyPr/>
        <a:lstStyle/>
        <a:p>
          <a:r>
            <a:rPr lang="en-US" dirty="0" smtClean="0"/>
            <a:t>Split</a:t>
          </a:r>
          <a:endParaRPr lang="en-US" dirty="0"/>
        </a:p>
      </dgm:t>
    </dgm:pt>
    <dgm:pt modelId="{3D2B5CE4-02B7-2146-88D7-348CA697CC58}" type="parTrans" cxnId="{E6F544A1-445E-3F43-9A78-E4B559D2EB0C}">
      <dgm:prSet/>
      <dgm:spPr/>
      <dgm:t>
        <a:bodyPr/>
        <a:lstStyle/>
        <a:p>
          <a:endParaRPr lang="en-US"/>
        </a:p>
      </dgm:t>
    </dgm:pt>
    <dgm:pt modelId="{D2FDE2DD-D7A3-D948-B273-C9E7DBB054D2}" type="sibTrans" cxnId="{E6F544A1-445E-3F43-9A78-E4B559D2EB0C}">
      <dgm:prSet/>
      <dgm:spPr/>
      <dgm:t>
        <a:bodyPr/>
        <a:lstStyle/>
        <a:p>
          <a:endParaRPr lang="en-US"/>
        </a:p>
      </dgm:t>
    </dgm:pt>
    <dgm:pt modelId="{77CD575E-EB7B-0849-AF15-6B4229A575E6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68914E60-0972-6D4D-98F5-011D9CEC5C3B}" type="parTrans" cxnId="{A64FBCE8-95D5-6B45-ABD4-235E2A5957B6}">
      <dgm:prSet/>
      <dgm:spPr/>
      <dgm:t>
        <a:bodyPr/>
        <a:lstStyle/>
        <a:p>
          <a:endParaRPr lang="en-US"/>
        </a:p>
      </dgm:t>
    </dgm:pt>
    <dgm:pt modelId="{D131F686-A619-F643-9045-A2ED0E529954}" type="sibTrans" cxnId="{A64FBCE8-95D5-6B45-ABD4-235E2A5957B6}">
      <dgm:prSet/>
      <dgm:spPr/>
      <dgm:t>
        <a:bodyPr/>
        <a:lstStyle/>
        <a:p>
          <a:endParaRPr lang="en-US"/>
        </a:p>
      </dgm:t>
    </dgm:pt>
    <dgm:pt modelId="{807990E7-F79A-6E42-83BD-28DFAEE9F00A}">
      <dgm:prSet phldrT="[Text]"/>
      <dgm:spPr/>
      <dgm:t>
        <a:bodyPr/>
        <a:lstStyle/>
        <a:p>
          <a:r>
            <a:rPr lang="en-US" dirty="0" err="1" smtClean="0"/>
            <a:t>Webkit</a:t>
          </a:r>
          <a:endParaRPr lang="en-US" dirty="0"/>
        </a:p>
      </dgm:t>
    </dgm:pt>
    <dgm:pt modelId="{93144D1C-8201-894E-8D82-D5CC42046479}" type="parTrans" cxnId="{AC15DD94-9708-A54B-AD8C-D26858DB23F9}">
      <dgm:prSet/>
      <dgm:spPr/>
      <dgm:t>
        <a:bodyPr/>
        <a:lstStyle/>
        <a:p>
          <a:endParaRPr lang="en-US"/>
        </a:p>
      </dgm:t>
    </dgm:pt>
    <dgm:pt modelId="{CC6DC54E-9CC4-DC48-AB14-7C07CC8F1C7F}" type="sibTrans" cxnId="{AC15DD94-9708-A54B-AD8C-D26858DB23F9}">
      <dgm:prSet/>
      <dgm:spPr/>
      <dgm:t>
        <a:bodyPr/>
        <a:lstStyle/>
        <a:p>
          <a:endParaRPr lang="en-US"/>
        </a:p>
      </dgm:t>
    </dgm:pt>
    <dgm:pt modelId="{1573D7F9-5B00-6D46-AA40-AD2A9A985971}">
      <dgm:prSet phldrT="[Text]"/>
      <dgm:spPr/>
      <dgm:t>
        <a:bodyPr/>
        <a:lstStyle/>
        <a:p>
          <a:r>
            <a:rPr lang="en-US" dirty="0" smtClean="0"/>
            <a:t>Internet</a:t>
          </a:r>
          <a:endParaRPr lang="en-US" dirty="0"/>
        </a:p>
      </dgm:t>
    </dgm:pt>
    <dgm:pt modelId="{712E4994-E8B0-8042-A506-8A5B73C69644}" type="parTrans" cxnId="{1383F1AC-6BCB-E74D-90D5-DE7E29638FC8}">
      <dgm:prSet/>
      <dgm:spPr/>
      <dgm:t>
        <a:bodyPr/>
        <a:lstStyle/>
        <a:p>
          <a:endParaRPr lang="en-US"/>
        </a:p>
      </dgm:t>
    </dgm:pt>
    <dgm:pt modelId="{D14B6A3F-84F6-CB4B-BE3D-196C54CCAF75}" type="sibTrans" cxnId="{1383F1AC-6BCB-E74D-90D5-DE7E29638FC8}">
      <dgm:prSet/>
      <dgm:spPr/>
      <dgm:t>
        <a:bodyPr/>
        <a:lstStyle/>
        <a:p>
          <a:endParaRPr lang="en-US"/>
        </a:p>
      </dgm:t>
    </dgm:pt>
    <dgm:pt modelId="{B99FDA23-6AE5-A044-AC27-4E3C61914B05}" type="pres">
      <dgm:prSet presAssocID="{EAF34126-B824-ED44-B029-DB476BEB211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2E9563-4ECA-214B-8E90-CF7C1F186196}" type="pres">
      <dgm:prSet presAssocID="{8BFD578E-3063-0A4A-B323-7A2F2E423D87}" presName="centerShape" presStyleLbl="node0" presStyleIdx="0" presStyleCnt="1" custLinFactNeighborX="767" custLinFactNeighborY="13397"/>
      <dgm:spPr/>
      <dgm:t>
        <a:bodyPr/>
        <a:lstStyle/>
        <a:p>
          <a:endParaRPr lang="en-US"/>
        </a:p>
      </dgm:t>
    </dgm:pt>
    <dgm:pt modelId="{023F66DB-990E-C845-8571-A6BF816E0F09}" type="pres">
      <dgm:prSet presAssocID="{68914E60-0972-6D4D-98F5-011D9CEC5C3B}" presName="Name9" presStyleLbl="parChTrans1D2" presStyleIdx="0" presStyleCnt="3"/>
      <dgm:spPr/>
      <dgm:t>
        <a:bodyPr/>
        <a:lstStyle/>
        <a:p>
          <a:endParaRPr lang="en-US"/>
        </a:p>
      </dgm:t>
    </dgm:pt>
    <dgm:pt modelId="{7091CCB3-ABB3-D841-BE88-2E4079B7744C}" type="pres">
      <dgm:prSet presAssocID="{68914E60-0972-6D4D-98F5-011D9CEC5C3B}" presName="connTx" presStyleLbl="parChTrans1D2" presStyleIdx="0" presStyleCnt="3"/>
      <dgm:spPr/>
      <dgm:t>
        <a:bodyPr/>
        <a:lstStyle/>
        <a:p>
          <a:endParaRPr lang="en-US"/>
        </a:p>
      </dgm:t>
    </dgm:pt>
    <dgm:pt modelId="{990A63B9-6119-2647-9A6D-6A8F92F60F9F}" type="pres">
      <dgm:prSet presAssocID="{77CD575E-EB7B-0849-AF15-6B4229A575E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64AE7D-391B-024B-A4FA-5A8BEACE27C8}" type="pres">
      <dgm:prSet presAssocID="{93144D1C-8201-894E-8D82-D5CC42046479}" presName="Name9" presStyleLbl="parChTrans1D2" presStyleIdx="1" presStyleCnt="3"/>
      <dgm:spPr/>
      <dgm:t>
        <a:bodyPr/>
        <a:lstStyle/>
        <a:p>
          <a:endParaRPr lang="en-US"/>
        </a:p>
      </dgm:t>
    </dgm:pt>
    <dgm:pt modelId="{A41086FF-6CFD-694C-82F3-45C918E29E7D}" type="pres">
      <dgm:prSet presAssocID="{93144D1C-8201-894E-8D82-D5CC42046479}" presName="connTx" presStyleLbl="parChTrans1D2" presStyleIdx="1" presStyleCnt="3"/>
      <dgm:spPr/>
      <dgm:t>
        <a:bodyPr/>
        <a:lstStyle/>
        <a:p>
          <a:endParaRPr lang="en-US"/>
        </a:p>
      </dgm:t>
    </dgm:pt>
    <dgm:pt modelId="{11BCF4D0-4135-4B4F-9717-086DDB78707C}" type="pres">
      <dgm:prSet presAssocID="{807990E7-F79A-6E42-83BD-28DFAEE9F00A}" presName="node" presStyleLbl="node1" presStyleIdx="1" presStyleCnt="3" custRadScaleRad="154073" custRadScaleInc="-333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149508-EE0F-6141-9FEF-4519F38AB832}" type="pres">
      <dgm:prSet presAssocID="{712E4994-E8B0-8042-A506-8A5B73C69644}" presName="Name9" presStyleLbl="parChTrans1D2" presStyleIdx="2" presStyleCnt="3"/>
      <dgm:spPr/>
      <dgm:t>
        <a:bodyPr/>
        <a:lstStyle/>
        <a:p>
          <a:endParaRPr lang="en-US"/>
        </a:p>
      </dgm:t>
    </dgm:pt>
    <dgm:pt modelId="{7EBC3C5C-71C3-9949-8939-C6D0F2DF28B2}" type="pres">
      <dgm:prSet presAssocID="{712E4994-E8B0-8042-A506-8A5B73C69644}" presName="connTx" presStyleLbl="parChTrans1D2" presStyleIdx="2" presStyleCnt="3"/>
      <dgm:spPr/>
      <dgm:t>
        <a:bodyPr/>
        <a:lstStyle/>
        <a:p>
          <a:endParaRPr lang="en-US"/>
        </a:p>
      </dgm:t>
    </dgm:pt>
    <dgm:pt modelId="{79F1068E-DAE3-F147-AA0A-0162B0658E66}" type="pres">
      <dgm:prSet presAssocID="{1573D7F9-5B00-6D46-AA40-AD2A9A985971}" presName="node" presStyleLbl="node1" presStyleIdx="2" presStyleCnt="3" custRadScaleRad="155445" custRadScaleInc="31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C1BFE5-6556-584D-ABB7-45228A558AFD}" type="presOf" srcId="{93144D1C-8201-894E-8D82-D5CC42046479}" destId="{A41086FF-6CFD-694C-82F3-45C918E29E7D}" srcOrd="1" destOrd="0" presId="urn:microsoft.com/office/officeart/2005/8/layout/radial1"/>
    <dgm:cxn modelId="{BE91807C-5048-2D45-968A-37B5BE419F3C}" type="presOf" srcId="{77CD575E-EB7B-0849-AF15-6B4229A575E6}" destId="{990A63B9-6119-2647-9A6D-6A8F92F60F9F}" srcOrd="0" destOrd="0" presId="urn:microsoft.com/office/officeart/2005/8/layout/radial1"/>
    <dgm:cxn modelId="{1E42952B-204C-4348-B957-028A13697D2B}" type="presOf" srcId="{712E4994-E8B0-8042-A506-8A5B73C69644}" destId="{7EBC3C5C-71C3-9949-8939-C6D0F2DF28B2}" srcOrd="1" destOrd="0" presId="urn:microsoft.com/office/officeart/2005/8/layout/radial1"/>
    <dgm:cxn modelId="{16E26826-7C87-594B-B8DD-8DAAD026289D}" type="presOf" srcId="{68914E60-0972-6D4D-98F5-011D9CEC5C3B}" destId="{023F66DB-990E-C845-8571-A6BF816E0F09}" srcOrd="0" destOrd="0" presId="urn:microsoft.com/office/officeart/2005/8/layout/radial1"/>
    <dgm:cxn modelId="{AA7D3891-F851-C547-8148-E887333DE69F}" type="presOf" srcId="{1573D7F9-5B00-6D46-AA40-AD2A9A985971}" destId="{79F1068E-DAE3-F147-AA0A-0162B0658E66}" srcOrd="0" destOrd="0" presId="urn:microsoft.com/office/officeart/2005/8/layout/radial1"/>
    <dgm:cxn modelId="{481CD36A-13A0-E44B-8A13-D751B136E625}" type="presOf" srcId="{EAF34126-B824-ED44-B029-DB476BEB211D}" destId="{B99FDA23-6AE5-A044-AC27-4E3C61914B05}" srcOrd="0" destOrd="0" presId="urn:microsoft.com/office/officeart/2005/8/layout/radial1"/>
    <dgm:cxn modelId="{1CA5ACD9-5354-C143-A551-BDC3983A38A2}" type="presOf" srcId="{8BFD578E-3063-0A4A-B323-7A2F2E423D87}" destId="{182E9563-4ECA-214B-8E90-CF7C1F186196}" srcOrd="0" destOrd="0" presId="urn:microsoft.com/office/officeart/2005/8/layout/radial1"/>
    <dgm:cxn modelId="{D36FAD38-C2F3-4E4C-8C62-E1DDC089372C}" type="presOf" srcId="{807990E7-F79A-6E42-83BD-28DFAEE9F00A}" destId="{11BCF4D0-4135-4B4F-9717-086DDB78707C}" srcOrd="0" destOrd="0" presId="urn:microsoft.com/office/officeart/2005/8/layout/radial1"/>
    <dgm:cxn modelId="{6DD27896-B904-6E49-ABA7-53A6CECF7764}" type="presOf" srcId="{68914E60-0972-6D4D-98F5-011D9CEC5C3B}" destId="{7091CCB3-ABB3-D841-BE88-2E4079B7744C}" srcOrd="1" destOrd="0" presId="urn:microsoft.com/office/officeart/2005/8/layout/radial1"/>
    <dgm:cxn modelId="{5E5E170B-F83B-5644-9C01-3E1CA2CE0137}" type="presOf" srcId="{93144D1C-8201-894E-8D82-D5CC42046479}" destId="{6F64AE7D-391B-024B-A4FA-5A8BEACE27C8}" srcOrd="0" destOrd="0" presId="urn:microsoft.com/office/officeart/2005/8/layout/radial1"/>
    <dgm:cxn modelId="{E6F544A1-445E-3F43-9A78-E4B559D2EB0C}" srcId="{EAF34126-B824-ED44-B029-DB476BEB211D}" destId="{8BFD578E-3063-0A4A-B323-7A2F2E423D87}" srcOrd="0" destOrd="0" parTransId="{3D2B5CE4-02B7-2146-88D7-348CA697CC58}" sibTransId="{D2FDE2DD-D7A3-D948-B273-C9E7DBB054D2}"/>
    <dgm:cxn modelId="{AC15DD94-9708-A54B-AD8C-D26858DB23F9}" srcId="{8BFD578E-3063-0A4A-B323-7A2F2E423D87}" destId="{807990E7-F79A-6E42-83BD-28DFAEE9F00A}" srcOrd="1" destOrd="0" parTransId="{93144D1C-8201-894E-8D82-D5CC42046479}" sibTransId="{CC6DC54E-9CC4-DC48-AB14-7C07CC8F1C7F}"/>
    <dgm:cxn modelId="{1383F1AC-6BCB-E74D-90D5-DE7E29638FC8}" srcId="{8BFD578E-3063-0A4A-B323-7A2F2E423D87}" destId="{1573D7F9-5B00-6D46-AA40-AD2A9A985971}" srcOrd="2" destOrd="0" parTransId="{712E4994-E8B0-8042-A506-8A5B73C69644}" sibTransId="{D14B6A3F-84F6-CB4B-BE3D-196C54CCAF75}"/>
    <dgm:cxn modelId="{40CAAEC6-FE1F-A24F-98B2-80108ECC6BE8}" type="presOf" srcId="{712E4994-E8B0-8042-A506-8A5B73C69644}" destId="{08149508-EE0F-6141-9FEF-4519F38AB832}" srcOrd="0" destOrd="0" presId="urn:microsoft.com/office/officeart/2005/8/layout/radial1"/>
    <dgm:cxn modelId="{A64FBCE8-95D5-6B45-ABD4-235E2A5957B6}" srcId="{8BFD578E-3063-0A4A-B323-7A2F2E423D87}" destId="{77CD575E-EB7B-0849-AF15-6B4229A575E6}" srcOrd="0" destOrd="0" parTransId="{68914E60-0972-6D4D-98F5-011D9CEC5C3B}" sibTransId="{D131F686-A619-F643-9045-A2ED0E529954}"/>
    <dgm:cxn modelId="{7A800498-AB1F-E747-AB70-EE4EC7DDB6BF}" type="presParOf" srcId="{B99FDA23-6AE5-A044-AC27-4E3C61914B05}" destId="{182E9563-4ECA-214B-8E90-CF7C1F186196}" srcOrd="0" destOrd="0" presId="urn:microsoft.com/office/officeart/2005/8/layout/radial1"/>
    <dgm:cxn modelId="{8D5CDE61-8C3F-8645-8F25-5BDB8600BFD8}" type="presParOf" srcId="{B99FDA23-6AE5-A044-AC27-4E3C61914B05}" destId="{023F66DB-990E-C845-8571-A6BF816E0F09}" srcOrd="1" destOrd="0" presId="urn:microsoft.com/office/officeart/2005/8/layout/radial1"/>
    <dgm:cxn modelId="{D867ACD7-DAFA-BA47-85A2-C8388C48C1B1}" type="presParOf" srcId="{023F66DB-990E-C845-8571-A6BF816E0F09}" destId="{7091CCB3-ABB3-D841-BE88-2E4079B7744C}" srcOrd="0" destOrd="0" presId="urn:microsoft.com/office/officeart/2005/8/layout/radial1"/>
    <dgm:cxn modelId="{86B32E31-BE78-CC4E-9527-0AE8468F4706}" type="presParOf" srcId="{B99FDA23-6AE5-A044-AC27-4E3C61914B05}" destId="{990A63B9-6119-2647-9A6D-6A8F92F60F9F}" srcOrd="2" destOrd="0" presId="urn:microsoft.com/office/officeart/2005/8/layout/radial1"/>
    <dgm:cxn modelId="{B9DB713A-3659-1A46-B226-BE73363CB733}" type="presParOf" srcId="{B99FDA23-6AE5-A044-AC27-4E3C61914B05}" destId="{6F64AE7D-391B-024B-A4FA-5A8BEACE27C8}" srcOrd="3" destOrd="0" presId="urn:microsoft.com/office/officeart/2005/8/layout/radial1"/>
    <dgm:cxn modelId="{1E23657A-10DE-4E41-87EE-908DCA6B91FC}" type="presParOf" srcId="{6F64AE7D-391B-024B-A4FA-5A8BEACE27C8}" destId="{A41086FF-6CFD-694C-82F3-45C918E29E7D}" srcOrd="0" destOrd="0" presId="urn:microsoft.com/office/officeart/2005/8/layout/radial1"/>
    <dgm:cxn modelId="{EC47DFC3-ADC0-B742-B98E-BC83CF1CAF05}" type="presParOf" srcId="{B99FDA23-6AE5-A044-AC27-4E3C61914B05}" destId="{11BCF4D0-4135-4B4F-9717-086DDB78707C}" srcOrd="4" destOrd="0" presId="urn:microsoft.com/office/officeart/2005/8/layout/radial1"/>
    <dgm:cxn modelId="{E1030683-CF0E-3C48-A3CD-D34BA8F32893}" type="presParOf" srcId="{B99FDA23-6AE5-A044-AC27-4E3C61914B05}" destId="{08149508-EE0F-6141-9FEF-4519F38AB832}" srcOrd="5" destOrd="0" presId="urn:microsoft.com/office/officeart/2005/8/layout/radial1"/>
    <dgm:cxn modelId="{EE87F92B-47D0-0B44-B446-322A1E29843A}" type="presParOf" srcId="{08149508-EE0F-6141-9FEF-4519F38AB832}" destId="{7EBC3C5C-71C3-9949-8939-C6D0F2DF28B2}" srcOrd="0" destOrd="0" presId="urn:microsoft.com/office/officeart/2005/8/layout/radial1"/>
    <dgm:cxn modelId="{751B5AD6-C2AE-DD47-B3CB-C45C71F653E6}" type="presParOf" srcId="{B99FDA23-6AE5-A044-AC27-4E3C61914B05}" destId="{79F1068E-DAE3-F147-AA0A-0162B0658E66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F1D2E7-45BB-314B-8F76-93C1665DB299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87C2F-9DE7-4D42-823C-B4E40DF94F5F}">
      <dgm:prSet phldrT="[Text]"/>
      <dgm:spPr/>
      <dgm:t>
        <a:bodyPr/>
        <a:lstStyle/>
        <a:p>
          <a:r>
            <a:rPr lang="en-US" dirty="0" smtClean="0"/>
            <a:t>Split</a:t>
          </a:r>
          <a:endParaRPr lang="en-US" dirty="0"/>
        </a:p>
      </dgm:t>
    </dgm:pt>
    <dgm:pt modelId="{5B102A42-1BF2-9043-AF53-F41E0A737994}" type="parTrans" cxnId="{E247B419-D107-CF48-9FFB-83D5BA24E8BA}">
      <dgm:prSet/>
      <dgm:spPr/>
      <dgm:t>
        <a:bodyPr/>
        <a:lstStyle/>
        <a:p>
          <a:endParaRPr lang="en-US"/>
        </a:p>
      </dgm:t>
    </dgm:pt>
    <dgm:pt modelId="{FF0E2691-521E-1D4B-9E6D-F450E98DC562}" type="sibTrans" cxnId="{E247B419-D107-CF48-9FFB-83D5BA24E8BA}">
      <dgm:prSet/>
      <dgm:spPr/>
      <dgm:t>
        <a:bodyPr/>
        <a:lstStyle/>
        <a:p>
          <a:endParaRPr lang="en-US"/>
        </a:p>
      </dgm:t>
    </dgm:pt>
    <dgm:pt modelId="{6045E200-379F-304D-B363-EA78EC9299DD}">
      <dgm:prSet phldrT="[Text]"/>
      <dgm:spPr/>
      <dgm:t>
        <a:bodyPr/>
        <a:lstStyle/>
        <a:p>
          <a:r>
            <a:rPr lang="en-US" dirty="0" smtClean="0"/>
            <a:t>Qt</a:t>
          </a:r>
          <a:endParaRPr lang="en-US" dirty="0"/>
        </a:p>
      </dgm:t>
    </dgm:pt>
    <dgm:pt modelId="{04308BE9-3CC9-704B-A467-5503D0830036}" type="parTrans" cxnId="{A58CDC80-DB6B-6840-B6F5-B05157F06C4A}">
      <dgm:prSet/>
      <dgm:spPr/>
      <dgm:t>
        <a:bodyPr/>
        <a:lstStyle/>
        <a:p>
          <a:endParaRPr lang="en-US"/>
        </a:p>
      </dgm:t>
    </dgm:pt>
    <dgm:pt modelId="{4A46C03B-1001-8E4E-9A33-0B07B096D8C0}" type="sibTrans" cxnId="{A58CDC80-DB6B-6840-B6F5-B05157F06C4A}">
      <dgm:prSet/>
      <dgm:spPr/>
      <dgm:t>
        <a:bodyPr/>
        <a:lstStyle/>
        <a:p>
          <a:endParaRPr lang="en-US"/>
        </a:p>
      </dgm:t>
    </dgm:pt>
    <dgm:pt modelId="{C39BFE22-6444-D94D-9DB3-6E70BE3D513E}">
      <dgm:prSet phldrT="[Text]"/>
      <dgm:spPr/>
      <dgm:t>
        <a:bodyPr/>
        <a:lstStyle/>
        <a:p>
          <a:r>
            <a:rPr lang="en-US" dirty="0" smtClean="0"/>
            <a:t>OS / Networking</a:t>
          </a:r>
          <a:endParaRPr lang="en-US" dirty="0"/>
        </a:p>
      </dgm:t>
    </dgm:pt>
    <dgm:pt modelId="{A53F450D-C51B-D248-A697-5EC9ECC2AAE9}" type="parTrans" cxnId="{CF0125C5-F68D-064D-ACEB-D01D362FBE52}">
      <dgm:prSet/>
      <dgm:spPr/>
      <dgm:t>
        <a:bodyPr/>
        <a:lstStyle/>
        <a:p>
          <a:endParaRPr lang="en-US"/>
        </a:p>
      </dgm:t>
    </dgm:pt>
    <dgm:pt modelId="{E6A24FED-7B3B-BE4D-8E87-15D943EA4D20}" type="sibTrans" cxnId="{CF0125C5-F68D-064D-ACEB-D01D362FBE52}">
      <dgm:prSet/>
      <dgm:spPr/>
      <dgm:t>
        <a:bodyPr/>
        <a:lstStyle/>
        <a:p>
          <a:endParaRPr lang="en-US"/>
        </a:p>
      </dgm:t>
    </dgm:pt>
    <dgm:pt modelId="{8797E5E6-08B3-0547-8E76-743B722CA89F}">
      <dgm:prSet phldrT="[Text]"/>
      <dgm:spPr/>
      <dgm:t>
        <a:bodyPr/>
        <a:lstStyle/>
        <a:p>
          <a:r>
            <a:rPr lang="en-US" dirty="0" err="1" smtClean="0"/>
            <a:t>WebKit</a:t>
          </a:r>
          <a:endParaRPr lang="en-US" dirty="0"/>
        </a:p>
      </dgm:t>
    </dgm:pt>
    <dgm:pt modelId="{F39C9212-0D44-AF49-AD0D-5A4AC771D3AA}" type="parTrans" cxnId="{66FA5E83-5BB5-1F45-8D3E-475139F4EF63}">
      <dgm:prSet/>
      <dgm:spPr/>
      <dgm:t>
        <a:bodyPr/>
        <a:lstStyle/>
        <a:p>
          <a:endParaRPr lang="en-US"/>
        </a:p>
      </dgm:t>
    </dgm:pt>
    <dgm:pt modelId="{28C54F69-A452-8747-921F-8CA135FCA4DD}" type="sibTrans" cxnId="{66FA5E83-5BB5-1F45-8D3E-475139F4EF63}">
      <dgm:prSet/>
      <dgm:spPr/>
      <dgm:t>
        <a:bodyPr/>
        <a:lstStyle/>
        <a:p>
          <a:endParaRPr lang="en-US"/>
        </a:p>
      </dgm:t>
    </dgm:pt>
    <dgm:pt modelId="{3B9744B9-7E3F-F147-B2AE-139F03E96A37}">
      <dgm:prSet phldrT="[Text]"/>
      <dgm:spPr/>
      <dgm:t>
        <a:bodyPr/>
        <a:lstStyle/>
        <a:p>
          <a:r>
            <a:rPr lang="en-US" dirty="0" smtClean="0"/>
            <a:t>The Internet</a:t>
          </a:r>
          <a:endParaRPr lang="en-US" dirty="0"/>
        </a:p>
      </dgm:t>
    </dgm:pt>
    <dgm:pt modelId="{DF01D3AA-31AD-5D4B-844F-1C0B48606087}" type="parTrans" cxnId="{6A7DC551-4429-B544-8CC0-7C7C533D3411}">
      <dgm:prSet/>
      <dgm:spPr/>
      <dgm:t>
        <a:bodyPr/>
        <a:lstStyle/>
        <a:p>
          <a:endParaRPr lang="en-US"/>
        </a:p>
      </dgm:t>
    </dgm:pt>
    <dgm:pt modelId="{DEABAE8C-7E78-894F-8842-20F827C77688}" type="sibTrans" cxnId="{6A7DC551-4429-B544-8CC0-7C7C533D3411}">
      <dgm:prSet/>
      <dgm:spPr/>
      <dgm:t>
        <a:bodyPr/>
        <a:lstStyle/>
        <a:p>
          <a:endParaRPr lang="en-US"/>
        </a:p>
      </dgm:t>
    </dgm:pt>
    <dgm:pt modelId="{4811812B-A63E-AE4A-93BA-FAC6719175CF}" type="pres">
      <dgm:prSet presAssocID="{B5F1D2E7-45BB-314B-8F76-93C1665DB2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E787C93-26DD-E547-88A8-2041E73644EB}" type="pres">
      <dgm:prSet presAssocID="{94387C2F-9DE7-4D42-823C-B4E40DF94F5F}" presName="vertOne" presStyleCnt="0"/>
      <dgm:spPr/>
    </dgm:pt>
    <dgm:pt modelId="{41A76442-F08A-654F-B599-D529F557B6E9}" type="pres">
      <dgm:prSet presAssocID="{94387C2F-9DE7-4D42-823C-B4E40DF94F5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57A582-7650-4C4F-8A1A-743591B73DDD}" type="pres">
      <dgm:prSet presAssocID="{94387C2F-9DE7-4D42-823C-B4E40DF94F5F}" presName="parTransOne" presStyleCnt="0"/>
      <dgm:spPr/>
    </dgm:pt>
    <dgm:pt modelId="{EB253645-A64D-324A-B352-A79A97D0A6CB}" type="pres">
      <dgm:prSet presAssocID="{94387C2F-9DE7-4D42-823C-B4E40DF94F5F}" presName="horzOne" presStyleCnt="0"/>
      <dgm:spPr/>
    </dgm:pt>
    <dgm:pt modelId="{39059F2F-303D-C24A-81A3-CC382A1312D8}" type="pres">
      <dgm:prSet presAssocID="{6045E200-379F-304D-B363-EA78EC9299DD}" presName="vertTwo" presStyleCnt="0"/>
      <dgm:spPr/>
    </dgm:pt>
    <dgm:pt modelId="{FC092551-09C8-694C-8EC7-D874F2ACBAE0}" type="pres">
      <dgm:prSet presAssocID="{6045E200-379F-304D-B363-EA78EC9299DD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4E7E4E-16CA-4043-9A49-20CB0957E1D1}" type="pres">
      <dgm:prSet presAssocID="{6045E200-379F-304D-B363-EA78EC9299DD}" presName="parTransTwo" presStyleCnt="0"/>
      <dgm:spPr/>
    </dgm:pt>
    <dgm:pt modelId="{D6437862-B252-494C-9DCB-984A509EEF9B}" type="pres">
      <dgm:prSet presAssocID="{6045E200-379F-304D-B363-EA78EC9299DD}" presName="horzTwo" presStyleCnt="0"/>
      <dgm:spPr/>
    </dgm:pt>
    <dgm:pt modelId="{0295455E-8912-064C-B574-BD5726BB2DDB}" type="pres">
      <dgm:prSet presAssocID="{C39BFE22-6444-D94D-9DB3-6E70BE3D513E}" presName="vertThree" presStyleCnt="0"/>
      <dgm:spPr/>
    </dgm:pt>
    <dgm:pt modelId="{595269CC-2929-7341-B599-478BC91338FA}" type="pres">
      <dgm:prSet presAssocID="{C39BFE22-6444-D94D-9DB3-6E70BE3D513E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D30015-F4D4-9840-A047-93A8FA93E042}" type="pres">
      <dgm:prSet presAssocID="{C39BFE22-6444-D94D-9DB3-6E70BE3D513E}" presName="horzThree" presStyleCnt="0"/>
      <dgm:spPr/>
    </dgm:pt>
    <dgm:pt modelId="{E8997B11-9AF4-974D-BAB6-60F39F35CC34}" type="pres">
      <dgm:prSet presAssocID="{4A46C03B-1001-8E4E-9A33-0B07B096D8C0}" presName="sibSpaceTwo" presStyleCnt="0"/>
      <dgm:spPr/>
    </dgm:pt>
    <dgm:pt modelId="{C9FF0669-D363-6249-A7D0-15E01D7059FE}" type="pres">
      <dgm:prSet presAssocID="{8797E5E6-08B3-0547-8E76-743B722CA89F}" presName="vertTwo" presStyleCnt="0"/>
      <dgm:spPr/>
    </dgm:pt>
    <dgm:pt modelId="{FD71DDD6-5AF6-C741-AB63-0E59977C6E91}" type="pres">
      <dgm:prSet presAssocID="{8797E5E6-08B3-0547-8E76-743B722CA89F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DA6A21-1DC3-C94E-8D79-E043F08BAD77}" type="pres">
      <dgm:prSet presAssocID="{8797E5E6-08B3-0547-8E76-743B722CA89F}" presName="parTransTwo" presStyleCnt="0"/>
      <dgm:spPr/>
    </dgm:pt>
    <dgm:pt modelId="{2BFD4385-F468-CD41-80A2-A5D42B3EBB8A}" type="pres">
      <dgm:prSet presAssocID="{8797E5E6-08B3-0547-8E76-743B722CA89F}" presName="horzTwo" presStyleCnt="0"/>
      <dgm:spPr/>
    </dgm:pt>
    <dgm:pt modelId="{8732DB3F-7E09-C043-AE1F-141362A38E0F}" type="pres">
      <dgm:prSet presAssocID="{3B9744B9-7E3F-F147-B2AE-139F03E96A37}" presName="vertThree" presStyleCnt="0"/>
      <dgm:spPr/>
    </dgm:pt>
    <dgm:pt modelId="{BFF38581-1FED-5944-BAA2-14839D210AB5}" type="pres">
      <dgm:prSet presAssocID="{3B9744B9-7E3F-F147-B2AE-139F03E96A37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5BC9CB-7B14-8A4C-94E2-46215ECD4513}" type="pres">
      <dgm:prSet presAssocID="{3B9744B9-7E3F-F147-B2AE-139F03E96A37}" presName="horzThree" presStyleCnt="0"/>
      <dgm:spPr/>
    </dgm:pt>
  </dgm:ptLst>
  <dgm:cxnLst>
    <dgm:cxn modelId="{CF0125C5-F68D-064D-ACEB-D01D362FBE52}" srcId="{6045E200-379F-304D-B363-EA78EC9299DD}" destId="{C39BFE22-6444-D94D-9DB3-6E70BE3D513E}" srcOrd="0" destOrd="0" parTransId="{A53F450D-C51B-D248-A697-5EC9ECC2AAE9}" sibTransId="{E6A24FED-7B3B-BE4D-8E87-15D943EA4D20}"/>
    <dgm:cxn modelId="{6A7DC551-4429-B544-8CC0-7C7C533D3411}" srcId="{8797E5E6-08B3-0547-8E76-743B722CA89F}" destId="{3B9744B9-7E3F-F147-B2AE-139F03E96A37}" srcOrd="0" destOrd="0" parTransId="{DF01D3AA-31AD-5D4B-844F-1C0B48606087}" sibTransId="{DEABAE8C-7E78-894F-8842-20F827C77688}"/>
    <dgm:cxn modelId="{95456EA8-7B99-2649-B865-05E68E959914}" type="presOf" srcId="{6045E200-379F-304D-B363-EA78EC9299DD}" destId="{FC092551-09C8-694C-8EC7-D874F2ACBAE0}" srcOrd="0" destOrd="0" presId="urn:microsoft.com/office/officeart/2005/8/layout/hierarchy4"/>
    <dgm:cxn modelId="{B06F2342-A849-3F4C-8E4A-5377EEE9B492}" type="presOf" srcId="{8797E5E6-08B3-0547-8E76-743B722CA89F}" destId="{FD71DDD6-5AF6-C741-AB63-0E59977C6E91}" srcOrd="0" destOrd="0" presId="urn:microsoft.com/office/officeart/2005/8/layout/hierarchy4"/>
    <dgm:cxn modelId="{3CAAECF6-E11F-1141-8CA6-4A18D7473D7E}" type="presOf" srcId="{C39BFE22-6444-D94D-9DB3-6E70BE3D513E}" destId="{595269CC-2929-7341-B599-478BC91338FA}" srcOrd="0" destOrd="0" presId="urn:microsoft.com/office/officeart/2005/8/layout/hierarchy4"/>
    <dgm:cxn modelId="{A58CDC80-DB6B-6840-B6F5-B05157F06C4A}" srcId="{94387C2F-9DE7-4D42-823C-B4E40DF94F5F}" destId="{6045E200-379F-304D-B363-EA78EC9299DD}" srcOrd="0" destOrd="0" parTransId="{04308BE9-3CC9-704B-A467-5503D0830036}" sibTransId="{4A46C03B-1001-8E4E-9A33-0B07B096D8C0}"/>
    <dgm:cxn modelId="{66FA5E83-5BB5-1F45-8D3E-475139F4EF63}" srcId="{94387C2F-9DE7-4D42-823C-B4E40DF94F5F}" destId="{8797E5E6-08B3-0547-8E76-743B722CA89F}" srcOrd="1" destOrd="0" parTransId="{F39C9212-0D44-AF49-AD0D-5A4AC771D3AA}" sibTransId="{28C54F69-A452-8747-921F-8CA135FCA4DD}"/>
    <dgm:cxn modelId="{F4E9B7E7-81E4-E847-BE32-E998E01D387B}" type="presOf" srcId="{3B9744B9-7E3F-F147-B2AE-139F03E96A37}" destId="{BFF38581-1FED-5944-BAA2-14839D210AB5}" srcOrd="0" destOrd="0" presId="urn:microsoft.com/office/officeart/2005/8/layout/hierarchy4"/>
    <dgm:cxn modelId="{372A07FE-397D-A549-A24C-CB2909DA98C7}" type="presOf" srcId="{B5F1D2E7-45BB-314B-8F76-93C1665DB299}" destId="{4811812B-A63E-AE4A-93BA-FAC6719175CF}" srcOrd="0" destOrd="0" presId="urn:microsoft.com/office/officeart/2005/8/layout/hierarchy4"/>
    <dgm:cxn modelId="{A8AA9186-5742-2541-998D-6449629DDDF4}" type="presOf" srcId="{94387C2F-9DE7-4D42-823C-B4E40DF94F5F}" destId="{41A76442-F08A-654F-B599-D529F557B6E9}" srcOrd="0" destOrd="0" presId="urn:microsoft.com/office/officeart/2005/8/layout/hierarchy4"/>
    <dgm:cxn modelId="{E247B419-D107-CF48-9FFB-83D5BA24E8BA}" srcId="{B5F1D2E7-45BB-314B-8F76-93C1665DB299}" destId="{94387C2F-9DE7-4D42-823C-B4E40DF94F5F}" srcOrd="0" destOrd="0" parTransId="{5B102A42-1BF2-9043-AF53-F41E0A737994}" sibTransId="{FF0E2691-521E-1D4B-9E6D-F450E98DC562}"/>
    <dgm:cxn modelId="{E32484F3-2C06-8A4A-A704-8D092450B42E}" type="presParOf" srcId="{4811812B-A63E-AE4A-93BA-FAC6719175CF}" destId="{9E787C93-26DD-E547-88A8-2041E73644EB}" srcOrd="0" destOrd="0" presId="urn:microsoft.com/office/officeart/2005/8/layout/hierarchy4"/>
    <dgm:cxn modelId="{83B62879-E276-2547-9537-DE7F4727531F}" type="presParOf" srcId="{9E787C93-26DD-E547-88A8-2041E73644EB}" destId="{41A76442-F08A-654F-B599-D529F557B6E9}" srcOrd="0" destOrd="0" presId="urn:microsoft.com/office/officeart/2005/8/layout/hierarchy4"/>
    <dgm:cxn modelId="{40A8F64B-E060-D942-B07C-2BA93F636DAE}" type="presParOf" srcId="{9E787C93-26DD-E547-88A8-2041E73644EB}" destId="{9657A582-7650-4C4F-8A1A-743591B73DDD}" srcOrd="1" destOrd="0" presId="urn:microsoft.com/office/officeart/2005/8/layout/hierarchy4"/>
    <dgm:cxn modelId="{33A60FA9-B20F-B847-BD32-929A72D2FA58}" type="presParOf" srcId="{9E787C93-26DD-E547-88A8-2041E73644EB}" destId="{EB253645-A64D-324A-B352-A79A97D0A6CB}" srcOrd="2" destOrd="0" presId="urn:microsoft.com/office/officeart/2005/8/layout/hierarchy4"/>
    <dgm:cxn modelId="{C3019791-4460-5546-AD19-8A5DC32E5E25}" type="presParOf" srcId="{EB253645-A64D-324A-B352-A79A97D0A6CB}" destId="{39059F2F-303D-C24A-81A3-CC382A1312D8}" srcOrd="0" destOrd="0" presId="urn:microsoft.com/office/officeart/2005/8/layout/hierarchy4"/>
    <dgm:cxn modelId="{31686354-D58B-E647-B09A-42DF17CD375B}" type="presParOf" srcId="{39059F2F-303D-C24A-81A3-CC382A1312D8}" destId="{FC092551-09C8-694C-8EC7-D874F2ACBAE0}" srcOrd="0" destOrd="0" presId="urn:microsoft.com/office/officeart/2005/8/layout/hierarchy4"/>
    <dgm:cxn modelId="{FE67920F-2DAD-3C4C-8A35-500D3BBC2404}" type="presParOf" srcId="{39059F2F-303D-C24A-81A3-CC382A1312D8}" destId="{D64E7E4E-16CA-4043-9A49-20CB0957E1D1}" srcOrd="1" destOrd="0" presId="urn:microsoft.com/office/officeart/2005/8/layout/hierarchy4"/>
    <dgm:cxn modelId="{6BBCBE12-C86E-C149-88B1-E0417B44DA3F}" type="presParOf" srcId="{39059F2F-303D-C24A-81A3-CC382A1312D8}" destId="{D6437862-B252-494C-9DCB-984A509EEF9B}" srcOrd="2" destOrd="0" presId="urn:microsoft.com/office/officeart/2005/8/layout/hierarchy4"/>
    <dgm:cxn modelId="{E2BCD73C-45C3-B84B-B597-D03FC235BD50}" type="presParOf" srcId="{D6437862-B252-494C-9DCB-984A509EEF9B}" destId="{0295455E-8912-064C-B574-BD5726BB2DDB}" srcOrd="0" destOrd="0" presId="urn:microsoft.com/office/officeart/2005/8/layout/hierarchy4"/>
    <dgm:cxn modelId="{215B0985-D75C-794E-8845-00BCEDF4B762}" type="presParOf" srcId="{0295455E-8912-064C-B574-BD5726BB2DDB}" destId="{595269CC-2929-7341-B599-478BC91338FA}" srcOrd="0" destOrd="0" presId="urn:microsoft.com/office/officeart/2005/8/layout/hierarchy4"/>
    <dgm:cxn modelId="{2C90A4FC-DAB8-1C4B-9561-BB7644F326FC}" type="presParOf" srcId="{0295455E-8912-064C-B574-BD5726BB2DDB}" destId="{EAD30015-F4D4-9840-A047-93A8FA93E042}" srcOrd="1" destOrd="0" presId="urn:microsoft.com/office/officeart/2005/8/layout/hierarchy4"/>
    <dgm:cxn modelId="{1D5D3130-23BD-1E41-89CF-B8E8BB1B5337}" type="presParOf" srcId="{EB253645-A64D-324A-B352-A79A97D0A6CB}" destId="{E8997B11-9AF4-974D-BAB6-60F39F35CC34}" srcOrd="1" destOrd="0" presId="urn:microsoft.com/office/officeart/2005/8/layout/hierarchy4"/>
    <dgm:cxn modelId="{3CE00350-E157-054D-85FC-BB66D3A8C3F9}" type="presParOf" srcId="{EB253645-A64D-324A-B352-A79A97D0A6CB}" destId="{C9FF0669-D363-6249-A7D0-15E01D7059FE}" srcOrd="2" destOrd="0" presId="urn:microsoft.com/office/officeart/2005/8/layout/hierarchy4"/>
    <dgm:cxn modelId="{D5C96273-263B-834A-A006-E41F74559579}" type="presParOf" srcId="{C9FF0669-D363-6249-A7D0-15E01D7059FE}" destId="{FD71DDD6-5AF6-C741-AB63-0E59977C6E91}" srcOrd="0" destOrd="0" presId="urn:microsoft.com/office/officeart/2005/8/layout/hierarchy4"/>
    <dgm:cxn modelId="{64671FD6-6ECE-9C41-B627-55C75BAE5C5A}" type="presParOf" srcId="{C9FF0669-D363-6249-A7D0-15E01D7059FE}" destId="{03DA6A21-1DC3-C94E-8D79-E043F08BAD77}" srcOrd="1" destOrd="0" presId="urn:microsoft.com/office/officeart/2005/8/layout/hierarchy4"/>
    <dgm:cxn modelId="{17B0E206-0E79-0141-A828-CFDA9EE62007}" type="presParOf" srcId="{C9FF0669-D363-6249-A7D0-15E01D7059FE}" destId="{2BFD4385-F468-CD41-80A2-A5D42B3EBB8A}" srcOrd="2" destOrd="0" presId="urn:microsoft.com/office/officeart/2005/8/layout/hierarchy4"/>
    <dgm:cxn modelId="{A5007143-5EA1-1A4A-94FC-69808BFAFC9C}" type="presParOf" srcId="{2BFD4385-F468-CD41-80A2-A5D42B3EBB8A}" destId="{8732DB3F-7E09-C043-AE1F-141362A38E0F}" srcOrd="0" destOrd="0" presId="urn:microsoft.com/office/officeart/2005/8/layout/hierarchy4"/>
    <dgm:cxn modelId="{587FA05D-5C4D-0D49-A48E-B4AEBF1314FF}" type="presParOf" srcId="{8732DB3F-7E09-C043-AE1F-141362A38E0F}" destId="{BFF38581-1FED-5944-BAA2-14839D210AB5}" srcOrd="0" destOrd="0" presId="urn:microsoft.com/office/officeart/2005/8/layout/hierarchy4"/>
    <dgm:cxn modelId="{BBF0D9FB-AF63-9D4E-AB14-89B41F2B508D}" type="presParOf" srcId="{8732DB3F-7E09-C043-AE1F-141362A38E0F}" destId="{255BC9CB-7B14-8A4C-94E2-46215ECD451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2E9563-4ECA-214B-8E90-CF7C1F186196}">
      <dsp:nvSpPr>
        <dsp:cNvPr id="0" name=""/>
        <dsp:cNvSpPr/>
      </dsp:nvSpPr>
      <dsp:spPr>
        <a:xfrm>
          <a:off x="3190890" y="2590820"/>
          <a:ext cx="1559243" cy="15592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0000"/>
                <a:satMod val="110000"/>
                <a:lumMod val="7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shade val="90000"/>
                <a:satMod val="2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  <a:ln>
          <a:noFill/>
        </a:ln>
        <a:effectLst>
          <a:reflection blurRad="12700" stA="25000" endPos="15000" dist="508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Split</a:t>
          </a:r>
          <a:endParaRPr lang="en-US" sz="4300" kern="1200" dirty="0"/>
        </a:p>
      </dsp:txBody>
      <dsp:txXfrm>
        <a:off x="3190890" y="2590820"/>
        <a:ext cx="1559243" cy="1559243"/>
      </dsp:txXfrm>
    </dsp:sp>
    <dsp:sp modelId="{023F66DB-990E-C845-8571-A6BF816E0F09}">
      <dsp:nvSpPr>
        <dsp:cNvPr id="0" name=""/>
        <dsp:cNvSpPr/>
      </dsp:nvSpPr>
      <dsp:spPr>
        <a:xfrm rot="16158411">
          <a:off x="3447899" y="2066055"/>
          <a:ext cx="1014095" cy="35622"/>
        </a:xfrm>
        <a:custGeom>
          <a:avLst/>
          <a:gdLst/>
          <a:ahLst/>
          <a:cxnLst/>
          <a:rect l="0" t="0" r="0" b="0"/>
          <a:pathLst>
            <a:path>
              <a:moveTo>
                <a:pt x="0" y="17811"/>
              </a:moveTo>
              <a:lnTo>
                <a:pt x="1014095" y="17811"/>
              </a:lnTo>
            </a:path>
          </a:pathLst>
        </a:cu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158411">
        <a:off x="3929594" y="2058514"/>
        <a:ext cx="50704" cy="50704"/>
      </dsp:txXfrm>
    </dsp:sp>
    <dsp:sp modelId="{990A63B9-6119-2647-9A6D-6A8F92F60F9F}">
      <dsp:nvSpPr>
        <dsp:cNvPr id="0" name=""/>
        <dsp:cNvSpPr/>
      </dsp:nvSpPr>
      <dsp:spPr>
        <a:xfrm>
          <a:off x="3159759" y="17669"/>
          <a:ext cx="1559243" cy="15592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0000"/>
                <a:satMod val="110000"/>
                <a:lumMod val="7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shade val="90000"/>
                <a:satMod val="2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  <a:ln>
          <a:noFill/>
        </a:ln>
        <a:effectLst>
          <a:reflection blurRad="12700" stA="25000" endPos="15000" dist="508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Users</a:t>
          </a:r>
          <a:endParaRPr lang="en-US" sz="2500" kern="1200" dirty="0"/>
        </a:p>
      </dsp:txBody>
      <dsp:txXfrm>
        <a:off x="3159759" y="17669"/>
        <a:ext cx="1559243" cy="1559243"/>
      </dsp:txXfrm>
    </dsp:sp>
    <dsp:sp modelId="{6F64AE7D-391B-024B-A4FA-5A8BEACE27C8}">
      <dsp:nvSpPr>
        <dsp:cNvPr id="0" name=""/>
        <dsp:cNvSpPr/>
      </dsp:nvSpPr>
      <dsp:spPr>
        <a:xfrm rot="21599981">
          <a:off x="4750134" y="3352622"/>
          <a:ext cx="1488734" cy="35622"/>
        </a:xfrm>
        <a:custGeom>
          <a:avLst/>
          <a:gdLst/>
          <a:ahLst/>
          <a:cxnLst/>
          <a:rect l="0" t="0" r="0" b="0"/>
          <a:pathLst>
            <a:path>
              <a:moveTo>
                <a:pt x="0" y="17811"/>
              </a:moveTo>
              <a:lnTo>
                <a:pt x="1488734" y="17811"/>
              </a:lnTo>
            </a:path>
          </a:pathLst>
        </a:cu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599981">
        <a:off x="5457282" y="3333215"/>
        <a:ext cx="74436" cy="74436"/>
      </dsp:txXfrm>
    </dsp:sp>
    <dsp:sp modelId="{11BCF4D0-4135-4B4F-9717-086DDB78707C}">
      <dsp:nvSpPr>
        <dsp:cNvPr id="0" name=""/>
        <dsp:cNvSpPr/>
      </dsp:nvSpPr>
      <dsp:spPr>
        <a:xfrm>
          <a:off x="6238868" y="2590803"/>
          <a:ext cx="1559243" cy="15592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0000"/>
                <a:satMod val="110000"/>
                <a:lumMod val="7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shade val="90000"/>
                <a:satMod val="2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  <a:ln>
          <a:noFill/>
        </a:ln>
        <a:effectLst>
          <a:reflection blurRad="12700" stA="25000" endPos="15000" dist="508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Webkit</a:t>
          </a:r>
          <a:endParaRPr lang="en-US" sz="2500" kern="1200" dirty="0"/>
        </a:p>
      </dsp:txBody>
      <dsp:txXfrm>
        <a:off x="6238868" y="2590803"/>
        <a:ext cx="1559243" cy="1559243"/>
      </dsp:txXfrm>
    </dsp:sp>
    <dsp:sp modelId="{08149508-EE0F-6141-9FEF-4519F38AB832}">
      <dsp:nvSpPr>
        <dsp:cNvPr id="0" name=""/>
        <dsp:cNvSpPr/>
      </dsp:nvSpPr>
      <dsp:spPr>
        <a:xfrm rot="10716194">
          <a:off x="1625459" y="3390719"/>
          <a:ext cx="1565895" cy="35622"/>
        </a:xfrm>
        <a:custGeom>
          <a:avLst/>
          <a:gdLst/>
          <a:ahLst/>
          <a:cxnLst/>
          <a:rect l="0" t="0" r="0" b="0"/>
          <a:pathLst>
            <a:path>
              <a:moveTo>
                <a:pt x="0" y="17811"/>
              </a:moveTo>
              <a:lnTo>
                <a:pt x="1565895" y="17811"/>
              </a:lnTo>
            </a:path>
          </a:pathLst>
        </a:cu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716194">
        <a:off x="2369260" y="3369383"/>
        <a:ext cx="78294" cy="78294"/>
      </dsp:txXfrm>
    </dsp:sp>
    <dsp:sp modelId="{79F1068E-DAE3-F147-AA0A-0162B0658E66}">
      <dsp:nvSpPr>
        <dsp:cNvPr id="0" name=""/>
        <dsp:cNvSpPr/>
      </dsp:nvSpPr>
      <dsp:spPr>
        <a:xfrm>
          <a:off x="66680" y="2666997"/>
          <a:ext cx="1559243" cy="15592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0000"/>
                <a:satMod val="110000"/>
                <a:lumMod val="7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shade val="90000"/>
                <a:satMod val="2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  <a:ln>
          <a:noFill/>
        </a:ln>
        <a:effectLst>
          <a:reflection blurRad="12700" stA="25000" endPos="15000" dist="508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Internet</a:t>
          </a:r>
          <a:endParaRPr lang="en-US" sz="2500" kern="1200" dirty="0"/>
        </a:p>
      </dsp:txBody>
      <dsp:txXfrm>
        <a:off x="66680" y="2666997"/>
        <a:ext cx="1559243" cy="155924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A76442-F08A-654F-B599-D529F557B6E9}">
      <dsp:nvSpPr>
        <dsp:cNvPr id="0" name=""/>
        <dsp:cNvSpPr/>
      </dsp:nvSpPr>
      <dsp:spPr>
        <a:xfrm>
          <a:off x="2908" y="3467"/>
          <a:ext cx="7872946" cy="14518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0000"/>
                <a:satMod val="110000"/>
                <a:lumMod val="7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shade val="90000"/>
                <a:satMod val="2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  <a:ln>
          <a:noFill/>
        </a:ln>
        <a:effectLst>
          <a:reflection blurRad="12700" stA="25000" endPos="15000" dist="508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/>
            <a:t>Split</a:t>
          </a:r>
          <a:endParaRPr lang="en-US" sz="6300" kern="1200" dirty="0"/>
        </a:p>
      </dsp:txBody>
      <dsp:txXfrm>
        <a:off x="2908" y="3467"/>
        <a:ext cx="7872946" cy="1451850"/>
      </dsp:txXfrm>
    </dsp:sp>
    <dsp:sp modelId="{FC092551-09C8-694C-8EC7-D874F2ACBAE0}">
      <dsp:nvSpPr>
        <dsp:cNvPr id="0" name=""/>
        <dsp:cNvSpPr/>
      </dsp:nvSpPr>
      <dsp:spPr>
        <a:xfrm>
          <a:off x="2908" y="1593412"/>
          <a:ext cx="3777805" cy="14518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0000"/>
                <a:satMod val="110000"/>
                <a:lumMod val="7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shade val="90000"/>
                <a:satMod val="2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  <a:ln>
          <a:noFill/>
        </a:ln>
        <a:effectLst>
          <a:reflection blurRad="12700" stA="25000" endPos="15000" dist="508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/>
            <a:t>Qt</a:t>
          </a:r>
          <a:endParaRPr lang="en-US" sz="6300" kern="1200" dirty="0"/>
        </a:p>
      </dsp:txBody>
      <dsp:txXfrm>
        <a:off x="2908" y="1593412"/>
        <a:ext cx="3777805" cy="1451850"/>
      </dsp:txXfrm>
    </dsp:sp>
    <dsp:sp modelId="{595269CC-2929-7341-B599-478BC91338FA}">
      <dsp:nvSpPr>
        <dsp:cNvPr id="0" name=""/>
        <dsp:cNvSpPr/>
      </dsp:nvSpPr>
      <dsp:spPr>
        <a:xfrm>
          <a:off x="2908" y="3183356"/>
          <a:ext cx="3777805" cy="14518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0000"/>
                <a:satMod val="110000"/>
                <a:lumMod val="7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shade val="90000"/>
                <a:satMod val="2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  <a:ln>
          <a:noFill/>
        </a:ln>
        <a:effectLst>
          <a:reflection blurRad="12700" stA="25000" endPos="15000" dist="508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OS / Networking</a:t>
          </a:r>
          <a:endParaRPr lang="en-US" sz="3900" kern="1200" dirty="0"/>
        </a:p>
      </dsp:txBody>
      <dsp:txXfrm>
        <a:off x="2908" y="3183356"/>
        <a:ext cx="3777805" cy="1451850"/>
      </dsp:txXfrm>
    </dsp:sp>
    <dsp:sp modelId="{FD71DDD6-5AF6-C741-AB63-0E59977C6E91}">
      <dsp:nvSpPr>
        <dsp:cNvPr id="0" name=""/>
        <dsp:cNvSpPr/>
      </dsp:nvSpPr>
      <dsp:spPr>
        <a:xfrm>
          <a:off x="4098049" y="1593412"/>
          <a:ext cx="3777805" cy="14518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0000"/>
                <a:satMod val="110000"/>
                <a:lumMod val="7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shade val="90000"/>
                <a:satMod val="2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  <a:ln>
          <a:noFill/>
        </a:ln>
        <a:effectLst>
          <a:reflection blurRad="12700" stA="25000" endPos="15000" dist="508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err="1" smtClean="0"/>
            <a:t>WebKit</a:t>
          </a:r>
          <a:endParaRPr lang="en-US" sz="6300" kern="1200" dirty="0"/>
        </a:p>
      </dsp:txBody>
      <dsp:txXfrm>
        <a:off x="4098049" y="1593412"/>
        <a:ext cx="3777805" cy="1451850"/>
      </dsp:txXfrm>
    </dsp:sp>
    <dsp:sp modelId="{BFF38581-1FED-5944-BAA2-14839D210AB5}">
      <dsp:nvSpPr>
        <dsp:cNvPr id="0" name=""/>
        <dsp:cNvSpPr/>
      </dsp:nvSpPr>
      <dsp:spPr>
        <a:xfrm>
          <a:off x="4098049" y="3183356"/>
          <a:ext cx="3777805" cy="14518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0000"/>
                <a:satMod val="110000"/>
                <a:lumMod val="7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shade val="90000"/>
                <a:satMod val="2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  <a:ln>
          <a:noFill/>
        </a:ln>
        <a:effectLst>
          <a:reflection blurRad="12700" stA="25000" endPos="15000" dist="508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The Internet</a:t>
          </a:r>
          <a:endParaRPr lang="en-US" sz="3900" kern="1200" dirty="0"/>
        </a:p>
      </dsp:txBody>
      <dsp:txXfrm>
        <a:off x="4098049" y="3183356"/>
        <a:ext cx="3777805" cy="1451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DF55C-671D-564D-B2A1-738F81DB2286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6B115-5F57-C343-98BF-6FBED5CF8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Split&lt;-&gt;</a:t>
            </a:r>
            <a:r>
              <a:rPr lang="en-US" dirty="0" err="1" smtClean="0"/>
              <a:t>Webkit</a:t>
            </a:r>
            <a:r>
              <a:rPr lang="en-US" baseline="0" dirty="0" smtClean="0"/>
              <a:t>   : Request Render / Render Content</a:t>
            </a:r>
          </a:p>
          <a:p>
            <a:r>
              <a:rPr lang="en-US" baseline="0" dirty="0" smtClean="0"/>
              <a:t>Split&lt;-&gt;Internet  : Request Content / Provide Content</a:t>
            </a:r>
          </a:p>
          <a:p>
            <a:r>
              <a:rPr lang="en-US" baseline="0" dirty="0" smtClean="0"/>
              <a:t>Split&lt;-&gt;Users     : View Content / </a:t>
            </a:r>
            <a:r>
              <a:rPr lang="en-US" b="1" baseline="0" dirty="0" smtClean="0"/>
              <a:t>Define Content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6B115-5F57-C343-98BF-6FBED5CF8B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3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3" y="1537447"/>
            <a:ext cx="7826281" cy="162709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3218329"/>
            <a:ext cx="7826281" cy="86061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2856" y="1600200"/>
            <a:ext cx="3931920" cy="56673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792" y="457200"/>
            <a:ext cx="3474720" cy="510235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2856" y="2240280"/>
            <a:ext cx="3931920" cy="210312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8577263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745038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575" y="5563458"/>
            <a:ext cx="3931920" cy="652462"/>
          </a:xfr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Media Placeholder 11"/>
          <p:cNvSpPr>
            <a:spLocks noGrp="1"/>
          </p:cNvSpPr>
          <p:nvPr>
            <p:ph type="media" sz="quarter" idx="14"/>
          </p:nvPr>
        </p:nvSpPr>
        <p:spPr>
          <a:xfrm>
            <a:off x="282575" y="458788"/>
            <a:ext cx="8577263" cy="3849624"/>
          </a:xfrm>
          <a:noFill/>
          <a:ln w="44450">
            <a:solidFill>
              <a:schemeClr val="bg1"/>
            </a:solidFill>
            <a:miter lim="800000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media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458788"/>
            <a:ext cx="1447800" cy="5792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1350" y="458788"/>
            <a:ext cx="6521450" cy="5792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Freeform 1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371725" y="381000"/>
            <a:ext cx="4400550" cy="3048000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350" y="4146363"/>
            <a:ext cx="7856538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350" y="5620871"/>
            <a:ext cx="7856538" cy="61408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17059"/>
            <a:ext cx="7772400" cy="165506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662979"/>
            <a:ext cx="7772400" cy="1500187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lnSpc>
                <a:spcPts val="2000"/>
              </a:lnSpc>
              <a:spcBef>
                <a:spcPts val="2000"/>
              </a:spcBef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50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501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Freeform 1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50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601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601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Freeform 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Freeform 11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Freeform 12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340" y="802910"/>
            <a:ext cx="3474720" cy="116205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2010" y="449705"/>
            <a:ext cx="3931920" cy="57813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340" y="2057399"/>
            <a:ext cx="3474720" cy="37338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6"/>
            <a:ext cx="7856538" cy="13100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600200"/>
            <a:ext cx="7878788" cy="463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5D6E8E1A-54C5-484E-9C3E-9496CC66DF46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6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76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hyperlink" Target="mailto:benmonty@umich.edu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mailto:jimbru@umich.edu" TargetMode="External"/><Relationship Id="rId3" Type="http://schemas.openxmlformats.org/officeDocument/2006/relationships/hyperlink" Target="mailto:mzlee@umich.edu" TargetMode="External"/><Relationship Id="rId5" Type="http://schemas.openxmlformats.org/officeDocument/2006/relationships/hyperlink" Target="mailto:rdsteen@umich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6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6" Type="http://schemas.microsoft.com/office/2007/relationships/diagramDrawing" Target="../diagrams/drawing2.xml"/><Relationship Id="rId4" Type="http://schemas.openxmlformats.org/officeDocument/2006/relationships/diagramQuickStyle" Target="../diagrams/quickStyl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5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Split Web Browser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685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new way to browse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4953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 Montgomery		Jim </a:t>
            </a:r>
            <a:r>
              <a:rPr lang="en-US" dirty="0" err="1" smtClean="0"/>
              <a:t>Brusstar</a:t>
            </a:r>
            <a:endParaRPr lang="en-US" dirty="0" smtClean="0"/>
          </a:p>
          <a:p>
            <a:r>
              <a:rPr lang="en-US" dirty="0" smtClean="0"/>
              <a:t>Michael Lee		Robert Steen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UI!</a:t>
            </a:r>
          </a:p>
          <a:p>
            <a:r>
              <a:rPr lang="en-US" dirty="0" smtClean="0"/>
              <a:t>More intuitive selection</a:t>
            </a:r>
          </a:p>
          <a:p>
            <a:r>
              <a:rPr lang="en-US" dirty="0" smtClean="0"/>
              <a:t>Content-aware rendering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717550" y="1600200"/>
            <a:ext cx="4006850" cy="4651375"/>
          </a:xfrm>
        </p:spPr>
        <p:txBody>
          <a:bodyPr/>
          <a:lstStyle/>
          <a:p>
            <a:pPr algn="r">
              <a:buNone/>
            </a:pPr>
            <a:r>
              <a:rPr lang="en-US" dirty="0" smtClean="0"/>
              <a:t>Jim Brusstar </a:t>
            </a:r>
          </a:p>
          <a:p>
            <a:endParaRPr lang="en-US" dirty="0" smtClean="0"/>
          </a:p>
          <a:p>
            <a:pPr algn="r">
              <a:buNone/>
            </a:pPr>
            <a:r>
              <a:rPr lang="en-US" dirty="0" smtClean="0"/>
              <a:t>Michael Lee</a:t>
            </a:r>
          </a:p>
          <a:p>
            <a:endParaRPr lang="en-US" dirty="0" smtClean="0"/>
          </a:p>
          <a:p>
            <a:pPr algn="r">
              <a:buNone/>
            </a:pPr>
            <a:r>
              <a:rPr lang="en-US" dirty="0" smtClean="0"/>
              <a:t>Ben Montgomery</a:t>
            </a:r>
          </a:p>
          <a:p>
            <a:endParaRPr lang="en-US" dirty="0" smtClean="0"/>
          </a:p>
          <a:p>
            <a:pPr algn="r">
              <a:buNone/>
            </a:pPr>
            <a:r>
              <a:rPr lang="en-US" dirty="0" smtClean="0"/>
              <a:t>Robert Steen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 numCol="1"/>
          <a:lstStyle/>
          <a:p>
            <a:r>
              <a:rPr lang="en-US" dirty="0" smtClean="0">
                <a:hlinkClick r:id="rId2"/>
              </a:rPr>
              <a:t>jimbru@umich.edu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mzlee@umich.edu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benmonty@umich.edu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rdsteen@umich.edu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With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Too much information</a:t>
            </a:r>
          </a:p>
          <a:p>
            <a:r>
              <a:rPr lang="en-US" sz="2800" dirty="0" smtClean="0"/>
              <a:t>Too many context switches</a:t>
            </a:r>
          </a:p>
          <a:p>
            <a:r>
              <a:rPr lang="en-US" sz="2800" dirty="0" smtClean="0"/>
              <a:t>Users have no control over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Split a page into pieces, keep what you want</a:t>
            </a:r>
          </a:p>
          <a:p>
            <a:r>
              <a:rPr lang="en-US" sz="2800" dirty="0" smtClean="0"/>
              <a:t>All relevant content on one screen</a:t>
            </a:r>
          </a:p>
          <a:p>
            <a:r>
              <a:rPr lang="en-US" sz="2800" dirty="0" smtClean="0"/>
              <a:t>Puts the user in control of presentation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</a:t>
            </a:r>
            <a:endParaRPr lang="en-US" dirty="0"/>
          </a:p>
        </p:txBody>
      </p:sp>
      <p:pic>
        <p:nvPicPr>
          <p:cNvPr id="4" name="Content Placeholder 3" descr="split_mockup_02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078" r="-3078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19125" y="1600200"/>
          <a:ext cx="7878763" cy="463867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619125" y="1600200"/>
          <a:ext cx="7878763" cy="463867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Split keeps original layout intact</a:t>
            </a:r>
          </a:p>
          <a:p>
            <a:r>
              <a:rPr lang="en-US" sz="2800" dirty="0" smtClean="0"/>
              <a:t>Shows only user’s preferred content</a:t>
            </a:r>
          </a:p>
          <a:p>
            <a:r>
              <a:rPr lang="en-US" sz="2800" dirty="0" smtClean="0"/>
              <a:t>Full compatibility, regardless of content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13561"/>
          <a:ext cx="8229600" cy="420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Split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Firefox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Safari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Internet</a:t>
                      </a:r>
                      <a:r>
                        <a:rPr lang="en-US" sz="2800" baseline="0" dirty="0" smtClean="0"/>
                        <a:t> Explorer</a:t>
                      </a:r>
                      <a:endParaRPr lang="en-U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Render Content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Tabbed Browsing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Content Slices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Only</a:t>
                      </a:r>
                      <a:r>
                        <a:rPr lang="en-US" sz="2800" baseline="0" dirty="0" smtClean="0"/>
                        <a:t> for static content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Only if it’s defined</a:t>
                      </a:r>
                      <a:r>
                        <a:rPr lang="en-US" sz="2800" baseline="0" dirty="0" smtClean="0"/>
                        <a:t> on page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598" y="1813560"/>
          <a:ext cx="8610602" cy="4130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361"/>
                <a:gridCol w="558557"/>
                <a:gridCol w="558557"/>
                <a:gridCol w="558557"/>
                <a:gridCol w="558557"/>
                <a:gridCol w="558557"/>
                <a:gridCol w="558557"/>
                <a:gridCol w="558557"/>
                <a:gridCol w="558557"/>
                <a:gridCol w="558557"/>
                <a:gridCol w="558557"/>
                <a:gridCol w="558557"/>
                <a:gridCol w="558557"/>
                <a:gridCol w="558557"/>
              </a:tblGrid>
              <a:tr h="590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Task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Sep 21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Sep 28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Oct 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Oct</a:t>
                      </a:r>
                      <a:r>
                        <a:rPr lang="en-US" sz="1600" baseline="0" dirty="0" smtClean="0"/>
                        <a:t> 12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Oct 19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Oct 26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Nov</a:t>
                      </a:r>
                      <a:r>
                        <a:rPr lang="en-US" sz="1600" baseline="0" dirty="0" smtClean="0"/>
                        <a:t> 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Nov 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Nov 16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Nov 23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Nov 30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Dec 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Dec 14</a:t>
                      </a:r>
                      <a:endParaRPr lang="en-US" sz="1600" dirty="0"/>
                    </a:p>
                  </a:txBody>
                  <a:tcPr anchor="ctr"/>
                </a:tc>
              </a:tr>
              <a:tr h="5900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Documents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084A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590006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Basic Application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5900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Basic Clipping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D745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D745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D745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D745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5900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Complex Clipping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D745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D745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D745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5900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Web Browsing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73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73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5900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Browsing and Clipping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084A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084A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084A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084A7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hibit">
  <a:themeElements>
    <a:clrScheme name="Exhibit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3399FF"/>
      </a:accent1>
      <a:accent2>
        <a:srgbClr val="69FFFF"/>
      </a:accent2>
      <a:accent3>
        <a:srgbClr val="CCFF33"/>
      </a:accent3>
      <a:accent4>
        <a:srgbClr val="3333FF"/>
      </a:accent4>
      <a:accent5>
        <a:srgbClr val="9933FF"/>
      </a:accent5>
      <a:accent6>
        <a:srgbClr val="FF33FF"/>
      </a:accent6>
      <a:hlink>
        <a:srgbClr val="6699FF"/>
      </a:hlink>
      <a:folHlink>
        <a:srgbClr val="9999CC"/>
      </a:folHlink>
    </a:clrScheme>
    <a:fontScheme name="Exhibit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Exhibit.thmx</Template>
  <TotalTime>162</TotalTime>
  <Words>245</Words>
  <Application>Microsoft Macintosh PowerPoint</Application>
  <PresentationFormat>On-screen Show (4:3)</PresentationFormat>
  <Paragraphs>91</Paragraphs>
  <Slides>11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Exhibit</vt:lpstr>
      <vt:lpstr>The Split Web Browser</vt:lpstr>
      <vt:lpstr>The Problem With Browsers</vt:lpstr>
      <vt:lpstr>The Solution: Split</vt:lpstr>
      <vt:lpstr>Split</vt:lpstr>
      <vt:lpstr>Architecture</vt:lpstr>
      <vt:lpstr>Architecture</vt:lpstr>
      <vt:lpstr>Secret Sauce</vt:lpstr>
      <vt:lpstr>Competition</vt:lpstr>
      <vt:lpstr>Milestones</vt:lpstr>
      <vt:lpstr>Future Enhancements</vt:lpstr>
      <vt:lpstr>Contact Us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Split Web Browser</dc:title>
  <dc:creator>monty</dc:creator>
  <cp:lastModifiedBy>Michael Lee</cp:lastModifiedBy>
  <cp:revision>30</cp:revision>
  <dcterms:created xsi:type="dcterms:W3CDTF">2009-09-28T18:50:50Z</dcterms:created>
  <dcterms:modified xsi:type="dcterms:W3CDTF">2009-09-28T20:06:16Z</dcterms:modified>
</cp:coreProperties>
</file>