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data1.xml" ContentType="application/vnd.openxmlformats-officedocument.drawingml.diagramData+xml"/>
  <Default Extension="bin" ContentType="application/vnd.openxmlformats-officedocument.presentationml.printerSettings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diagrams/drawing1.xml" ContentType="application/vnd.ms-office.drawingml.diagramDrawing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7" r:id="rId5"/>
    <p:sldId id="268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454B"/>
    <a:srgbClr val="084A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09596-920D-8045-BAE4-F01B7BABA586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3A2206-90C7-5F42-B8D2-8FEF9117F788}">
      <dgm:prSet phldrT="[Text]"/>
      <dgm:spPr/>
      <dgm:t>
        <a:bodyPr/>
        <a:lstStyle/>
        <a:p>
          <a:r>
            <a:rPr lang="en-US" dirty="0" smtClean="0"/>
            <a:t>Open Browser</a:t>
          </a:r>
          <a:endParaRPr lang="en-US" dirty="0"/>
        </a:p>
      </dgm:t>
    </dgm:pt>
    <dgm:pt modelId="{934A7EAB-0C54-624A-83E4-42C797827AD3}" type="parTrans" cxnId="{D4169E40-B238-6D4E-8FDE-F7B0A650CE16}">
      <dgm:prSet/>
      <dgm:spPr/>
      <dgm:t>
        <a:bodyPr/>
        <a:lstStyle/>
        <a:p>
          <a:endParaRPr lang="en-US"/>
        </a:p>
      </dgm:t>
    </dgm:pt>
    <dgm:pt modelId="{90114B25-860F-8B43-8D1C-88EB55F3E7AB}" type="sibTrans" cxnId="{D4169E40-B238-6D4E-8FDE-F7B0A650CE16}">
      <dgm:prSet/>
      <dgm:spPr/>
      <dgm:t>
        <a:bodyPr/>
        <a:lstStyle/>
        <a:p>
          <a:endParaRPr lang="en-US"/>
        </a:p>
      </dgm:t>
    </dgm:pt>
    <dgm:pt modelId="{CAF2B91F-B23A-9349-B5FA-7C4398CCA7AE}">
      <dgm:prSet phldrT="[Text]"/>
      <dgm:spPr/>
      <dgm:t>
        <a:bodyPr/>
        <a:lstStyle/>
        <a:p>
          <a:r>
            <a:rPr lang="en-US" dirty="0" smtClean="0"/>
            <a:t>Load Page</a:t>
          </a:r>
          <a:endParaRPr lang="en-US" dirty="0"/>
        </a:p>
      </dgm:t>
    </dgm:pt>
    <dgm:pt modelId="{1EB3C792-00FF-4C46-931A-7BA617B3B332}" type="parTrans" cxnId="{087BD643-31C8-114F-848A-73CB63E6361C}">
      <dgm:prSet/>
      <dgm:spPr/>
      <dgm:t>
        <a:bodyPr/>
        <a:lstStyle/>
        <a:p>
          <a:endParaRPr lang="en-US"/>
        </a:p>
      </dgm:t>
    </dgm:pt>
    <dgm:pt modelId="{AA8494B0-3F1F-A041-AA3A-E579EA8130FD}" type="sibTrans" cxnId="{087BD643-31C8-114F-848A-73CB63E6361C}">
      <dgm:prSet/>
      <dgm:spPr/>
      <dgm:t>
        <a:bodyPr/>
        <a:lstStyle/>
        <a:p>
          <a:endParaRPr lang="en-US"/>
        </a:p>
      </dgm:t>
    </dgm:pt>
    <dgm:pt modelId="{241EB247-E4EB-6345-890C-475D7CB5D4A3}">
      <dgm:prSet phldrT="[Text]"/>
      <dgm:spPr/>
      <dgm:t>
        <a:bodyPr/>
        <a:lstStyle/>
        <a:p>
          <a:r>
            <a:rPr lang="en-US" dirty="0" smtClean="0"/>
            <a:t>Clip Page</a:t>
          </a:r>
          <a:endParaRPr lang="en-US" dirty="0"/>
        </a:p>
      </dgm:t>
    </dgm:pt>
    <dgm:pt modelId="{E00AC1D8-D3D7-0243-ADC8-21D140458957}" type="parTrans" cxnId="{FD1F9C34-231C-A04F-A5E1-0894EF34F0F6}">
      <dgm:prSet/>
      <dgm:spPr/>
      <dgm:t>
        <a:bodyPr/>
        <a:lstStyle/>
        <a:p>
          <a:endParaRPr lang="en-US"/>
        </a:p>
      </dgm:t>
    </dgm:pt>
    <dgm:pt modelId="{8F3CB5AF-D7B7-6743-B8EB-36A00653BEC1}" type="sibTrans" cxnId="{FD1F9C34-231C-A04F-A5E1-0894EF34F0F6}">
      <dgm:prSet/>
      <dgm:spPr/>
      <dgm:t>
        <a:bodyPr/>
        <a:lstStyle/>
        <a:p>
          <a:endParaRPr lang="en-US"/>
        </a:p>
      </dgm:t>
    </dgm:pt>
    <dgm:pt modelId="{0EC53CC9-495B-AE44-826A-A287357E10BA}">
      <dgm:prSet/>
      <dgm:spPr/>
      <dgm:t>
        <a:bodyPr/>
        <a:lstStyle/>
        <a:p>
          <a:r>
            <a:rPr lang="en-US" dirty="0" smtClean="0"/>
            <a:t>Browse the Web</a:t>
          </a:r>
          <a:endParaRPr lang="en-US" dirty="0"/>
        </a:p>
      </dgm:t>
    </dgm:pt>
    <dgm:pt modelId="{5AB3DA2A-7CA5-2C42-B31A-B0CC95154EDE}" type="parTrans" cxnId="{0F011D62-6920-E748-B3D1-8316CE3D3EBA}">
      <dgm:prSet/>
      <dgm:spPr/>
      <dgm:t>
        <a:bodyPr/>
        <a:lstStyle/>
        <a:p>
          <a:endParaRPr lang="en-US"/>
        </a:p>
      </dgm:t>
    </dgm:pt>
    <dgm:pt modelId="{664A0343-A7AC-2142-9674-F922FE6F6E28}" type="sibTrans" cxnId="{0F011D62-6920-E748-B3D1-8316CE3D3EBA}">
      <dgm:prSet/>
      <dgm:spPr/>
      <dgm:t>
        <a:bodyPr/>
        <a:lstStyle/>
        <a:p>
          <a:endParaRPr lang="en-US"/>
        </a:p>
      </dgm:t>
    </dgm:pt>
    <dgm:pt modelId="{44183F16-054C-F244-8907-B84BEE137D79}">
      <dgm:prSet/>
      <dgm:spPr/>
      <dgm:t>
        <a:bodyPr/>
        <a:lstStyle/>
        <a:p>
          <a:r>
            <a:rPr lang="en-US" dirty="0" smtClean="0"/>
            <a:t>Access Web content</a:t>
          </a:r>
          <a:endParaRPr lang="en-US" dirty="0"/>
        </a:p>
      </dgm:t>
    </dgm:pt>
    <dgm:pt modelId="{72FBC3CA-D2F6-5C4D-AF63-B2195DA61F9A}" type="parTrans" cxnId="{C853EDE8-4CCD-B14B-881C-B8ADAA51C3C3}">
      <dgm:prSet/>
      <dgm:spPr/>
      <dgm:t>
        <a:bodyPr/>
        <a:lstStyle/>
        <a:p>
          <a:endParaRPr lang="en-US"/>
        </a:p>
      </dgm:t>
    </dgm:pt>
    <dgm:pt modelId="{AFC0FBBB-FDE5-1244-ADD8-C0BA8951F6A6}" type="sibTrans" cxnId="{C853EDE8-4CCD-B14B-881C-B8ADAA51C3C3}">
      <dgm:prSet/>
      <dgm:spPr/>
      <dgm:t>
        <a:bodyPr/>
        <a:lstStyle/>
        <a:p>
          <a:endParaRPr lang="en-US"/>
        </a:p>
      </dgm:t>
    </dgm:pt>
    <dgm:pt modelId="{40F94CB1-D875-0C43-9490-728777105B7E}">
      <dgm:prSet/>
      <dgm:spPr/>
      <dgm:t>
        <a:bodyPr/>
        <a:lstStyle/>
        <a:p>
          <a:r>
            <a:rPr lang="en-US" dirty="0" smtClean="0"/>
            <a:t>Customize content presentation</a:t>
          </a:r>
          <a:endParaRPr lang="en-US" dirty="0"/>
        </a:p>
      </dgm:t>
    </dgm:pt>
    <dgm:pt modelId="{08B1673E-0377-A945-9F65-CB41D57141FE}" type="parTrans" cxnId="{7732B356-48D4-F342-8F07-11220F67E0D2}">
      <dgm:prSet/>
      <dgm:spPr/>
      <dgm:t>
        <a:bodyPr/>
        <a:lstStyle/>
        <a:p>
          <a:endParaRPr lang="en-US"/>
        </a:p>
      </dgm:t>
    </dgm:pt>
    <dgm:pt modelId="{E4E1E726-013E-CF45-AAFD-C60914F58482}" type="sibTrans" cxnId="{7732B356-48D4-F342-8F07-11220F67E0D2}">
      <dgm:prSet/>
      <dgm:spPr/>
      <dgm:t>
        <a:bodyPr/>
        <a:lstStyle/>
        <a:p>
          <a:endParaRPr lang="en-US"/>
        </a:p>
      </dgm:t>
    </dgm:pt>
    <dgm:pt modelId="{401DA80F-FF42-614A-A0E2-1B0EF10D8673}">
      <dgm:prSet/>
      <dgm:spPr/>
      <dgm:t>
        <a:bodyPr/>
        <a:lstStyle/>
        <a:p>
          <a:r>
            <a:rPr lang="en-US" dirty="0" smtClean="0"/>
            <a:t>Close Page</a:t>
          </a:r>
          <a:endParaRPr lang="en-US" dirty="0"/>
        </a:p>
      </dgm:t>
    </dgm:pt>
    <dgm:pt modelId="{75DC0AA8-FAF8-8747-93B5-0BBB4F71F4DA}" type="parTrans" cxnId="{2C266CD8-94CF-7B44-BAC0-00D24E65FED2}">
      <dgm:prSet/>
      <dgm:spPr/>
      <dgm:t>
        <a:bodyPr/>
        <a:lstStyle/>
        <a:p>
          <a:endParaRPr lang="en-US"/>
        </a:p>
      </dgm:t>
    </dgm:pt>
    <dgm:pt modelId="{EB693EFE-39B0-A045-A758-E23A96995D1B}" type="sibTrans" cxnId="{2C266CD8-94CF-7B44-BAC0-00D24E65FED2}">
      <dgm:prSet/>
      <dgm:spPr/>
      <dgm:t>
        <a:bodyPr/>
        <a:lstStyle/>
        <a:p>
          <a:endParaRPr lang="en-US"/>
        </a:p>
      </dgm:t>
    </dgm:pt>
    <dgm:pt modelId="{185CFAB0-12E5-BB49-BFD5-84FEB62F33F6}">
      <dgm:prSet/>
      <dgm:spPr/>
      <dgm:t>
        <a:bodyPr/>
        <a:lstStyle/>
        <a:p>
          <a:r>
            <a:rPr lang="en-US" dirty="0" smtClean="0"/>
            <a:t>Finished with content</a:t>
          </a:r>
          <a:endParaRPr lang="en-US" dirty="0"/>
        </a:p>
      </dgm:t>
    </dgm:pt>
    <dgm:pt modelId="{A0F9F77B-7928-634D-9DF7-AC2BA33E771B}" type="parTrans" cxnId="{03F9B1D1-ACD8-B248-A096-82C54301857C}">
      <dgm:prSet/>
      <dgm:spPr/>
      <dgm:t>
        <a:bodyPr/>
        <a:lstStyle/>
        <a:p>
          <a:endParaRPr lang="en-US"/>
        </a:p>
      </dgm:t>
    </dgm:pt>
    <dgm:pt modelId="{D2C5D907-F93C-3546-966F-FEBC4F3B44F5}" type="sibTrans" cxnId="{03F9B1D1-ACD8-B248-A096-82C54301857C}">
      <dgm:prSet/>
      <dgm:spPr/>
      <dgm:t>
        <a:bodyPr/>
        <a:lstStyle/>
        <a:p>
          <a:endParaRPr lang="en-US"/>
        </a:p>
      </dgm:t>
    </dgm:pt>
    <dgm:pt modelId="{7F9614F3-0DB4-684A-AEBE-2280EBF9A932}" type="pres">
      <dgm:prSet presAssocID="{7BF09596-920D-8045-BAE4-F01B7BABA586}" presName="linearFlow" presStyleCnt="0">
        <dgm:presLayoutVars>
          <dgm:dir/>
          <dgm:animLvl val="lvl"/>
          <dgm:resizeHandles val="exact"/>
        </dgm:presLayoutVars>
      </dgm:prSet>
      <dgm:spPr/>
    </dgm:pt>
    <dgm:pt modelId="{D496486F-916F-494A-BB5D-C1459B792832}" type="pres">
      <dgm:prSet presAssocID="{5A3A2206-90C7-5F42-B8D2-8FEF9117F788}" presName="composite" presStyleCnt="0"/>
      <dgm:spPr/>
    </dgm:pt>
    <dgm:pt modelId="{C6E834A2-D4C8-6746-9D99-D63F7A073AE6}" type="pres">
      <dgm:prSet presAssocID="{5A3A2206-90C7-5F42-B8D2-8FEF9117F78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6F0677-2706-4E44-B70E-B2EF7596AD7A}" type="pres">
      <dgm:prSet presAssocID="{5A3A2206-90C7-5F42-B8D2-8FEF9117F788}" presName="parSh" presStyleLbl="node1" presStyleIdx="0" presStyleCnt="4"/>
      <dgm:spPr/>
    </dgm:pt>
    <dgm:pt modelId="{AD69869A-C657-A34F-B212-F2F01B16327B}" type="pres">
      <dgm:prSet presAssocID="{5A3A2206-90C7-5F42-B8D2-8FEF9117F788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DC8DB-CE35-5B45-B300-F804AF22B178}" type="pres">
      <dgm:prSet presAssocID="{90114B25-860F-8B43-8D1C-88EB55F3E7AB}" presName="sibTrans" presStyleLbl="sibTrans2D1" presStyleIdx="0" presStyleCnt="3"/>
      <dgm:spPr/>
    </dgm:pt>
    <dgm:pt modelId="{5ACF02A7-5C7E-A841-B31B-1CA107F1730C}" type="pres">
      <dgm:prSet presAssocID="{90114B25-860F-8B43-8D1C-88EB55F3E7AB}" presName="connTx" presStyleLbl="sibTrans2D1" presStyleIdx="0" presStyleCnt="3"/>
      <dgm:spPr/>
    </dgm:pt>
    <dgm:pt modelId="{BAEF07CC-7F06-0146-8988-C2E6D6A65E1E}" type="pres">
      <dgm:prSet presAssocID="{CAF2B91F-B23A-9349-B5FA-7C4398CCA7AE}" presName="composite" presStyleCnt="0"/>
      <dgm:spPr/>
    </dgm:pt>
    <dgm:pt modelId="{5187312A-202A-AB43-8467-2F741ADA245C}" type="pres">
      <dgm:prSet presAssocID="{CAF2B91F-B23A-9349-B5FA-7C4398CCA7A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7B7B7-749F-DD42-9B3D-E375F729CD08}" type="pres">
      <dgm:prSet presAssocID="{CAF2B91F-B23A-9349-B5FA-7C4398CCA7AE}" presName="parSh" presStyleLbl="node1" presStyleIdx="1" presStyleCnt="4"/>
      <dgm:spPr/>
      <dgm:t>
        <a:bodyPr/>
        <a:lstStyle/>
        <a:p>
          <a:endParaRPr lang="en-US"/>
        </a:p>
      </dgm:t>
    </dgm:pt>
    <dgm:pt modelId="{926217FC-A6D4-E14E-82B1-CE9982B5C9D1}" type="pres">
      <dgm:prSet presAssocID="{CAF2B91F-B23A-9349-B5FA-7C4398CCA7AE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44046-2F7F-9C44-8CC0-36DA4D454B47}" type="pres">
      <dgm:prSet presAssocID="{AA8494B0-3F1F-A041-AA3A-E579EA8130FD}" presName="sibTrans" presStyleLbl="sibTrans2D1" presStyleIdx="1" presStyleCnt="3"/>
      <dgm:spPr/>
    </dgm:pt>
    <dgm:pt modelId="{E4010AE4-36EB-6B46-8215-94CDAF95D7BE}" type="pres">
      <dgm:prSet presAssocID="{AA8494B0-3F1F-A041-AA3A-E579EA8130FD}" presName="connTx" presStyleLbl="sibTrans2D1" presStyleIdx="1" presStyleCnt="3"/>
      <dgm:spPr/>
    </dgm:pt>
    <dgm:pt modelId="{173C8973-DE57-344F-AB1E-7FAC17C905EE}" type="pres">
      <dgm:prSet presAssocID="{241EB247-E4EB-6345-890C-475D7CB5D4A3}" presName="composite" presStyleCnt="0"/>
      <dgm:spPr/>
    </dgm:pt>
    <dgm:pt modelId="{4173A40A-3259-C940-8208-AE7DD98725CB}" type="pres">
      <dgm:prSet presAssocID="{241EB247-E4EB-6345-890C-475D7CB5D4A3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6D65-9B0A-A74B-B881-F9C2E67E93B3}" type="pres">
      <dgm:prSet presAssocID="{241EB247-E4EB-6345-890C-475D7CB5D4A3}" presName="parSh" presStyleLbl="node1" presStyleIdx="2" presStyleCnt="4"/>
      <dgm:spPr/>
      <dgm:t>
        <a:bodyPr/>
        <a:lstStyle/>
        <a:p>
          <a:endParaRPr lang="en-US"/>
        </a:p>
      </dgm:t>
    </dgm:pt>
    <dgm:pt modelId="{C40481D6-09B3-7A49-8FB3-C7C9E8904046}" type="pres">
      <dgm:prSet presAssocID="{241EB247-E4EB-6345-890C-475D7CB5D4A3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0687B-0B68-CC4A-822F-EA986BC2E4B1}" type="pres">
      <dgm:prSet presAssocID="{8F3CB5AF-D7B7-6743-B8EB-36A00653BEC1}" presName="sibTrans" presStyleLbl="sibTrans2D1" presStyleIdx="2" presStyleCnt="3"/>
      <dgm:spPr/>
    </dgm:pt>
    <dgm:pt modelId="{946F76D0-D939-2F4B-BC2A-37659F87463E}" type="pres">
      <dgm:prSet presAssocID="{8F3CB5AF-D7B7-6743-B8EB-36A00653BEC1}" presName="connTx" presStyleLbl="sibTrans2D1" presStyleIdx="2" presStyleCnt="3"/>
      <dgm:spPr/>
    </dgm:pt>
    <dgm:pt modelId="{52DF7D62-D16C-7D49-B0D8-5A1E61B231C5}" type="pres">
      <dgm:prSet presAssocID="{401DA80F-FF42-614A-A0E2-1B0EF10D8673}" presName="composite" presStyleCnt="0"/>
      <dgm:spPr/>
    </dgm:pt>
    <dgm:pt modelId="{12BECA37-DCD6-B043-B706-28CF1738C223}" type="pres">
      <dgm:prSet presAssocID="{401DA80F-FF42-614A-A0E2-1B0EF10D867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1ED227-2468-B14A-B9CB-9A6429A08A3F}" type="pres">
      <dgm:prSet presAssocID="{401DA80F-FF42-614A-A0E2-1B0EF10D8673}" presName="parSh" presStyleLbl="node1" presStyleIdx="3" presStyleCnt="4"/>
      <dgm:spPr/>
    </dgm:pt>
    <dgm:pt modelId="{9E27A1A1-149D-0C4C-9959-7905E7FD632B}" type="pres">
      <dgm:prSet presAssocID="{401DA80F-FF42-614A-A0E2-1B0EF10D867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CA7E8E8-6C1D-E148-9CC3-45E78438C2CA}" type="presOf" srcId="{CAF2B91F-B23A-9349-B5FA-7C4398CCA7AE}" destId="{A0C7B7B7-749F-DD42-9B3D-E375F729CD08}" srcOrd="1" destOrd="0" presId="urn:microsoft.com/office/officeart/2005/8/layout/process3"/>
    <dgm:cxn modelId="{D2CB4270-885D-B340-95AD-264B415243BD}" type="presOf" srcId="{CAF2B91F-B23A-9349-B5FA-7C4398CCA7AE}" destId="{5187312A-202A-AB43-8467-2F741ADA245C}" srcOrd="0" destOrd="0" presId="urn:microsoft.com/office/officeart/2005/8/layout/process3"/>
    <dgm:cxn modelId="{D8AABDE8-B8A1-4B4B-8655-14D787159BE4}" type="presOf" srcId="{241EB247-E4EB-6345-890C-475D7CB5D4A3}" destId="{4173A40A-3259-C940-8208-AE7DD98725CB}" srcOrd="0" destOrd="0" presId="urn:microsoft.com/office/officeart/2005/8/layout/process3"/>
    <dgm:cxn modelId="{04A3A1BC-D2B8-7348-92BC-038D2DA87A15}" type="presOf" srcId="{0EC53CC9-495B-AE44-826A-A287357E10BA}" destId="{AD69869A-C657-A34F-B212-F2F01B16327B}" srcOrd="0" destOrd="0" presId="urn:microsoft.com/office/officeart/2005/8/layout/process3"/>
    <dgm:cxn modelId="{C46237A2-7EE1-764F-A028-930CF99062A3}" type="presOf" srcId="{401DA80F-FF42-614A-A0E2-1B0EF10D8673}" destId="{0E1ED227-2468-B14A-B9CB-9A6429A08A3F}" srcOrd="1" destOrd="0" presId="urn:microsoft.com/office/officeart/2005/8/layout/process3"/>
    <dgm:cxn modelId="{C853EDE8-4CCD-B14B-881C-B8ADAA51C3C3}" srcId="{CAF2B91F-B23A-9349-B5FA-7C4398CCA7AE}" destId="{44183F16-054C-F244-8907-B84BEE137D79}" srcOrd="0" destOrd="0" parTransId="{72FBC3CA-D2F6-5C4D-AF63-B2195DA61F9A}" sibTransId="{AFC0FBBB-FDE5-1244-ADD8-C0BA8951F6A6}"/>
    <dgm:cxn modelId="{03F9B1D1-ACD8-B248-A096-82C54301857C}" srcId="{401DA80F-FF42-614A-A0E2-1B0EF10D8673}" destId="{185CFAB0-12E5-BB49-BFD5-84FEB62F33F6}" srcOrd="0" destOrd="0" parTransId="{A0F9F77B-7928-634D-9DF7-AC2BA33E771B}" sibTransId="{D2C5D907-F93C-3546-966F-FEBC4F3B44F5}"/>
    <dgm:cxn modelId="{139A5670-7B92-3D4B-AA6A-F2C8AC1A8E14}" type="presOf" srcId="{8F3CB5AF-D7B7-6743-B8EB-36A00653BEC1}" destId="{946F76D0-D939-2F4B-BC2A-37659F87463E}" srcOrd="1" destOrd="0" presId="urn:microsoft.com/office/officeart/2005/8/layout/process3"/>
    <dgm:cxn modelId="{D4169E40-B238-6D4E-8FDE-F7B0A650CE16}" srcId="{7BF09596-920D-8045-BAE4-F01B7BABA586}" destId="{5A3A2206-90C7-5F42-B8D2-8FEF9117F788}" srcOrd="0" destOrd="0" parTransId="{934A7EAB-0C54-624A-83E4-42C797827AD3}" sibTransId="{90114B25-860F-8B43-8D1C-88EB55F3E7AB}"/>
    <dgm:cxn modelId="{1E134BAC-8732-A44D-B2D2-28F0E50830E8}" type="presOf" srcId="{AA8494B0-3F1F-A041-AA3A-E579EA8130FD}" destId="{E4010AE4-36EB-6B46-8215-94CDAF95D7BE}" srcOrd="1" destOrd="0" presId="urn:microsoft.com/office/officeart/2005/8/layout/process3"/>
    <dgm:cxn modelId="{30352B02-24AF-1748-B44A-8709A7767D4B}" type="presOf" srcId="{7BF09596-920D-8045-BAE4-F01B7BABA586}" destId="{7F9614F3-0DB4-684A-AEBE-2280EBF9A932}" srcOrd="0" destOrd="0" presId="urn:microsoft.com/office/officeart/2005/8/layout/process3"/>
    <dgm:cxn modelId="{FD1F9C34-231C-A04F-A5E1-0894EF34F0F6}" srcId="{7BF09596-920D-8045-BAE4-F01B7BABA586}" destId="{241EB247-E4EB-6345-890C-475D7CB5D4A3}" srcOrd="2" destOrd="0" parTransId="{E00AC1D8-D3D7-0243-ADC8-21D140458957}" sibTransId="{8F3CB5AF-D7B7-6743-B8EB-36A00653BEC1}"/>
    <dgm:cxn modelId="{47139667-63E6-9A48-A49D-D73E4865F2D0}" type="presOf" srcId="{90114B25-860F-8B43-8D1C-88EB55F3E7AB}" destId="{5ACF02A7-5C7E-A841-B31B-1CA107F1730C}" srcOrd="1" destOrd="0" presId="urn:microsoft.com/office/officeart/2005/8/layout/process3"/>
    <dgm:cxn modelId="{B7C921CD-AC5E-6D42-A9AD-A6C83F2075C8}" type="presOf" srcId="{8F3CB5AF-D7B7-6743-B8EB-36A00653BEC1}" destId="{6980687B-0B68-CC4A-822F-EA986BC2E4B1}" srcOrd="0" destOrd="0" presId="urn:microsoft.com/office/officeart/2005/8/layout/process3"/>
    <dgm:cxn modelId="{531EAEFE-ECCD-1141-86A0-F4917E065685}" type="presOf" srcId="{5A3A2206-90C7-5F42-B8D2-8FEF9117F788}" destId="{C6E834A2-D4C8-6746-9D99-D63F7A073AE6}" srcOrd="0" destOrd="0" presId="urn:microsoft.com/office/officeart/2005/8/layout/process3"/>
    <dgm:cxn modelId="{7732B356-48D4-F342-8F07-11220F67E0D2}" srcId="{241EB247-E4EB-6345-890C-475D7CB5D4A3}" destId="{40F94CB1-D875-0C43-9490-728777105B7E}" srcOrd="0" destOrd="0" parTransId="{08B1673E-0377-A945-9F65-CB41D57141FE}" sibTransId="{E4E1E726-013E-CF45-AAFD-C60914F58482}"/>
    <dgm:cxn modelId="{C34BFAE3-7138-3144-A4A3-17AA61AE1B4C}" type="presOf" srcId="{5A3A2206-90C7-5F42-B8D2-8FEF9117F788}" destId="{D76F0677-2706-4E44-B70E-B2EF7596AD7A}" srcOrd="1" destOrd="0" presId="urn:microsoft.com/office/officeart/2005/8/layout/process3"/>
    <dgm:cxn modelId="{0F011D62-6920-E748-B3D1-8316CE3D3EBA}" srcId="{5A3A2206-90C7-5F42-B8D2-8FEF9117F788}" destId="{0EC53CC9-495B-AE44-826A-A287357E10BA}" srcOrd="0" destOrd="0" parTransId="{5AB3DA2A-7CA5-2C42-B31A-B0CC95154EDE}" sibTransId="{664A0343-A7AC-2142-9674-F922FE6F6E28}"/>
    <dgm:cxn modelId="{D2043A21-B50F-9346-AF0F-09F4F6009CF0}" type="presOf" srcId="{185CFAB0-12E5-BB49-BFD5-84FEB62F33F6}" destId="{9E27A1A1-149D-0C4C-9959-7905E7FD632B}" srcOrd="0" destOrd="0" presId="urn:microsoft.com/office/officeart/2005/8/layout/process3"/>
    <dgm:cxn modelId="{7E590EEA-7481-724C-A80A-2067004AEF7C}" type="presOf" srcId="{AA8494B0-3F1F-A041-AA3A-E579EA8130FD}" destId="{37E44046-2F7F-9C44-8CC0-36DA4D454B47}" srcOrd="0" destOrd="0" presId="urn:microsoft.com/office/officeart/2005/8/layout/process3"/>
    <dgm:cxn modelId="{033DFEA2-0EB8-8141-9AEA-DE5408C4A9A8}" type="presOf" srcId="{90114B25-860F-8B43-8D1C-88EB55F3E7AB}" destId="{DFADC8DB-CE35-5B45-B300-F804AF22B178}" srcOrd="0" destOrd="0" presId="urn:microsoft.com/office/officeart/2005/8/layout/process3"/>
    <dgm:cxn modelId="{087BD643-31C8-114F-848A-73CB63E6361C}" srcId="{7BF09596-920D-8045-BAE4-F01B7BABA586}" destId="{CAF2B91F-B23A-9349-B5FA-7C4398CCA7AE}" srcOrd="1" destOrd="0" parTransId="{1EB3C792-00FF-4C46-931A-7BA617B3B332}" sibTransId="{AA8494B0-3F1F-A041-AA3A-E579EA8130FD}"/>
    <dgm:cxn modelId="{BB12DC9F-BB3B-5A44-86E3-FD957272D0A3}" type="presOf" srcId="{241EB247-E4EB-6345-890C-475D7CB5D4A3}" destId="{C6786D65-9B0A-A74B-B881-F9C2E67E93B3}" srcOrd="1" destOrd="0" presId="urn:microsoft.com/office/officeart/2005/8/layout/process3"/>
    <dgm:cxn modelId="{2C266CD8-94CF-7B44-BAC0-00D24E65FED2}" srcId="{7BF09596-920D-8045-BAE4-F01B7BABA586}" destId="{401DA80F-FF42-614A-A0E2-1B0EF10D8673}" srcOrd="3" destOrd="0" parTransId="{75DC0AA8-FAF8-8747-93B5-0BBB4F71F4DA}" sibTransId="{EB693EFE-39B0-A045-A758-E23A96995D1B}"/>
    <dgm:cxn modelId="{E40730F6-EF3E-E748-9258-0EAB434EA23B}" type="presOf" srcId="{44183F16-054C-F244-8907-B84BEE137D79}" destId="{926217FC-A6D4-E14E-82B1-CE9982B5C9D1}" srcOrd="0" destOrd="0" presId="urn:microsoft.com/office/officeart/2005/8/layout/process3"/>
    <dgm:cxn modelId="{5F664F83-9246-4F4E-B8C9-45946A32E54E}" type="presOf" srcId="{40F94CB1-D875-0C43-9490-728777105B7E}" destId="{C40481D6-09B3-7A49-8FB3-C7C9E8904046}" srcOrd="0" destOrd="0" presId="urn:microsoft.com/office/officeart/2005/8/layout/process3"/>
    <dgm:cxn modelId="{A07E7959-E5A3-674C-98D1-FE3C95FFE025}" type="presOf" srcId="{401DA80F-FF42-614A-A0E2-1B0EF10D8673}" destId="{12BECA37-DCD6-B043-B706-28CF1738C223}" srcOrd="0" destOrd="0" presId="urn:microsoft.com/office/officeart/2005/8/layout/process3"/>
    <dgm:cxn modelId="{EDEB8584-95CD-164A-BBD2-72825553EA18}" type="presParOf" srcId="{7F9614F3-0DB4-684A-AEBE-2280EBF9A932}" destId="{D496486F-916F-494A-BB5D-C1459B792832}" srcOrd="0" destOrd="0" presId="urn:microsoft.com/office/officeart/2005/8/layout/process3"/>
    <dgm:cxn modelId="{8A506921-2124-6A48-B794-40F80B516B1A}" type="presParOf" srcId="{D496486F-916F-494A-BB5D-C1459B792832}" destId="{C6E834A2-D4C8-6746-9D99-D63F7A073AE6}" srcOrd="0" destOrd="0" presId="urn:microsoft.com/office/officeart/2005/8/layout/process3"/>
    <dgm:cxn modelId="{5B4CA677-5FBA-B44B-9AA4-42B2519B5DCA}" type="presParOf" srcId="{D496486F-916F-494A-BB5D-C1459B792832}" destId="{D76F0677-2706-4E44-B70E-B2EF7596AD7A}" srcOrd="1" destOrd="0" presId="urn:microsoft.com/office/officeart/2005/8/layout/process3"/>
    <dgm:cxn modelId="{75A87627-E7FF-D645-9D9E-92DDE2A696AA}" type="presParOf" srcId="{D496486F-916F-494A-BB5D-C1459B792832}" destId="{AD69869A-C657-A34F-B212-F2F01B16327B}" srcOrd="2" destOrd="0" presId="urn:microsoft.com/office/officeart/2005/8/layout/process3"/>
    <dgm:cxn modelId="{CF243B2F-A7FE-8344-BDFC-507F24611A32}" type="presParOf" srcId="{7F9614F3-0DB4-684A-AEBE-2280EBF9A932}" destId="{DFADC8DB-CE35-5B45-B300-F804AF22B178}" srcOrd="1" destOrd="0" presId="urn:microsoft.com/office/officeart/2005/8/layout/process3"/>
    <dgm:cxn modelId="{5C9E5682-42BB-A844-9E16-B89067E083E0}" type="presParOf" srcId="{DFADC8DB-CE35-5B45-B300-F804AF22B178}" destId="{5ACF02A7-5C7E-A841-B31B-1CA107F1730C}" srcOrd="0" destOrd="0" presId="urn:microsoft.com/office/officeart/2005/8/layout/process3"/>
    <dgm:cxn modelId="{929DF153-8319-8443-B363-709A77E254F2}" type="presParOf" srcId="{7F9614F3-0DB4-684A-AEBE-2280EBF9A932}" destId="{BAEF07CC-7F06-0146-8988-C2E6D6A65E1E}" srcOrd="2" destOrd="0" presId="urn:microsoft.com/office/officeart/2005/8/layout/process3"/>
    <dgm:cxn modelId="{58483437-0C40-CA45-AD21-277402A3D398}" type="presParOf" srcId="{BAEF07CC-7F06-0146-8988-C2E6D6A65E1E}" destId="{5187312A-202A-AB43-8467-2F741ADA245C}" srcOrd="0" destOrd="0" presId="urn:microsoft.com/office/officeart/2005/8/layout/process3"/>
    <dgm:cxn modelId="{F80397B7-7514-704D-A0EE-043DF9865BDF}" type="presParOf" srcId="{BAEF07CC-7F06-0146-8988-C2E6D6A65E1E}" destId="{A0C7B7B7-749F-DD42-9B3D-E375F729CD08}" srcOrd="1" destOrd="0" presId="urn:microsoft.com/office/officeart/2005/8/layout/process3"/>
    <dgm:cxn modelId="{A0711ACC-AF0B-7B4C-BE40-DFC08DBE6D3E}" type="presParOf" srcId="{BAEF07CC-7F06-0146-8988-C2E6D6A65E1E}" destId="{926217FC-A6D4-E14E-82B1-CE9982B5C9D1}" srcOrd="2" destOrd="0" presId="urn:microsoft.com/office/officeart/2005/8/layout/process3"/>
    <dgm:cxn modelId="{C1880A4C-6501-BF49-8210-E32697B190A8}" type="presParOf" srcId="{7F9614F3-0DB4-684A-AEBE-2280EBF9A932}" destId="{37E44046-2F7F-9C44-8CC0-36DA4D454B47}" srcOrd="3" destOrd="0" presId="urn:microsoft.com/office/officeart/2005/8/layout/process3"/>
    <dgm:cxn modelId="{7B9709D3-4211-994E-9B1A-20325FB13BE2}" type="presParOf" srcId="{37E44046-2F7F-9C44-8CC0-36DA4D454B47}" destId="{E4010AE4-36EB-6B46-8215-94CDAF95D7BE}" srcOrd="0" destOrd="0" presId="urn:microsoft.com/office/officeart/2005/8/layout/process3"/>
    <dgm:cxn modelId="{389EDD5A-1CFB-2847-8FC7-A8683A1490F5}" type="presParOf" srcId="{7F9614F3-0DB4-684A-AEBE-2280EBF9A932}" destId="{173C8973-DE57-344F-AB1E-7FAC17C905EE}" srcOrd="4" destOrd="0" presId="urn:microsoft.com/office/officeart/2005/8/layout/process3"/>
    <dgm:cxn modelId="{08AC6D8F-9493-B447-9A22-D8D1422CCD0D}" type="presParOf" srcId="{173C8973-DE57-344F-AB1E-7FAC17C905EE}" destId="{4173A40A-3259-C940-8208-AE7DD98725CB}" srcOrd="0" destOrd="0" presId="urn:microsoft.com/office/officeart/2005/8/layout/process3"/>
    <dgm:cxn modelId="{69545ADF-C767-E544-A0A8-0A84988E5F81}" type="presParOf" srcId="{173C8973-DE57-344F-AB1E-7FAC17C905EE}" destId="{C6786D65-9B0A-A74B-B881-F9C2E67E93B3}" srcOrd="1" destOrd="0" presId="urn:microsoft.com/office/officeart/2005/8/layout/process3"/>
    <dgm:cxn modelId="{C7B2A5C9-0673-C94F-B281-2FB1E0C7A06B}" type="presParOf" srcId="{173C8973-DE57-344F-AB1E-7FAC17C905EE}" destId="{C40481D6-09B3-7A49-8FB3-C7C9E8904046}" srcOrd="2" destOrd="0" presId="urn:microsoft.com/office/officeart/2005/8/layout/process3"/>
    <dgm:cxn modelId="{8D260761-CDDC-F543-B7A5-36C05FBE219A}" type="presParOf" srcId="{7F9614F3-0DB4-684A-AEBE-2280EBF9A932}" destId="{6980687B-0B68-CC4A-822F-EA986BC2E4B1}" srcOrd="5" destOrd="0" presId="urn:microsoft.com/office/officeart/2005/8/layout/process3"/>
    <dgm:cxn modelId="{854D2BDC-2DE6-2E4A-973C-F5CD8482AD70}" type="presParOf" srcId="{6980687B-0B68-CC4A-822F-EA986BC2E4B1}" destId="{946F76D0-D939-2F4B-BC2A-37659F87463E}" srcOrd="0" destOrd="0" presId="urn:microsoft.com/office/officeart/2005/8/layout/process3"/>
    <dgm:cxn modelId="{DE2C64CB-F30A-8A4F-8C90-30B98ECDAB8A}" type="presParOf" srcId="{7F9614F3-0DB4-684A-AEBE-2280EBF9A932}" destId="{52DF7D62-D16C-7D49-B0D8-5A1E61B231C5}" srcOrd="6" destOrd="0" presId="urn:microsoft.com/office/officeart/2005/8/layout/process3"/>
    <dgm:cxn modelId="{372F1F43-D526-AC49-B38A-0662B288D989}" type="presParOf" srcId="{52DF7D62-D16C-7D49-B0D8-5A1E61B231C5}" destId="{12BECA37-DCD6-B043-B706-28CF1738C223}" srcOrd="0" destOrd="0" presId="urn:microsoft.com/office/officeart/2005/8/layout/process3"/>
    <dgm:cxn modelId="{EC269C69-E777-8F48-BB73-6ECF99A64A0D}" type="presParOf" srcId="{52DF7D62-D16C-7D49-B0D8-5A1E61B231C5}" destId="{0E1ED227-2468-B14A-B9CB-9A6429A08A3F}" srcOrd="1" destOrd="0" presId="urn:microsoft.com/office/officeart/2005/8/layout/process3"/>
    <dgm:cxn modelId="{ADD99042-0C68-D141-B9A4-8D88A9948502}" type="presParOf" srcId="{52DF7D62-D16C-7D49-B0D8-5A1E61B231C5}" destId="{9E27A1A1-149D-0C4C-9959-7905E7FD632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6F0677-2706-4E44-B70E-B2EF7596AD7A}">
      <dsp:nvSpPr>
        <dsp:cNvPr id="0" name=""/>
        <dsp:cNvSpPr/>
      </dsp:nvSpPr>
      <dsp:spPr>
        <a:xfrm>
          <a:off x="1040" y="1701937"/>
          <a:ext cx="1307555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Open Browser</a:t>
          </a:r>
          <a:endParaRPr lang="en-US" sz="1400" kern="1200" dirty="0"/>
        </a:p>
      </dsp:txBody>
      <dsp:txXfrm>
        <a:off x="1040" y="1701937"/>
        <a:ext cx="1307555" cy="403200"/>
      </dsp:txXfrm>
    </dsp:sp>
    <dsp:sp modelId="{AD69869A-C657-A34F-B212-F2F01B16327B}">
      <dsp:nvSpPr>
        <dsp:cNvPr id="0" name=""/>
        <dsp:cNvSpPr/>
      </dsp:nvSpPr>
      <dsp:spPr>
        <a:xfrm>
          <a:off x="268853" y="2105137"/>
          <a:ext cx="130755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Browse the Web</a:t>
          </a:r>
          <a:endParaRPr lang="en-US" sz="1400" kern="1200" dirty="0"/>
        </a:p>
      </dsp:txBody>
      <dsp:txXfrm>
        <a:off x="268853" y="2105137"/>
        <a:ext cx="1307555" cy="831600"/>
      </dsp:txXfrm>
    </dsp:sp>
    <dsp:sp modelId="{DFADC8DB-CE35-5B45-B300-F804AF22B178}">
      <dsp:nvSpPr>
        <dsp:cNvPr id="0" name=""/>
        <dsp:cNvSpPr/>
      </dsp:nvSpPr>
      <dsp:spPr>
        <a:xfrm>
          <a:off x="1506816" y="1740765"/>
          <a:ext cx="420227" cy="325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06816" y="1740765"/>
        <a:ext cx="420227" cy="325543"/>
      </dsp:txXfrm>
    </dsp:sp>
    <dsp:sp modelId="{A0C7B7B7-749F-DD42-9B3D-E375F729CD08}">
      <dsp:nvSpPr>
        <dsp:cNvPr id="0" name=""/>
        <dsp:cNvSpPr/>
      </dsp:nvSpPr>
      <dsp:spPr>
        <a:xfrm>
          <a:off x="2101478" y="1701937"/>
          <a:ext cx="1307555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Load Page</a:t>
          </a:r>
          <a:endParaRPr lang="en-US" sz="1400" kern="1200" dirty="0"/>
        </a:p>
      </dsp:txBody>
      <dsp:txXfrm>
        <a:off x="2101478" y="1701937"/>
        <a:ext cx="1307555" cy="403200"/>
      </dsp:txXfrm>
    </dsp:sp>
    <dsp:sp modelId="{926217FC-A6D4-E14E-82B1-CE9982B5C9D1}">
      <dsp:nvSpPr>
        <dsp:cNvPr id="0" name=""/>
        <dsp:cNvSpPr/>
      </dsp:nvSpPr>
      <dsp:spPr>
        <a:xfrm>
          <a:off x="2369291" y="2105137"/>
          <a:ext cx="130755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Access Web content</a:t>
          </a:r>
          <a:endParaRPr lang="en-US" sz="1400" kern="1200" dirty="0"/>
        </a:p>
      </dsp:txBody>
      <dsp:txXfrm>
        <a:off x="2369291" y="2105137"/>
        <a:ext cx="1307555" cy="831600"/>
      </dsp:txXfrm>
    </dsp:sp>
    <dsp:sp modelId="{37E44046-2F7F-9C44-8CC0-36DA4D454B47}">
      <dsp:nvSpPr>
        <dsp:cNvPr id="0" name=""/>
        <dsp:cNvSpPr/>
      </dsp:nvSpPr>
      <dsp:spPr>
        <a:xfrm>
          <a:off x="3607254" y="1740765"/>
          <a:ext cx="420227" cy="325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07254" y="1740765"/>
        <a:ext cx="420227" cy="325543"/>
      </dsp:txXfrm>
    </dsp:sp>
    <dsp:sp modelId="{C6786D65-9B0A-A74B-B881-F9C2E67E93B3}">
      <dsp:nvSpPr>
        <dsp:cNvPr id="0" name=""/>
        <dsp:cNvSpPr/>
      </dsp:nvSpPr>
      <dsp:spPr>
        <a:xfrm>
          <a:off x="4201916" y="1701937"/>
          <a:ext cx="1307555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Clip Page</a:t>
          </a:r>
          <a:endParaRPr lang="en-US" sz="1400" kern="1200" dirty="0"/>
        </a:p>
      </dsp:txBody>
      <dsp:txXfrm>
        <a:off x="4201916" y="1701937"/>
        <a:ext cx="1307555" cy="403200"/>
      </dsp:txXfrm>
    </dsp:sp>
    <dsp:sp modelId="{C40481D6-09B3-7A49-8FB3-C7C9E8904046}">
      <dsp:nvSpPr>
        <dsp:cNvPr id="0" name=""/>
        <dsp:cNvSpPr/>
      </dsp:nvSpPr>
      <dsp:spPr>
        <a:xfrm>
          <a:off x="4469729" y="2105137"/>
          <a:ext cx="130755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Customize content presentation</a:t>
          </a:r>
          <a:endParaRPr lang="en-US" sz="1400" kern="1200" dirty="0"/>
        </a:p>
      </dsp:txBody>
      <dsp:txXfrm>
        <a:off x="4469729" y="2105137"/>
        <a:ext cx="1307555" cy="831600"/>
      </dsp:txXfrm>
    </dsp:sp>
    <dsp:sp modelId="{6980687B-0B68-CC4A-822F-EA986BC2E4B1}">
      <dsp:nvSpPr>
        <dsp:cNvPr id="0" name=""/>
        <dsp:cNvSpPr/>
      </dsp:nvSpPr>
      <dsp:spPr>
        <a:xfrm>
          <a:off x="5707692" y="1740765"/>
          <a:ext cx="420227" cy="325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707692" y="1740765"/>
        <a:ext cx="420227" cy="325543"/>
      </dsp:txXfrm>
    </dsp:sp>
    <dsp:sp modelId="{0E1ED227-2468-B14A-B9CB-9A6429A08A3F}">
      <dsp:nvSpPr>
        <dsp:cNvPr id="0" name=""/>
        <dsp:cNvSpPr/>
      </dsp:nvSpPr>
      <dsp:spPr>
        <a:xfrm>
          <a:off x="6302354" y="1701937"/>
          <a:ext cx="1307555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0000"/>
                <a:satMod val="110000"/>
                <a:lumMod val="7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shade val="90000"/>
                <a:satMod val="2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  <a:ln>
          <a:noFill/>
        </a:ln>
        <a:effectLst>
          <a:reflection blurRad="12700" stA="25000" endPos="15000" dist="508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Close Page</a:t>
          </a:r>
          <a:endParaRPr lang="en-US" sz="1400" kern="1200" dirty="0"/>
        </a:p>
      </dsp:txBody>
      <dsp:txXfrm>
        <a:off x="6302354" y="1701937"/>
        <a:ext cx="1307555" cy="403200"/>
      </dsp:txXfrm>
    </dsp:sp>
    <dsp:sp modelId="{9E27A1A1-149D-0C4C-9959-7905E7FD632B}">
      <dsp:nvSpPr>
        <dsp:cNvPr id="0" name=""/>
        <dsp:cNvSpPr/>
      </dsp:nvSpPr>
      <dsp:spPr>
        <a:xfrm>
          <a:off x="6570167" y="2105137"/>
          <a:ext cx="130755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Finished with content</a:t>
          </a:r>
          <a:endParaRPr lang="en-US" sz="1400" kern="1200" dirty="0"/>
        </a:p>
      </dsp:txBody>
      <dsp:txXfrm>
        <a:off x="6570167" y="2105137"/>
        <a:ext cx="1307555" cy="83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F55C-671D-564D-B2A1-738F81DB228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6B115-5F57-C343-98BF-6FBED5CF8B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46113" y="1447800"/>
            <a:ext cx="7851775" cy="3200400"/>
          </a:xfrm>
          <a:prstGeom prst="rect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813" y="1537447"/>
            <a:ext cx="7826281" cy="1627093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813" y="3218329"/>
            <a:ext cx="7826281" cy="86061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 2" pitchFamily="18" charset="2"/>
              <a:buNone/>
              <a:defRPr sz="1800" kern="1200">
                <a:gradFill>
                  <a:gsLst>
                    <a:gs pos="0">
                      <a:schemeClr val="tx1">
                        <a:lumMod val="85000"/>
                      </a:schemeClr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2856" y="1600200"/>
            <a:ext cx="3931920" cy="56673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792" y="457200"/>
            <a:ext cx="3474720" cy="510235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2856" y="2240280"/>
            <a:ext cx="3931920" cy="21031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8577263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4745038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575" y="458788"/>
            <a:ext cx="4114800" cy="3884612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1353312"/>
          </a:xfrm>
        </p:spPr>
        <p:txBody>
          <a:bodyPr anchor="t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4920520"/>
            <a:ext cx="393192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575" y="5563458"/>
            <a:ext cx="3931920" cy="652462"/>
          </a:xfr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14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3"/>
          </p:nvPr>
        </p:nvSpPr>
        <p:spPr>
          <a:xfrm>
            <a:off x="4927918" y="4899025"/>
            <a:ext cx="3931920" cy="13524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300"/>
              </a:spcBef>
              <a:buNone/>
              <a:defRPr sz="1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reeform 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Media Placeholder 11"/>
          <p:cNvSpPr>
            <a:spLocks noGrp="1"/>
          </p:cNvSpPr>
          <p:nvPr>
            <p:ph type="media" sz="quarter" idx="14"/>
          </p:nvPr>
        </p:nvSpPr>
        <p:spPr>
          <a:xfrm>
            <a:off x="282575" y="458788"/>
            <a:ext cx="8577263" cy="3849624"/>
          </a:xfrm>
          <a:noFill/>
          <a:ln w="44450">
            <a:solidFill>
              <a:schemeClr val="bg1"/>
            </a:solidFill>
            <a:miter lim="800000"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media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458788"/>
            <a:ext cx="14478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1350" y="458788"/>
            <a:ext cx="652145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Freeform 19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371725" y="381000"/>
            <a:ext cx="4400550" cy="3048000"/>
          </a:xfrm>
          <a:noFill/>
          <a:ln w="44450">
            <a:solidFill>
              <a:schemeClr val="bg1"/>
            </a:solidFill>
            <a:miter lim="800000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350" y="4146363"/>
            <a:ext cx="7856538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50" y="5620871"/>
            <a:ext cx="7856538" cy="61408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17059"/>
            <a:ext cx="7772400" cy="165506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662979"/>
            <a:ext cx="7772400" cy="1500187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ts val="2000"/>
              </a:lnSpc>
              <a:spcBef>
                <a:spcPts val="2000"/>
              </a:spcBef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501" y="1600200"/>
            <a:ext cx="3749040" cy="4651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Freeform 1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50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601" y="1532964"/>
            <a:ext cx="3749040" cy="83371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601" y="2362200"/>
            <a:ext cx="3749040" cy="38893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Freeform 6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Freeform 10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280416" y="1525588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Freeform 12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0" y="802910"/>
            <a:ext cx="3474720" cy="116205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2010" y="449705"/>
            <a:ext cx="3931920" cy="57813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340" y="2057399"/>
            <a:ext cx="3474720" cy="37338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80416" y="258580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8"/>
          <p:cNvSpPr/>
          <p:nvPr/>
        </p:nvSpPr>
        <p:spPr>
          <a:xfrm>
            <a:off x="280416" y="6399213"/>
            <a:ext cx="8558784" cy="0"/>
          </a:xfrm>
          <a:custGeom>
            <a:avLst/>
            <a:gdLst>
              <a:gd name="connsiteX0" fmla="*/ 0 w 8592671"/>
              <a:gd name="connsiteY0" fmla="*/ 0 h 0"/>
              <a:gd name="connsiteX1" fmla="*/ 8592671 w 85926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2671">
                <a:moveTo>
                  <a:pt x="0" y="0"/>
                </a:moveTo>
                <a:lnTo>
                  <a:pt x="8592671" y="0"/>
                </a:lnTo>
              </a:path>
            </a:pathLst>
          </a:cu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350" y="107576"/>
            <a:ext cx="7856538" cy="13100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565" y="1600200"/>
            <a:ext cx="7878788" cy="463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5D6E8E1A-54C5-484E-9C3E-9496CC66DF46}" type="datetimeFigureOut">
              <a:rPr lang="en-US" smtClean="0"/>
              <a:pPr/>
              <a:t>11/1/09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416" y="6356350"/>
            <a:ext cx="2895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76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4759E40-6876-4494-BB46-A7BF494555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5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mailto:benmonty@umich.edu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imbru@umich.edu" TargetMode="External"/><Relationship Id="rId3" Type="http://schemas.openxmlformats.org/officeDocument/2006/relationships/hyperlink" Target="mailto:mzlee@umich.edu" TargetMode="External"/><Relationship Id="rId5" Type="http://schemas.openxmlformats.org/officeDocument/2006/relationships/hyperlink" Target="mailto:rdsteen@umi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Split Web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68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new way to browse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953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Ben Montgomery		Jim </a:t>
            </a:r>
            <a:r>
              <a:rPr lang="en-US" dirty="0" err="1" smtClean="0"/>
              <a:t>Brusstar</a:t>
            </a:r>
            <a:endParaRPr lang="en-US" dirty="0" smtClean="0"/>
          </a:p>
          <a:p>
            <a:r>
              <a:rPr lang="en-US" dirty="0" smtClean="0"/>
              <a:t>Michael Lee		Robert Steen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Too much information</a:t>
            </a:r>
          </a:p>
          <a:p>
            <a:r>
              <a:rPr lang="en-US" sz="2800" dirty="0" smtClean="0"/>
              <a:t>Too many context switches</a:t>
            </a:r>
          </a:p>
          <a:p>
            <a:r>
              <a:rPr lang="en-US" sz="2800" dirty="0" smtClean="0"/>
              <a:t>Users have no control over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Split a page into pieces, keep what you want</a:t>
            </a:r>
          </a:p>
          <a:p>
            <a:r>
              <a:rPr lang="en-US" sz="2800" dirty="0" smtClean="0"/>
              <a:t>All relevant content on one screen</a:t>
            </a:r>
          </a:p>
          <a:p>
            <a:r>
              <a:rPr lang="en-US" sz="2800" dirty="0" smtClean="0"/>
              <a:t>Puts the user in control of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Scenario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9125" y="1600200"/>
          <a:ext cx="7878763" cy="4638675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17550" y="1600200"/>
            <a:ext cx="4006850" cy="4651375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Jim Brusstar 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Michael Lee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Ben Montgomery</a:t>
            </a:r>
          </a:p>
          <a:p>
            <a:endParaRPr lang="en-US" dirty="0" smtClean="0"/>
          </a:p>
          <a:p>
            <a:pPr algn="r">
              <a:buNone/>
            </a:pPr>
            <a:r>
              <a:rPr lang="en-US" dirty="0" smtClean="0"/>
              <a:t>Robert Steen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 numCol="1"/>
          <a:lstStyle/>
          <a:p>
            <a:r>
              <a:rPr lang="en-US" dirty="0" smtClean="0">
                <a:hlinkClick r:id="rId2"/>
              </a:rPr>
              <a:t>jimbru@umich.edu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mzlee@umich.edu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benmonty@umich.edu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rdsteen@umich.edu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hibit">
  <a:themeElements>
    <a:clrScheme name="Exhibit">
      <a:dk1>
        <a:sysClr val="windowText" lastClr="000000"/>
      </a:dk1>
      <a:lt1>
        <a:sysClr val="window" lastClr="FFFFFF"/>
      </a:lt1>
      <a:dk2>
        <a:srgbClr val="1C3264"/>
      </a:dk2>
      <a:lt2>
        <a:srgbClr val="CCCCCC"/>
      </a:lt2>
      <a:accent1>
        <a:srgbClr val="3399FF"/>
      </a:accent1>
      <a:accent2>
        <a:srgbClr val="69FFFF"/>
      </a:accent2>
      <a:accent3>
        <a:srgbClr val="CCFF33"/>
      </a:accent3>
      <a:accent4>
        <a:srgbClr val="3333FF"/>
      </a:accent4>
      <a:accent5>
        <a:srgbClr val="9933FF"/>
      </a:accent5>
      <a:accent6>
        <a:srgbClr val="FF33FF"/>
      </a:accent6>
      <a:hlink>
        <a:srgbClr val="6699FF"/>
      </a:hlink>
      <a:folHlink>
        <a:srgbClr val="9999CC"/>
      </a:folHlink>
    </a:clrScheme>
    <a:fontScheme name="Exhibit">
      <a:majorFont>
        <a:latin typeface="Corbel"/>
        <a:ea typeface=""/>
        <a:cs typeface=""/>
        <a:font script="Jpan" typeface="ＭＳ Ｐゴシック"/>
      </a:majorFont>
      <a:minorFont>
        <a:latin typeface="Corbel"/>
        <a:ea typeface=""/>
        <a:cs typeface=""/>
        <a:font script="Jpan" typeface="ＭＳ Ｐゴシック"/>
      </a:minorFont>
    </a:fontScheme>
    <a:fmtScheme name="Exhibi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10000"/>
                <a:lumMod val="70000"/>
              </a:schemeClr>
            </a:gs>
            <a:gs pos="50000">
              <a:schemeClr val="phClr">
                <a:tint val="80000"/>
                <a:satMod val="135000"/>
              </a:schemeClr>
            </a:gs>
            <a:gs pos="100000">
              <a:schemeClr val="phClr">
                <a:tint val="3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10000"/>
                <a:lumMod val="70000"/>
              </a:schemeClr>
            </a:gs>
            <a:gs pos="65000">
              <a:schemeClr val="phClr">
                <a:shade val="90000"/>
                <a:satMod val="200000"/>
                <a:lumMod val="110000"/>
              </a:schemeClr>
            </a:gs>
            <a:gs pos="100000">
              <a:schemeClr val="phClr">
                <a:tint val="90000"/>
                <a:shade val="100000"/>
                <a:satMod val="250000"/>
                <a:lumMod val="150000"/>
              </a:schemeClr>
            </a:gs>
          </a:gsLst>
          <a:lin ang="16200000" scaled="1"/>
        </a:gradFill>
      </a:fillStyleLst>
      <a:lnStyleLst>
        <a:ln w="31750" cap="flat" cmpd="sng" algn="ctr">
          <a:solidFill>
            <a:schemeClr val="phClr"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alpha val="95000"/>
            </a:schemeClr>
          </a:solidFill>
          <a:prstDash val="solid"/>
        </a:ln>
        <a:ln w="50800" cap="flat" cmpd="sng" algn="ctr">
          <a:solidFill>
            <a:schemeClr val="phClr">
              <a:alpha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5000" endPos="15000" dist="50800" dir="5400000" sy="-100000" rotWithShape="0"/>
          </a:effectLst>
        </a:effectStyle>
        <a:effectStyle>
          <a:effectLst>
            <a:innerShdw blurRad="76200" dist="25400" dir="5400000">
              <a:srgbClr val="FFFFFF">
                <a:alpha val="50000"/>
              </a:srgbClr>
            </a:innerShdw>
            <a:outerShdw blurRad="254000" dist="254000" dir="5400000" sx="90000" sy="-30000" rotWithShape="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  <a:lumMod val="30000"/>
              </a:schemeClr>
              <a:schemeClr val="phClr">
                <a:tint val="70000"/>
                <a:satMod val="500000"/>
                <a:lumMod val="5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187</TotalTime>
  <Words>118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Exhibit</vt:lpstr>
      <vt:lpstr>The Split Web Browser</vt:lpstr>
      <vt:lpstr>The Problem With Browsers</vt:lpstr>
      <vt:lpstr>The Solution: Split</vt:lpstr>
      <vt:lpstr>User Scenario</vt:lpstr>
      <vt:lpstr>Demo</vt:lpstr>
      <vt:lpstr>Contact Us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Split Web Browser</dc:title>
  <dc:creator>monty</dc:creator>
  <cp:lastModifiedBy>James Brusstar</cp:lastModifiedBy>
  <cp:revision>35</cp:revision>
  <dcterms:created xsi:type="dcterms:W3CDTF">2009-11-02T03:57:20Z</dcterms:created>
  <dcterms:modified xsi:type="dcterms:W3CDTF">2009-11-02T04:23:12Z</dcterms:modified>
</cp:coreProperties>
</file>