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1" r:id="rId3"/>
    <p:sldId id="257" r:id="rId4"/>
    <p:sldId id="258" r:id="rId5"/>
    <p:sldId id="263" r:id="rId6"/>
    <p:sldId id="259" r:id="rId7"/>
    <p:sldId id="264" r:id="rId8"/>
    <p:sldId id="260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7F82005-8F97-448F-A12C-2EE43D7D0751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005-8F97-448F-A12C-2EE43D7D0751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7F82005-8F97-448F-A12C-2EE43D7D0751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7F82005-8F97-448F-A12C-2EE43D7D0751}" type="datetimeFigureOut">
              <a:rPr lang="en-US" smtClean="0"/>
              <a:pPr/>
              <a:t>3/27/2013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341C66-CFEC-4265-AE6D-0633848B3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28600"/>
            <a:ext cx="7772400" cy="23622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TEAM</a:t>
            </a:r>
            <a:r>
              <a:rPr lang="en-US" sz="3200" b="1" dirty="0" smtClean="0">
                <a:solidFill>
                  <a:srgbClr val="FF0000"/>
                </a:solidFill>
              </a:rPr>
              <a:t>5</a:t>
            </a:r>
            <a:r>
              <a:rPr lang="en-US" sz="3200" b="1" dirty="0" smtClean="0"/>
              <a:t>O</a:t>
            </a:r>
            <a:r>
              <a:rPr lang="en-US" sz="3200" b="1" dirty="0" smtClean="0">
                <a:solidFill>
                  <a:srgbClr val="FF0000"/>
                </a:solidFill>
              </a:rPr>
              <a:t>AG</a:t>
            </a:r>
            <a:r>
              <a:rPr lang="en-US" sz="3200" b="1" dirty="0" smtClean="0"/>
              <a:t>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dirty="0" smtClean="0"/>
              <a:t>nline </a:t>
            </a:r>
            <a:r>
              <a:rPr lang="en-US" sz="3200" b="1" dirty="0" smtClean="0">
                <a:solidFill>
                  <a:srgbClr val="FF0000"/>
                </a:solidFill>
              </a:rPr>
              <a:t>A</a:t>
            </a:r>
            <a:r>
              <a:rPr lang="en-US" sz="3200" dirty="0" smtClean="0"/>
              <a:t>rt </a:t>
            </a:r>
            <a:r>
              <a:rPr lang="en-US" sz="3200" b="1" dirty="0" smtClean="0">
                <a:solidFill>
                  <a:srgbClr val="FF0000"/>
                </a:solidFill>
              </a:rPr>
              <a:t>G</a:t>
            </a:r>
            <a:r>
              <a:rPr lang="en-US" sz="3200" dirty="0" smtClean="0"/>
              <a:t>allery </a:t>
            </a:r>
            <a:r>
              <a:rPr lang="en-US" sz="3200" b="1" dirty="0" smtClean="0">
                <a:solidFill>
                  <a:srgbClr val="FF0000"/>
                </a:solidFill>
              </a:rPr>
              <a:t>S</a:t>
            </a:r>
            <a:r>
              <a:rPr lang="en-US" sz="3200" dirty="0" smtClean="0"/>
              <a:t>ystem 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2323F7"/>
                </a:solidFill>
              </a:rPr>
              <a:t>PRESENTATION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Spring 2013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2610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Roster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Ryan Lee – Team Leader</a:t>
            </a:r>
          </a:p>
          <a:p>
            <a:r>
              <a:rPr lang="en-US" dirty="0" smtClean="0"/>
              <a:t>Christopher Cruz – </a:t>
            </a:r>
            <a:r>
              <a:rPr lang="en-US" dirty="0" smtClean="0"/>
              <a:t>SQA</a:t>
            </a:r>
          </a:p>
          <a:p>
            <a:r>
              <a:rPr lang="en-US" dirty="0" smtClean="0"/>
              <a:t>Muhammad </a:t>
            </a:r>
            <a:r>
              <a:rPr lang="en-US" dirty="0" err="1" smtClean="0"/>
              <a:t>Naviwala</a:t>
            </a:r>
            <a:r>
              <a:rPr lang="en-US" dirty="0" smtClean="0"/>
              <a:t> – </a:t>
            </a:r>
            <a:r>
              <a:rPr lang="en-US" dirty="0" smtClean="0"/>
              <a:t>SQA</a:t>
            </a:r>
          </a:p>
          <a:p>
            <a:r>
              <a:rPr lang="en-US" dirty="0" smtClean="0"/>
              <a:t>Gabriel </a:t>
            </a:r>
            <a:r>
              <a:rPr lang="en-US" dirty="0" err="1" smtClean="0"/>
              <a:t>Ohlson</a:t>
            </a:r>
            <a:r>
              <a:rPr lang="en-US" dirty="0" smtClean="0"/>
              <a:t> – DBA </a:t>
            </a:r>
            <a:endParaRPr lang="en-US" dirty="0" smtClean="0"/>
          </a:p>
          <a:p>
            <a:r>
              <a:rPr lang="en-US" dirty="0" smtClean="0"/>
              <a:t>Joel </a:t>
            </a:r>
            <a:r>
              <a:rPr lang="en-US" dirty="0" err="1" smtClean="0"/>
              <a:t>Loucks</a:t>
            </a:r>
            <a:r>
              <a:rPr lang="en-US" dirty="0" smtClean="0"/>
              <a:t> – DBA </a:t>
            </a:r>
            <a:endParaRPr lang="en-US" dirty="0" smtClean="0"/>
          </a:p>
          <a:p>
            <a:r>
              <a:rPr lang="en-US" dirty="0" smtClean="0"/>
              <a:t>Matthew </a:t>
            </a:r>
            <a:r>
              <a:rPr lang="en-US" dirty="0" smtClean="0"/>
              <a:t>Liang – Team Member</a:t>
            </a:r>
          </a:p>
          <a:p>
            <a:r>
              <a:rPr lang="en-US" dirty="0" smtClean="0"/>
              <a:t>Christopher Berkowitz – Team Member</a:t>
            </a:r>
          </a:p>
          <a:p>
            <a:r>
              <a:rPr lang="en-US" dirty="0" err="1" smtClean="0"/>
              <a:t>Yash</a:t>
            </a:r>
            <a:r>
              <a:rPr lang="en-US" dirty="0" smtClean="0"/>
              <a:t> </a:t>
            </a:r>
            <a:r>
              <a:rPr lang="en-US" dirty="0" err="1" smtClean="0"/>
              <a:t>Jaradi</a:t>
            </a:r>
            <a:r>
              <a:rPr lang="en-US" dirty="0"/>
              <a:t> </a:t>
            </a:r>
            <a:r>
              <a:rPr lang="en-US" dirty="0" smtClean="0"/>
              <a:t>– Team 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9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COCOMO II Estimates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Estimated 700 SLOC</a:t>
                </a: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Effort = 2.94 x (Size)</a:t>
                </a:r>
                <a:r>
                  <a:rPr lang="en-US" baseline="30000" dirty="0">
                    <a:ea typeface="Cambria Math" panose="02040503050406030204" pitchFamily="18" charset="0"/>
                  </a:rPr>
                  <a:t>E</a:t>
                </a:r>
                <a:r>
                  <a:rPr lang="en-US" dirty="0">
                    <a:ea typeface="Cambria Math" panose="02040503050406030204" pitchFamily="18" charset="0"/>
                  </a:rPr>
                  <a:t> x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   	where E = 0.91 + 0.01 x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nary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Schedule = 3.67 x (Effort)</a:t>
                </a:r>
                <a:r>
                  <a:rPr lang="en-US" baseline="30000" dirty="0">
                    <a:ea typeface="Cambria Math" panose="02040503050406030204" pitchFamily="18" charset="0"/>
                  </a:rPr>
                  <a:t>F</a:t>
                </a:r>
                <a:r>
                  <a:rPr lang="en-US" dirty="0">
                    <a:ea typeface="Cambria Math" panose="02040503050406030204" pitchFamily="18" charset="0"/>
                  </a:rPr>
                  <a:t>    	</a:t>
                </a:r>
                <a:r>
                  <a:rPr lang="en-US" dirty="0" smtClean="0">
                    <a:ea typeface="Cambria Math" panose="02040503050406030204" pitchFamily="18" charset="0"/>
                  </a:rPr>
                  <a:t>where </a:t>
                </a:r>
                <a:r>
                  <a:rPr lang="en-US" dirty="0">
                    <a:ea typeface="Cambria Math" panose="02040503050406030204" pitchFamily="18" charset="0"/>
                  </a:rPr>
                  <a:t>F = 0.28 + 0.2 x 0.01 x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nary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Cost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Annual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Wage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dirty="0"/>
                  <a:t> x Schedule	</a:t>
                </a:r>
                <a:r>
                  <a:rPr lang="en-US" dirty="0" smtClean="0"/>
                  <a:t>where Annual </a:t>
                </a:r>
                <a:r>
                  <a:rPr lang="en-US" dirty="0"/>
                  <a:t>SE Wage = $</a:t>
                </a:r>
                <a:r>
                  <a:rPr lang="en-US" dirty="0" smtClean="0"/>
                  <a:t>55</a:t>
                </a:r>
                <a:r>
                  <a:rPr lang="en-US" dirty="0"/>
                  <a:t>K</a:t>
                </a:r>
              </a:p>
              <a:p>
                <a:r>
                  <a:rPr lang="en-US" dirty="0"/>
                  <a:t>Software Development (Elaboration and Construction)</a:t>
                </a:r>
              </a:p>
              <a:p>
                <a:pPr lvl="1"/>
                <a:r>
                  <a:rPr lang="en-US" dirty="0"/>
                  <a:t>Effort = 3.9 Person-Months</a:t>
                </a:r>
              </a:p>
              <a:p>
                <a:pPr lvl="1"/>
                <a:r>
                  <a:rPr lang="en-US" dirty="0"/>
                  <a:t>Schedule = 5.8 Months</a:t>
                </a:r>
              </a:p>
              <a:p>
                <a:pPr lvl="1"/>
                <a:r>
                  <a:rPr lang="en-US" dirty="0"/>
                  <a:t>Cost = $26,583</a:t>
                </a:r>
              </a:p>
              <a:p>
                <a:pPr lvl="1"/>
                <a:r>
                  <a:rPr lang="en-US" dirty="0"/>
                  <a:t>Minimum Staff Required:  1 person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645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70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Project Estimates</a:t>
            </a:r>
            <a:endParaRPr lang="en-US" dirty="0"/>
          </a:p>
        </p:txBody>
      </p:sp>
      <p:pic>
        <p:nvPicPr>
          <p:cNvPr id="4" name="Content Placeholder 8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1891389"/>
            <a:ext cx="8504238" cy="384357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7914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779086" y="1527175"/>
            <a:ext cx="3774114" cy="486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1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“Purchase” Artwork ERD Model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67694" y="1746250"/>
            <a:ext cx="53721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4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789777" y="1527175"/>
            <a:ext cx="352793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7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“Purchase” Artwork UC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13830" y="1527175"/>
            <a:ext cx="627982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3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OOA 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78948" y="1527175"/>
            <a:ext cx="674959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32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398</TotalTime>
  <Words>76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Cambria Math</vt:lpstr>
      <vt:lpstr>Georgia</vt:lpstr>
      <vt:lpstr>Wingdings</vt:lpstr>
      <vt:lpstr>Wingdings 2</vt:lpstr>
      <vt:lpstr>Civic</vt:lpstr>
      <vt:lpstr>TEAM5OAGS Online Art Gallery System  PRESENTATION Spring 2013</vt:lpstr>
      <vt:lpstr>Team Roster</vt:lpstr>
      <vt:lpstr>COCOMO II Estimates</vt:lpstr>
      <vt:lpstr>Microsoft Project Estimates</vt:lpstr>
      <vt:lpstr>ERD Diagram</vt:lpstr>
      <vt:lpstr>Customer “Purchase” Artwork ERD Model</vt:lpstr>
      <vt:lpstr>UC Diagram</vt:lpstr>
      <vt:lpstr>Customer “Purchase” Artwork UC Model</vt:lpstr>
      <vt:lpstr>OOA Class Diagram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Forusul</dc:creator>
  <cp:lastModifiedBy>Ryan Lee</cp:lastModifiedBy>
  <cp:revision>36</cp:revision>
  <dcterms:created xsi:type="dcterms:W3CDTF">2011-11-21T01:35:16Z</dcterms:created>
  <dcterms:modified xsi:type="dcterms:W3CDTF">2013-03-27T22:05:54Z</dcterms:modified>
</cp:coreProperties>
</file>