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4" r:id="rId4"/>
    <p:sldId id="262" r:id="rId5"/>
    <p:sldId id="265" r:id="rId6"/>
    <p:sldId id="266" r:id="rId7"/>
    <p:sldId id="267" r:id="rId8"/>
    <p:sldId id="282" r:id="rId9"/>
    <p:sldId id="260" r:id="rId10"/>
    <p:sldId id="269" r:id="rId11"/>
    <p:sldId id="270" r:id="rId12"/>
    <p:sldId id="259" r:id="rId13"/>
    <p:sldId id="283" r:id="rId14"/>
    <p:sldId id="261" r:id="rId15"/>
    <p:sldId id="263" r:id="rId16"/>
    <p:sldId id="271" r:id="rId17"/>
    <p:sldId id="272" r:id="rId18"/>
    <p:sldId id="284" r:id="rId19"/>
    <p:sldId id="278" r:id="rId20"/>
    <p:sldId id="274" r:id="rId21"/>
    <p:sldId id="285" r:id="rId22"/>
    <p:sldId id="280" r:id="rId23"/>
    <p:sldId id="28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4E79"/>
    <a:srgbClr val="E7EAEC"/>
    <a:srgbClr val="C9D2DA"/>
    <a:srgbClr val="4679A7"/>
    <a:srgbClr val="89A0B6"/>
    <a:srgbClr val="BCC4D3"/>
    <a:srgbClr val="B8CDE8"/>
    <a:srgbClr val="DCE1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TITLE</a:t>
            </a:r>
            <a:endParaRPr lang="zh-CN"/>
          </a:p>
        </c:rich>
      </c:tx>
      <c:layout>
        <c:manualLayout>
          <c:xMode val="edge"/>
          <c:yMode val="edge"/>
          <c:x val="0.38624741559046399"/>
          <c:y val="2.96920058365703E-2"/>
        </c:manualLayout>
      </c:layout>
      <c:overlay val="0"/>
      <c:spPr>
        <a:solidFill>
          <a:srgbClr val="DCE1E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30505382638935E-2"/>
          <c:y val="0.14917886802240801"/>
          <c:w val="0.93925823148758403"/>
          <c:h val="0.73928806023564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NO.1</c:v>
                </c:pt>
              </c:strCache>
            </c:strRef>
          </c:tx>
          <c:spPr>
            <a:solidFill>
              <a:srgbClr val="4679A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6-4627-B170-7ED71B7EEB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NO.2</c:v>
                </c:pt>
              </c:strCache>
            </c:strRef>
          </c:tx>
          <c:spPr>
            <a:solidFill>
              <a:srgbClr val="5591C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D6-4627-B170-7ED71B7EEB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NO.3</c:v>
                </c:pt>
              </c:strCache>
            </c:strRef>
          </c:tx>
          <c:spPr>
            <a:solidFill>
              <a:srgbClr val="B8CDE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D6-4627-B170-7ED71B7EE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983792"/>
        <c:axId val="-15974544"/>
      </c:barChart>
      <c:catAx>
        <c:axId val="-1598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5974544"/>
        <c:crosses val="autoZero"/>
        <c:auto val="1"/>
        <c:lblAlgn val="ctr"/>
        <c:lblOffset val="100"/>
        <c:noMultiLvlLbl val="0"/>
      </c:catAx>
      <c:valAx>
        <c:axId val="-1597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98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847116873929903"/>
          <c:y val="4.7705156044089599E-2"/>
          <c:w val="0.36504720492027998"/>
          <c:h val="6.7512815230778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DCE1E5"/>
      </a:solidFill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TITLE</a:t>
            </a:r>
            <a:endParaRPr lang="zh-CN"/>
          </a:p>
        </c:rich>
      </c:tx>
      <c:layout>
        <c:manualLayout>
          <c:xMode val="edge"/>
          <c:yMode val="edge"/>
          <c:x val="0.84136300694851596"/>
          <c:y val="3.3639407964643299E-2"/>
        </c:manualLayout>
      </c:layout>
      <c:overlay val="0"/>
      <c:spPr>
        <a:solidFill>
          <a:srgbClr val="DCE1E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图标标题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89-4FAB-A0AC-E8E0CDCE6B88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89-4FAB-A0AC-E8E0CDCE6B88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89-4FAB-A0AC-E8E0CDCE6B88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89-4FAB-A0AC-E8E0CDCE6B88}"/>
              </c:ext>
            </c:extLst>
          </c:dPt>
          <c:dLbls>
            <c:dLbl>
              <c:idx val="0"/>
              <c:layout>
                <c:manualLayout>
                  <c:x val="2.9470857815030199E-2"/>
                  <c:y val="4.28884528750460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89-4FAB-A0AC-E8E0CDCE6B88}"/>
                </c:ext>
              </c:extLst>
            </c:dLbl>
            <c:dLbl>
              <c:idx val="1"/>
              <c:layout>
                <c:manualLayout>
                  <c:x val="-5.6262546737784899E-2"/>
                  <c:y val="3.29911175961890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89-4FAB-A0AC-E8E0CDCE6B88}"/>
                </c:ext>
              </c:extLst>
            </c:dLbl>
            <c:dLbl>
              <c:idx val="2"/>
              <c:layout>
                <c:manualLayout>
                  <c:x val="-0.102776198614574"/>
                  <c:y val="8.907601750971090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89-4FAB-A0AC-E8E0CDCE6B88}"/>
                </c:ext>
              </c:extLst>
            </c:dLbl>
            <c:dLbl>
              <c:idx val="3"/>
              <c:layout>
                <c:manualLayout>
                  <c:x val="-0.105079598736115"/>
                  <c:y val="1.319644703847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89-4FAB-A0AC-E8E0CDCE6B88}"/>
                </c:ext>
              </c:extLst>
            </c:dLbl>
            <c:spPr>
              <a:solidFill>
                <a:srgbClr val="F2F2F2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 1</c:v>
                </c:pt>
                <c:pt idx="1">
                  <c:v>NO 2</c:v>
                </c:pt>
                <c:pt idx="2">
                  <c:v>NO 3</c:v>
                </c:pt>
                <c:pt idx="3">
                  <c:v>NO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89-4FAB-A0AC-E8E0CDCE6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DCE1E5"/>
      </a:solidFill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1596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TITLE</a:t>
            </a:r>
            <a:endParaRPr lang="zh-CN"/>
          </a:p>
        </c:rich>
      </c:tx>
      <c:layout>
        <c:manualLayout>
          <c:xMode val="edge"/>
          <c:yMode val="edge"/>
          <c:x val="0.45988703006745701"/>
          <c:y val="2.7064690251448299E-2"/>
        </c:manualLayout>
      </c:layout>
      <c:overlay val="0"/>
      <c:spPr>
        <a:solidFill>
          <a:srgbClr val="DCE1E5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1596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9476613076935399E-2"/>
          <c:y val="0.17421661741970099"/>
          <c:w val="0.96104677384612902"/>
          <c:h val="0.707419529199493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1</c:v>
                </c:pt>
              </c:strCache>
            </c:strRef>
          </c:tx>
          <c:spPr>
            <a:ln w="57150" cap="rnd">
              <a:solidFill>
                <a:srgbClr val="BCC4D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1-2</c:v>
                </c:pt>
                <c:pt idx="1">
                  <c:v>Date 2-3</c:v>
                </c:pt>
                <c:pt idx="2">
                  <c:v>Date 3-4</c:v>
                </c:pt>
                <c:pt idx="3">
                  <c:v>Date 4-5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1F-4F2A-97A4-83044849DD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2</c:v>
                </c:pt>
              </c:strCache>
            </c:strRef>
          </c:tx>
          <c:spPr>
            <a:ln w="571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1-2</c:v>
                </c:pt>
                <c:pt idx="1">
                  <c:v>Date 2-3</c:v>
                </c:pt>
                <c:pt idx="2">
                  <c:v>Date 3-4</c:v>
                </c:pt>
                <c:pt idx="3">
                  <c:v>Date 4-5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1F-4F2A-97A4-83044849DD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3</c:v>
                </c:pt>
              </c:strCache>
            </c:strRef>
          </c:tx>
          <c:spPr>
            <a:ln w="57150" cap="rnd">
              <a:solidFill>
                <a:srgbClr val="4679A7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1-2</c:v>
                </c:pt>
                <c:pt idx="1">
                  <c:v>Date 2-3</c:v>
                </c:pt>
                <c:pt idx="2">
                  <c:v>Date 3-4</c:v>
                </c:pt>
                <c:pt idx="3">
                  <c:v>Date 4-5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1F-4F2A-97A4-83044849D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997392"/>
        <c:axId val="-16000656"/>
      </c:lineChart>
      <c:catAx>
        <c:axId val="-1599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6000656"/>
        <c:crosses val="autoZero"/>
        <c:auto val="1"/>
        <c:lblAlgn val="ctr"/>
        <c:lblOffset val="100"/>
        <c:noMultiLvlLbl val="0"/>
      </c:catAx>
      <c:valAx>
        <c:axId val="-160006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BCC4D3"/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99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982166422683905"/>
          <c:y val="3.9945185759895703E-2"/>
          <c:w val="0.220682457875993"/>
          <c:h val="6.0626657652378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133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C9D2DA"/>
      </a:solidFill>
    </a:ln>
    <a:effectLst/>
  </c:spPr>
  <c:txPr>
    <a:bodyPr/>
    <a:lstStyle/>
    <a:p>
      <a:pPr>
        <a:defRPr lang="zh-CN" altLang="en-US" sz="1330" b="0" i="0" u="none" strike="noStrike" kern="1200" baseline="0">
          <a:solidFill>
            <a:schemeClr val="tx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0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11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8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8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9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4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79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1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94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8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6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2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0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7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4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0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118" y="205259"/>
            <a:ext cx="1705212" cy="4317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chart" Target="../charts/chart2.xml"/><Relationship Id="rId5" Type="http://schemas.openxmlformats.org/officeDocument/2006/relationships/tags" Target="../tags/tag20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9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image" Target="../media/image8.png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9.png"/><Relationship Id="rId5" Type="http://schemas.openxmlformats.org/officeDocument/2006/relationships/tags" Target="../tags/tag49.xml"/><Relationship Id="rId10" Type="http://schemas.openxmlformats.org/officeDocument/2006/relationships/image" Target="../media/image8.png"/><Relationship Id="rId4" Type="http://schemas.openxmlformats.org/officeDocument/2006/relationships/tags" Target="../tags/tag48.xml"/><Relationship Id="rId9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7533900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767938" y="3619339"/>
            <a:ext cx="9673395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哈尔滨工业大学答辩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模板</a:t>
            </a:r>
          </a:p>
        </p:txBody>
      </p:sp>
      <p:sp>
        <p:nvSpPr>
          <p:cNvPr id="3" name="矩形 2"/>
          <p:cNvSpPr/>
          <p:nvPr/>
        </p:nvSpPr>
        <p:spPr>
          <a:xfrm>
            <a:off x="9793539" y="130428"/>
            <a:ext cx="2190939" cy="654036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41" y="922646"/>
            <a:ext cx="1400052" cy="1400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72" y="2470436"/>
            <a:ext cx="3815018" cy="965951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035683" y="5509270"/>
            <a:ext cx="1431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答辩人：轻习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950911" y="6007031"/>
            <a:ext cx="210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答辩日期：</a:t>
            </a:r>
            <a:r>
              <a:rPr lang="en-US" altLang="zh-CN" sz="1600" dirty="0">
                <a:solidFill>
                  <a:srgbClr val="1F4E79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rgbClr val="1F4E79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45190" y="809954"/>
            <a:ext cx="5619939" cy="5611575"/>
            <a:chOff x="516894" y="933250"/>
            <a:chExt cx="5796566" cy="578793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97" y="1403947"/>
              <a:ext cx="5535803" cy="5317242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516894" y="3424286"/>
              <a:ext cx="5579106" cy="0"/>
            </a:xfrm>
            <a:prstGeom prst="line">
              <a:avLst/>
            </a:prstGeom>
            <a:ln w="5715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552678" y="933250"/>
              <a:ext cx="0" cy="2491036"/>
            </a:xfrm>
            <a:prstGeom prst="line">
              <a:avLst/>
            </a:prstGeom>
            <a:ln w="5715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130802" y="3424286"/>
              <a:ext cx="0" cy="3268069"/>
            </a:xfrm>
            <a:prstGeom prst="line">
              <a:avLst/>
            </a:prstGeom>
            <a:ln w="5715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715046" y="3414859"/>
              <a:ext cx="598414" cy="33063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422093" y="3213114"/>
            <a:ext cx="0" cy="3293236"/>
          </a:xfrm>
          <a:prstGeom prst="line">
            <a:avLst/>
          </a:prstGeom>
          <a:ln w="28575">
            <a:solidFill>
              <a:srgbClr val="BCC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265129" y="6367851"/>
            <a:ext cx="5574938" cy="0"/>
          </a:xfrm>
          <a:prstGeom prst="line">
            <a:avLst/>
          </a:prstGeom>
          <a:ln w="28575">
            <a:solidFill>
              <a:srgbClr val="BCC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861999" y="3213114"/>
            <a:ext cx="2182462" cy="1356590"/>
            <a:chOff x="6697588" y="3264916"/>
            <a:chExt cx="2182462" cy="1356590"/>
          </a:xfrm>
        </p:grpSpPr>
        <p:sp>
          <p:nvSpPr>
            <p:cNvPr id="36" name="矩形 35"/>
            <p:cNvSpPr/>
            <p:nvPr/>
          </p:nvSpPr>
          <p:spPr>
            <a:xfrm>
              <a:off x="6697588" y="3264916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500919" y="3429000"/>
              <a:ext cx="57579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cs typeface="+mn-ea"/>
                  <a:sym typeface="+mn-lt"/>
                </a:rPr>
                <a:t>STAR</a:t>
              </a:r>
              <a:endParaRPr lang="zh-CN" altLang="en-US" sz="1400" b="1" dirty="0">
                <a:solidFill>
                  <a:srgbClr val="1D4E79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980474" y="3736777"/>
              <a:ext cx="1706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322581" y="3213114"/>
            <a:ext cx="2182462" cy="1356590"/>
            <a:chOff x="9037007" y="3264916"/>
            <a:chExt cx="2182462" cy="1356590"/>
          </a:xfrm>
        </p:grpSpPr>
        <p:sp>
          <p:nvSpPr>
            <p:cNvPr id="40" name="矩形 39"/>
            <p:cNvSpPr/>
            <p:nvPr/>
          </p:nvSpPr>
          <p:spPr>
            <a:xfrm>
              <a:off x="9037007" y="3264916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78435" y="3429000"/>
              <a:ext cx="89960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cs typeface="+mn-ea"/>
                  <a:sym typeface="+mn-lt"/>
                </a:rPr>
                <a:t>WILD CAT</a:t>
              </a:r>
              <a:endParaRPr lang="zh-CN" altLang="en-US" sz="1400" b="1" dirty="0">
                <a:solidFill>
                  <a:srgbClr val="1D4E79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75111" y="3736777"/>
              <a:ext cx="1706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61999" y="4725570"/>
            <a:ext cx="2182462" cy="1356590"/>
            <a:chOff x="6697588" y="4777372"/>
            <a:chExt cx="2182462" cy="1356590"/>
          </a:xfrm>
        </p:grpSpPr>
        <p:sp>
          <p:nvSpPr>
            <p:cNvPr id="37" name="矩形 36"/>
            <p:cNvSpPr/>
            <p:nvPr/>
          </p:nvSpPr>
          <p:spPr>
            <a:xfrm>
              <a:off x="6697588" y="4777372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279705" y="4941456"/>
              <a:ext cx="101822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cs typeface="+mn-ea"/>
                  <a:sym typeface="+mn-lt"/>
                </a:rPr>
                <a:t>CASH COW</a:t>
              </a:r>
              <a:endParaRPr lang="zh-CN" altLang="en-US" sz="1400" b="1" dirty="0">
                <a:solidFill>
                  <a:srgbClr val="1D4E79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935692" y="5249233"/>
              <a:ext cx="1706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22581" y="4725570"/>
            <a:ext cx="2182462" cy="1356590"/>
            <a:chOff x="9037007" y="4777372"/>
            <a:chExt cx="2182462" cy="1356590"/>
          </a:xfrm>
        </p:grpSpPr>
        <p:sp>
          <p:nvSpPr>
            <p:cNvPr id="41" name="矩形 40"/>
            <p:cNvSpPr/>
            <p:nvPr/>
          </p:nvSpPr>
          <p:spPr>
            <a:xfrm>
              <a:off x="9037007" y="4777372"/>
              <a:ext cx="2182462" cy="1356590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001" y="4941456"/>
              <a:ext cx="50847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D4E79"/>
                  </a:solidFill>
                  <a:cs typeface="+mn-ea"/>
                  <a:sym typeface="+mn-lt"/>
                </a:rPr>
                <a:t>DOG</a:t>
              </a:r>
              <a:endParaRPr lang="zh-CN" altLang="en-US" sz="1400" b="1" dirty="0">
                <a:solidFill>
                  <a:srgbClr val="1D4E79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275110" y="5249233"/>
              <a:ext cx="1706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165517" y="3721617"/>
            <a:ext cx="470000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cs typeface="+mn-ea"/>
                <a:sym typeface="+mn-lt"/>
              </a:rPr>
              <a:t>High</a:t>
            </a:r>
            <a:endParaRPr lang="zh-CN" altLang="en-US" sz="1200" dirty="0">
              <a:solidFill>
                <a:srgbClr val="1D4E79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97751" y="5354875"/>
            <a:ext cx="410690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cs typeface="+mn-ea"/>
                <a:sym typeface="+mn-lt"/>
              </a:rPr>
              <a:t>low</a:t>
            </a:r>
            <a:endParaRPr lang="zh-CN" altLang="en-US" sz="1200" dirty="0">
              <a:solidFill>
                <a:srgbClr val="1D4E79"/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719321" y="6235677"/>
            <a:ext cx="410690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cs typeface="+mn-ea"/>
                <a:sym typeface="+mn-lt"/>
              </a:rPr>
              <a:t>low</a:t>
            </a:r>
            <a:endParaRPr lang="zh-CN" altLang="en-US" sz="1200" dirty="0">
              <a:solidFill>
                <a:srgbClr val="1D4E79"/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178808" y="6229351"/>
            <a:ext cx="470000" cy="276999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1D4E79"/>
                </a:solidFill>
                <a:cs typeface="+mn-ea"/>
                <a:sym typeface="+mn-lt"/>
              </a:rPr>
              <a:t>High</a:t>
            </a:r>
            <a:endParaRPr lang="zh-CN" altLang="en-US" sz="1200" dirty="0">
              <a:solidFill>
                <a:srgbClr val="1D4E79"/>
              </a:solidFill>
              <a:cs typeface="+mn-ea"/>
              <a:sym typeface="+mn-lt"/>
            </a:endParaRPr>
          </a:p>
        </p:txBody>
      </p:sp>
      <p:sp>
        <p:nvSpPr>
          <p:cNvPr id="61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59886" y="1233970"/>
            <a:ext cx="4867030" cy="19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课题研究方法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65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7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8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0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1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 animBg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04011" y="1037840"/>
          <a:ext cx="5435292" cy="546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467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467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467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16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DC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862713" y="1049035"/>
            <a:ext cx="4873658" cy="5462028"/>
            <a:chOff x="6862713" y="1049035"/>
            <a:chExt cx="4873658" cy="5462028"/>
          </a:xfrm>
        </p:grpSpPr>
        <p:sp>
          <p:nvSpPr>
            <p:cNvPr id="17" name="矩形 16"/>
            <p:cNvSpPr/>
            <p:nvPr/>
          </p:nvSpPr>
          <p:spPr>
            <a:xfrm>
              <a:off x="6862713" y="1049035"/>
              <a:ext cx="4873658" cy="546202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60556" y="1289276"/>
              <a:ext cx="1677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89A0B6"/>
                  </a:solidFill>
                  <a:cs typeface="+mn-ea"/>
                  <a:sym typeface="+mn-lt"/>
                </a:rPr>
                <a:t>Questionnaire</a:t>
              </a:r>
              <a:endParaRPr lang="zh-CN" altLang="en-US" sz="1600" b="1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22728" y="1921497"/>
            <a:ext cx="4191925" cy="360000"/>
            <a:chOff x="7122728" y="1921497"/>
            <a:chExt cx="4191925" cy="360000"/>
          </a:xfrm>
        </p:grpSpPr>
        <p:sp>
          <p:nvSpPr>
            <p:cNvPr id="21" name="矩形 20"/>
            <p:cNvSpPr/>
            <p:nvPr/>
          </p:nvSpPr>
          <p:spPr>
            <a:xfrm>
              <a:off x="7122728" y="1997802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714653" y="1921497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922047" y="1947609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22729" y="2552681"/>
            <a:ext cx="4191924" cy="360000"/>
            <a:chOff x="7122729" y="2552681"/>
            <a:chExt cx="4191924" cy="360000"/>
          </a:xfrm>
        </p:grpSpPr>
        <p:sp>
          <p:nvSpPr>
            <p:cNvPr id="22" name="矩形 21"/>
            <p:cNvSpPr/>
            <p:nvPr/>
          </p:nvSpPr>
          <p:spPr>
            <a:xfrm>
              <a:off x="7122729" y="2628986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714653" y="2552681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922047" y="2578793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22729" y="3183865"/>
            <a:ext cx="4191924" cy="360000"/>
            <a:chOff x="7122729" y="3183865"/>
            <a:chExt cx="4191924" cy="360000"/>
          </a:xfrm>
        </p:grpSpPr>
        <p:sp>
          <p:nvSpPr>
            <p:cNvPr id="23" name="矩形 22"/>
            <p:cNvSpPr/>
            <p:nvPr/>
          </p:nvSpPr>
          <p:spPr>
            <a:xfrm>
              <a:off x="7122729" y="3260170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714653" y="3183865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22047" y="3209977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22729" y="3815049"/>
            <a:ext cx="4191924" cy="360000"/>
            <a:chOff x="7122729" y="3815049"/>
            <a:chExt cx="4191924" cy="360000"/>
          </a:xfrm>
        </p:grpSpPr>
        <p:sp>
          <p:nvSpPr>
            <p:cNvPr id="24" name="矩形 23"/>
            <p:cNvSpPr/>
            <p:nvPr/>
          </p:nvSpPr>
          <p:spPr>
            <a:xfrm>
              <a:off x="7122729" y="3891354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14653" y="3815049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922047" y="3841161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22729" y="4446233"/>
            <a:ext cx="4191924" cy="360000"/>
            <a:chOff x="7122729" y="4446233"/>
            <a:chExt cx="4191924" cy="360000"/>
          </a:xfrm>
        </p:grpSpPr>
        <p:sp>
          <p:nvSpPr>
            <p:cNvPr id="25" name="矩形 24"/>
            <p:cNvSpPr/>
            <p:nvPr/>
          </p:nvSpPr>
          <p:spPr>
            <a:xfrm>
              <a:off x="7122729" y="4522538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714653" y="4446233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922047" y="4472345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22729" y="5077417"/>
            <a:ext cx="4191924" cy="360000"/>
            <a:chOff x="7122729" y="5077417"/>
            <a:chExt cx="4191924" cy="360000"/>
          </a:xfrm>
        </p:grpSpPr>
        <p:sp>
          <p:nvSpPr>
            <p:cNvPr id="26" name="矩形 25"/>
            <p:cNvSpPr/>
            <p:nvPr/>
          </p:nvSpPr>
          <p:spPr>
            <a:xfrm>
              <a:off x="7122729" y="5153722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714653" y="5077417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22047" y="5103529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22729" y="5708598"/>
            <a:ext cx="4191924" cy="360000"/>
            <a:chOff x="7122729" y="5708598"/>
            <a:chExt cx="4191924" cy="360000"/>
          </a:xfrm>
        </p:grpSpPr>
        <p:sp>
          <p:nvSpPr>
            <p:cNvPr id="27" name="矩形 26"/>
            <p:cNvSpPr/>
            <p:nvPr/>
          </p:nvSpPr>
          <p:spPr>
            <a:xfrm>
              <a:off x="7122729" y="5784903"/>
              <a:ext cx="207390" cy="207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714653" y="5708598"/>
              <a:ext cx="3600000" cy="360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922047" y="5734710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89A0B6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400" dirty="0">
                <a:solidFill>
                  <a:srgbClr val="89A0B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课题研究方法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5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6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6321" y="1813355"/>
            <a:ext cx="1836099" cy="3964002"/>
            <a:chOff x="591638" y="3615179"/>
            <a:chExt cx="1303150" cy="2813404"/>
          </a:xfrm>
        </p:grpSpPr>
        <p:sp>
          <p:nvSpPr>
            <p:cNvPr id="18" name="KSO_Shape"/>
            <p:cNvSpPr/>
            <p:nvPr/>
          </p:nvSpPr>
          <p:spPr>
            <a:xfrm>
              <a:off x="591638" y="3615179"/>
              <a:ext cx="1303150" cy="2813404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148679" y="6239516"/>
              <a:ext cx="180000" cy="1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6952" y="2596939"/>
            <a:ext cx="1963782" cy="2925982"/>
            <a:chOff x="857297" y="4211367"/>
            <a:chExt cx="1542828" cy="229877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7297" y="4967311"/>
              <a:ext cx="1542828" cy="154282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119091" y="4211367"/>
              <a:ext cx="959038" cy="568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sz="2400" b="1" dirty="0">
                  <a:solidFill>
                    <a:srgbClr val="BCC4D3"/>
                  </a:solidFill>
                  <a:cs typeface="+mn-ea"/>
                  <a:sym typeface="+mn-lt"/>
                </a:rPr>
                <a:t>BIG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sz="2400" b="1" dirty="0">
                  <a:solidFill>
                    <a:srgbClr val="BCC4D3"/>
                  </a:solidFill>
                  <a:cs typeface="+mn-ea"/>
                  <a:sym typeface="+mn-lt"/>
                </a:rPr>
                <a:t>DATA</a:t>
              </a:r>
              <a:endParaRPr lang="zh-CN" altLang="en-US" sz="2400" b="1" dirty="0">
                <a:solidFill>
                  <a:srgbClr val="BCC4D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6274" y="2604634"/>
            <a:ext cx="1767526" cy="3016643"/>
            <a:chOff x="2389118" y="3818707"/>
            <a:chExt cx="1767526" cy="2701471"/>
          </a:xfrm>
        </p:grpSpPr>
        <p:sp>
          <p:nvSpPr>
            <p:cNvPr id="4" name="梯形 3"/>
            <p:cNvSpPr/>
            <p:nvPr/>
          </p:nvSpPr>
          <p:spPr>
            <a:xfrm rot="5400000">
              <a:off x="1922145" y="4285680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71551" y="4249468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cs typeface="+mn-ea"/>
                  <a:sym typeface="+mn-lt"/>
                </a:rPr>
                <a:t>STEP1</a:t>
              </a:r>
              <a:endParaRPr lang="zh-CN" altLang="en-US" sz="1600" b="1" dirty="0">
                <a:solidFill>
                  <a:srgbClr val="627D98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19600" y="4694480"/>
              <a:ext cx="1306560" cy="95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74762" y="2604634"/>
            <a:ext cx="1767526" cy="3016643"/>
            <a:chOff x="4192437" y="3818708"/>
            <a:chExt cx="1767526" cy="2701471"/>
          </a:xfrm>
        </p:grpSpPr>
        <p:sp>
          <p:nvSpPr>
            <p:cNvPr id="22" name="梯形 21"/>
            <p:cNvSpPr/>
            <p:nvPr/>
          </p:nvSpPr>
          <p:spPr>
            <a:xfrm rot="16200000" flipH="1">
              <a:off x="3725464" y="4285681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C9D2DA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74870" y="4249469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cs typeface="+mn-ea"/>
                  <a:sym typeface="+mn-lt"/>
                </a:rPr>
                <a:t>STEP2</a:t>
              </a:r>
              <a:endParaRPr lang="zh-CN" altLang="en-US" sz="1600" b="1" dirty="0">
                <a:solidFill>
                  <a:srgbClr val="627D98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22919" y="4694480"/>
              <a:ext cx="1306560" cy="95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43250" y="2604634"/>
            <a:ext cx="1767526" cy="3016643"/>
            <a:chOff x="5995756" y="3818705"/>
            <a:chExt cx="1767526" cy="2701471"/>
          </a:xfrm>
        </p:grpSpPr>
        <p:sp>
          <p:nvSpPr>
            <p:cNvPr id="24" name="梯形 23"/>
            <p:cNvSpPr/>
            <p:nvPr/>
          </p:nvSpPr>
          <p:spPr>
            <a:xfrm rot="5400000">
              <a:off x="5528783" y="4285678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278189" y="4249468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cs typeface="+mn-ea"/>
                  <a:sym typeface="+mn-lt"/>
                </a:rPr>
                <a:t>STEP3</a:t>
              </a:r>
              <a:endParaRPr lang="zh-CN" altLang="en-US" sz="1600" b="1" dirty="0">
                <a:solidFill>
                  <a:srgbClr val="627D98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226238" y="4694480"/>
              <a:ext cx="1306560" cy="95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11738" y="2604634"/>
            <a:ext cx="1767526" cy="3016643"/>
            <a:chOff x="7799075" y="3818704"/>
            <a:chExt cx="1767526" cy="2701471"/>
          </a:xfrm>
        </p:grpSpPr>
        <p:sp>
          <p:nvSpPr>
            <p:cNvPr id="33" name="梯形 32"/>
            <p:cNvSpPr/>
            <p:nvPr/>
          </p:nvSpPr>
          <p:spPr>
            <a:xfrm rot="16200000" flipH="1">
              <a:off x="7332102" y="4285677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C9D2DA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081508" y="4249469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cs typeface="+mn-ea"/>
                  <a:sym typeface="+mn-lt"/>
                </a:rPr>
                <a:t>STEP4</a:t>
              </a:r>
              <a:endParaRPr lang="zh-CN" altLang="en-US" sz="1600" b="1" dirty="0">
                <a:solidFill>
                  <a:srgbClr val="627D98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29557" y="4694479"/>
              <a:ext cx="1306560" cy="95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980229" y="2604634"/>
            <a:ext cx="1767526" cy="3016643"/>
            <a:chOff x="9596299" y="3818705"/>
            <a:chExt cx="1767526" cy="2701471"/>
          </a:xfrm>
        </p:grpSpPr>
        <p:sp>
          <p:nvSpPr>
            <p:cNvPr id="34" name="梯形 33"/>
            <p:cNvSpPr/>
            <p:nvPr/>
          </p:nvSpPr>
          <p:spPr>
            <a:xfrm rot="5400000">
              <a:off x="9129326" y="4285678"/>
              <a:ext cx="2701471" cy="1767526"/>
            </a:xfrm>
            <a:prstGeom prst="trapezoid">
              <a:avLst>
                <a:gd name="adj" fmla="val 17533"/>
              </a:avLst>
            </a:prstGeom>
            <a:solidFill>
              <a:srgbClr val="DCE1E5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78732" y="4249468"/>
              <a:ext cx="1202659" cy="303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627D98"/>
                  </a:solidFill>
                  <a:cs typeface="+mn-ea"/>
                  <a:sym typeface="+mn-lt"/>
                </a:rPr>
                <a:t>STEP5</a:t>
              </a:r>
              <a:endParaRPr lang="zh-CN" altLang="en-US" sz="1600" b="1" dirty="0">
                <a:solidFill>
                  <a:srgbClr val="627D9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26781" y="4694479"/>
              <a:ext cx="1306560" cy="95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4324281" y="2902172"/>
            <a:ext cx="0" cy="2281894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061257" y="2933626"/>
            <a:ext cx="0" cy="2281894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92769" y="2604634"/>
            <a:ext cx="0" cy="3012309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929745" y="2615611"/>
            <a:ext cx="0" cy="3012309"/>
          </a:xfrm>
          <a:prstGeom prst="line">
            <a:avLst/>
          </a:prstGeom>
          <a:noFill/>
          <a:ln>
            <a:solidFill>
              <a:srgbClr val="C9D2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video-lecture_68278"/>
          <p:cNvSpPr>
            <a:spLocks noChangeAspect="1"/>
          </p:cNvSpPr>
          <p:nvPr/>
        </p:nvSpPr>
        <p:spPr bwMode="auto">
          <a:xfrm>
            <a:off x="3124594" y="2022829"/>
            <a:ext cx="530883" cy="458236"/>
          </a:xfrm>
          <a:custGeom>
            <a:avLst/>
            <a:gdLst>
              <a:gd name="connsiteX0" fmla="*/ 222210 w 606439"/>
              <a:gd name="connsiteY0" fmla="*/ 476810 h 523454"/>
              <a:gd name="connsiteX1" fmla="*/ 591037 w 606439"/>
              <a:gd name="connsiteY1" fmla="*/ 476810 h 523454"/>
              <a:gd name="connsiteX2" fmla="*/ 606439 w 606439"/>
              <a:gd name="connsiteY2" fmla="*/ 492071 h 523454"/>
              <a:gd name="connsiteX3" fmla="*/ 591037 w 606439"/>
              <a:gd name="connsiteY3" fmla="*/ 507435 h 523454"/>
              <a:gd name="connsiteX4" fmla="*/ 222210 w 606439"/>
              <a:gd name="connsiteY4" fmla="*/ 507435 h 523454"/>
              <a:gd name="connsiteX5" fmla="*/ 15301 w 606439"/>
              <a:gd name="connsiteY5" fmla="*/ 476810 h 523454"/>
              <a:gd name="connsiteX6" fmla="*/ 163006 w 606439"/>
              <a:gd name="connsiteY6" fmla="*/ 476810 h 523454"/>
              <a:gd name="connsiteX7" fmla="*/ 163006 w 606439"/>
              <a:gd name="connsiteY7" fmla="*/ 507435 h 523454"/>
              <a:gd name="connsiteX8" fmla="*/ 15301 w 606439"/>
              <a:gd name="connsiteY8" fmla="*/ 507435 h 523454"/>
              <a:gd name="connsiteX9" fmla="*/ 0 w 606439"/>
              <a:gd name="connsiteY9" fmla="*/ 492071 h 523454"/>
              <a:gd name="connsiteX10" fmla="*/ 15301 w 606439"/>
              <a:gd name="connsiteY10" fmla="*/ 476810 h 523454"/>
              <a:gd name="connsiteX11" fmla="*/ 192556 w 606439"/>
              <a:gd name="connsiteY11" fmla="*/ 460792 h 523454"/>
              <a:gd name="connsiteX12" fmla="*/ 211061 w 606439"/>
              <a:gd name="connsiteY12" fmla="*/ 479185 h 523454"/>
              <a:gd name="connsiteX13" fmla="*/ 211061 w 606439"/>
              <a:gd name="connsiteY13" fmla="*/ 505061 h 523454"/>
              <a:gd name="connsiteX14" fmla="*/ 192556 w 606439"/>
              <a:gd name="connsiteY14" fmla="*/ 523454 h 523454"/>
              <a:gd name="connsiteX15" fmla="*/ 174155 w 606439"/>
              <a:gd name="connsiteY15" fmla="*/ 505061 h 523454"/>
              <a:gd name="connsiteX16" fmla="*/ 174155 w 606439"/>
              <a:gd name="connsiteY16" fmla="*/ 479185 h 523454"/>
              <a:gd name="connsiteX17" fmla="*/ 192556 w 606439"/>
              <a:gd name="connsiteY17" fmla="*/ 460792 h 523454"/>
              <a:gd name="connsiteX18" fmla="*/ 270917 w 606439"/>
              <a:gd name="connsiteY18" fmla="*/ 230890 h 523454"/>
              <a:gd name="connsiteX19" fmla="*/ 301415 w 606439"/>
              <a:gd name="connsiteY19" fmla="*/ 261132 h 523454"/>
              <a:gd name="connsiteX20" fmla="*/ 288300 w 606439"/>
              <a:gd name="connsiteY20" fmla="*/ 349051 h 523454"/>
              <a:gd name="connsiteX21" fmla="*/ 288508 w 606439"/>
              <a:gd name="connsiteY21" fmla="*/ 349883 h 523454"/>
              <a:gd name="connsiteX22" fmla="*/ 302248 w 606439"/>
              <a:gd name="connsiteY22" fmla="*/ 368693 h 523454"/>
              <a:gd name="connsiteX23" fmla="*/ 303185 w 606439"/>
              <a:gd name="connsiteY23" fmla="*/ 369109 h 523454"/>
              <a:gd name="connsiteX24" fmla="*/ 304122 w 606439"/>
              <a:gd name="connsiteY24" fmla="*/ 368693 h 523454"/>
              <a:gd name="connsiteX25" fmla="*/ 317965 w 606439"/>
              <a:gd name="connsiteY25" fmla="*/ 349883 h 523454"/>
              <a:gd name="connsiteX26" fmla="*/ 318174 w 606439"/>
              <a:gd name="connsiteY26" fmla="*/ 349051 h 523454"/>
              <a:gd name="connsiteX27" fmla="*/ 304954 w 606439"/>
              <a:gd name="connsiteY27" fmla="*/ 261132 h 523454"/>
              <a:gd name="connsiteX28" fmla="*/ 335452 w 606439"/>
              <a:gd name="connsiteY28" fmla="*/ 230890 h 523454"/>
              <a:gd name="connsiteX29" fmla="*/ 354501 w 606439"/>
              <a:gd name="connsiteY29" fmla="*/ 246894 h 523454"/>
              <a:gd name="connsiteX30" fmla="*/ 393950 w 606439"/>
              <a:gd name="connsiteY30" fmla="*/ 265081 h 523454"/>
              <a:gd name="connsiteX31" fmla="*/ 408523 w 606439"/>
              <a:gd name="connsiteY31" fmla="*/ 277344 h 523454"/>
              <a:gd name="connsiteX32" fmla="*/ 428091 w 606439"/>
              <a:gd name="connsiteY32" fmla="*/ 379501 h 523454"/>
              <a:gd name="connsiteX33" fmla="*/ 178278 w 606439"/>
              <a:gd name="connsiteY33" fmla="*/ 379501 h 523454"/>
              <a:gd name="connsiteX34" fmla="*/ 197951 w 606439"/>
              <a:gd name="connsiteY34" fmla="*/ 277344 h 523454"/>
              <a:gd name="connsiteX35" fmla="*/ 212419 w 606439"/>
              <a:gd name="connsiteY35" fmla="*/ 265081 h 523454"/>
              <a:gd name="connsiteX36" fmla="*/ 251973 w 606439"/>
              <a:gd name="connsiteY36" fmla="*/ 246894 h 523454"/>
              <a:gd name="connsiteX37" fmla="*/ 276624 w 606439"/>
              <a:gd name="connsiteY37" fmla="*/ 129744 h 523454"/>
              <a:gd name="connsiteX38" fmla="*/ 249082 w 606439"/>
              <a:gd name="connsiteY38" fmla="*/ 154506 h 523454"/>
              <a:gd name="connsiteX39" fmla="*/ 303203 w 606439"/>
              <a:gd name="connsiteY39" fmla="*/ 223727 h 523454"/>
              <a:gd name="connsiteX40" fmla="*/ 357325 w 606439"/>
              <a:gd name="connsiteY40" fmla="*/ 154506 h 523454"/>
              <a:gd name="connsiteX41" fmla="*/ 288944 w 606439"/>
              <a:gd name="connsiteY41" fmla="*/ 155961 h 523454"/>
              <a:gd name="connsiteX42" fmla="*/ 276624 w 606439"/>
              <a:gd name="connsiteY42" fmla="*/ 129744 h 523454"/>
              <a:gd name="connsiteX43" fmla="*/ 303203 w 606439"/>
              <a:gd name="connsiteY43" fmla="*/ 68448 h 523454"/>
              <a:gd name="connsiteX44" fmla="*/ 374498 w 606439"/>
              <a:gd name="connsiteY44" fmla="*/ 138396 h 523454"/>
              <a:gd name="connsiteX45" fmla="*/ 303203 w 606439"/>
              <a:gd name="connsiteY45" fmla="*/ 239005 h 523454"/>
              <a:gd name="connsiteX46" fmla="*/ 232013 w 606439"/>
              <a:gd name="connsiteY46" fmla="*/ 138396 h 523454"/>
              <a:gd name="connsiteX47" fmla="*/ 303203 w 606439"/>
              <a:gd name="connsiteY47" fmla="*/ 68448 h 523454"/>
              <a:gd name="connsiteX48" fmla="*/ 41629 w 606439"/>
              <a:gd name="connsiteY48" fmla="*/ 41570 h 523454"/>
              <a:gd name="connsiteX49" fmla="*/ 41629 w 606439"/>
              <a:gd name="connsiteY49" fmla="*/ 406450 h 523454"/>
              <a:gd name="connsiteX50" fmla="*/ 564810 w 606439"/>
              <a:gd name="connsiteY50" fmla="*/ 406450 h 523454"/>
              <a:gd name="connsiteX51" fmla="*/ 564810 w 606439"/>
              <a:gd name="connsiteY51" fmla="*/ 41570 h 523454"/>
              <a:gd name="connsiteX52" fmla="*/ 27787 w 606439"/>
              <a:gd name="connsiteY52" fmla="*/ 0 h 523454"/>
              <a:gd name="connsiteX53" fmla="*/ 578651 w 606439"/>
              <a:gd name="connsiteY53" fmla="*/ 0 h 523454"/>
              <a:gd name="connsiteX54" fmla="*/ 606439 w 606439"/>
              <a:gd name="connsiteY54" fmla="*/ 27644 h 523454"/>
              <a:gd name="connsiteX55" fmla="*/ 606439 w 606439"/>
              <a:gd name="connsiteY55" fmla="*/ 420376 h 523454"/>
              <a:gd name="connsiteX56" fmla="*/ 578651 w 606439"/>
              <a:gd name="connsiteY56" fmla="*/ 448020 h 523454"/>
              <a:gd name="connsiteX57" fmla="*/ 27787 w 606439"/>
              <a:gd name="connsiteY57" fmla="*/ 448020 h 523454"/>
              <a:gd name="connsiteX58" fmla="*/ 0 w 606439"/>
              <a:gd name="connsiteY58" fmla="*/ 420376 h 523454"/>
              <a:gd name="connsiteX59" fmla="*/ 0 w 606439"/>
              <a:gd name="connsiteY59" fmla="*/ 27644 h 523454"/>
              <a:gd name="connsiteX60" fmla="*/ 27787 w 606439"/>
              <a:gd name="connsiteY60" fmla="*/ 0 h 5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439" h="523454">
                <a:moveTo>
                  <a:pt x="222210" y="476810"/>
                </a:moveTo>
                <a:lnTo>
                  <a:pt x="591037" y="476810"/>
                </a:lnTo>
                <a:cubicBezTo>
                  <a:pt x="599571" y="476810"/>
                  <a:pt x="606439" y="483662"/>
                  <a:pt x="606439" y="492071"/>
                </a:cubicBezTo>
                <a:cubicBezTo>
                  <a:pt x="606439" y="500583"/>
                  <a:pt x="599571" y="507435"/>
                  <a:pt x="591037" y="507435"/>
                </a:cubicBezTo>
                <a:lnTo>
                  <a:pt x="222210" y="507435"/>
                </a:lnTo>
                <a:close/>
                <a:moveTo>
                  <a:pt x="15301" y="476810"/>
                </a:moveTo>
                <a:lnTo>
                  <a:pt x="163006" y="476810"/>
                </a:lnTo>
                <a:lnTo>
                  <a:pt x="163006" y="507435"/>
                </a:lnTo>
                <a:lnTo>
                  <a:pt x="15301" y="507435"/>
                </a:lnTo>
                <a:cubicBezTo>
                  <a:pt x="6870" y="507435"/>
                  <a:pt x="0" y="500583"/>
                  <a:pt x="0" y="492071"/>
                </a:cubicBezTo>
                <a:cubicBezTo>
                  <a:pt x="0" y="483662"/>
                  <a:pt x="6870" y="476810"/>
                  <a:pt x="15301" y="476810"/>
                </a:cubicBezTo>
                <a:close/>
                <a:moveTo>
                  <a:pt x="192556" y="460792"/>
                </a:moveTo>
                <a:cubicBezTo>
                  <a:pt x="202744" y="460792"/>
                  <a:pt x="211061" y="469001"/>
                  <a:pt x="211061" y="479185"/>
                </a:cubicBezTo>
                <a:lnTo>
                  <a:pt x="211061" y="505061"/>
                </a:lnTo>
                <a:cubicBezTo>
                  <a:pt x="211061" y="515245"/>
                  <a:pt x="202744" y="523454"/>
                  <a:pt x="192556" y="523454"/>
                </a:cubicBezTo>
                <a:cubicBezTo>
                  <a:pt x="182472" y="523454"/>
                  <a:pt x="174155" y="515245"/>
                  <a:pt x="174155" y="505061"/>
                </a:cubicBezTo>
                <a:lnTo>
                  <a:pt x="174155" y="479185"/>
                </a:lnTo>
                <a:cubicBezTo>
                  <a:pt x="174155" y="469001"/>
                  <a:pt x="182472" y="460792"/>
                  <a:pt x="192556" y="460792"/>
                </a:cubicBezTo>
                <a:close/>
                <a:moveTo>
                  <a:pt x="270917" y="230890"/>
                </a:moveTo>
                <a:lnTo>
                  <a:pt x="301415" y="261132"/>
                </a:lnTo>
                <a:lnTo>
                  <a:pt x="288300" y="349051"/>
                </a:lnTo>
                <a:cubicBezTo>
                  <a:pt x="288300" y="349363"/>
                  <a:pt x="288300" y="349675"/>
                  <a:pt x="288508" y="349883"/>
                </a:cubicBezTo>
                <a:lnTo>
                  <a:pt x="302248" y="368693"/>
                </a:lnTo>
                <a:cubicBezTo>
                  <a:pt x="302456" y="369005"/>
                  <a:pt x="302872" y="369109"/>
                  <a:pt x="303185" y="369109"/>
                </a:cubicBezTo>
                <a:cubicBezTo>
                  <a:pt x="303601" y="369109"/>
                  <a:pt x="303913" y="369005"/>
                  <a:pt x="304122" y="368693"/>
                </a:cubicBezTo>
                <a:lnTo>
                  <a:pt x="317965" y="349883"/>
                </a:lnTo>
                <a:cubicBezTo>
                  <a:pt x="318069" y="349675"/>
                  <a:pt x="318174" y="349363"/>
                  <a:pt x="318174" y="349051"/>
                </a:cubicBezTo>
                <a:lnTo>
                  <a:pt x="304954" y="261132"/>
                </a:lnTo>
                <a:lnTo>
                  <a:pt x="335452" y="230890"/>
                </a:lnTo>
                <a:lnTo>
                  <a:pt x="354501" y="246894"/>
                </a:lnTo>
                <a:lnTo>
                  <a:pt x="393950" y="265081"/>
                </a:lnTo>
                <a:cubicBezTo>
                  <a:pt x="399779" y="267471"/>
                  <a:pt x="405920" y="271316"/>
                  <a:pt x="408523" y="277344"/>
                </a:cubicBezTo>
                <a:cubicBezTo>
                  <a:pt x="408523" y="277344"/>
                  <a:pt x="451407" y="379501"/>
                  <a:pt x="428091" y="379501"/>
                </a:cubicBezTo>
                <a:lnTo>
                  <a:pt x="178278" y="379501"/>
                </a:lnTo>
                <a:cubicBezTo>
                  <a:pt x="154962" y="379501"/>
                  <a:pt x="197951" y="277344"/>
                  <a:pt x="197951" y="277344"/>
                </a:cubicBezTo>
                <a:cubicBezTo>
                  <a:pt x="200865" y="271108"/>
                  <a:pt x="206590" y="267471"/>
                  <a:pt x="212419" y="265081"/>
                </a:cubicBezTo>
                <a:lnTo>
                  <a:pt x="251973" y="246894"/>
                </a:lnTo>
                <a:close/>
                <a:moveTo>
                  <a:pt x="276624" y="129744"/>
                </a:moveTo>
                <a:cubicBezTo>
                  <a:pt x="263028" y="128497"/>
                  <a:pt x="246896" y="135746"/>
                  <a:pt x="249082" y="154506"/>
                </a:cubicBezTo>
                <a:cubicBezTo>
                  <a:pt x="253245" y="189116"/>
                  <a:pt x="273645" y="223727"/>
                  <a:pt x="303203" y="223727"/>
                </a:cubicBezTo>
                <a:cubicBezTo>
                  <a:pt x="331409" y="223727"/>
                  <a:pt x="357013" y="182049"/>
                  <a:pt x="357325" y="154506"/>
                </a:cubicBezTo>
                <a:cubicBezTo>
                  <a:pt x="357845" y="108463"/>
                  <a:pt x="325789" y="159911"/>
                  <a:pt x="288944" y="155961"/>
                </a:cubicBezTo>
                <a:cubicBezTo>
                  <a:pt x="301278" y="140735"/>
                  <a:pt x="290219" y="130991"/>
                  <a:pt x="276624" y="129744"/>
                </a:cubicBezTo>
                <a:close/>
                <a:moveTo>
                  <a:pt x="303203" y="68448"/>
                </a:moveTo>
                <a:cubicBezTo>
                  <a:pt x="354098" y="68448"/>
                  <a:pt x="374914" y="94640"/>
                  <a:pt x="374498" y="138396"/>
                </a:cubicBezTo>
                <a:cubicBezTo>
                  <a:pt x="373769" y="201381"/>
                  <a:pt x="333386" y="239005"/>
                  <a:pt x="303203" y="239005"/>
                </a:cubicBezTo>
                <a:cubicBezTo>
                  <a:pt x="268024" y="239005"/>
                  <a:pt x="232637" y="201381"/>
                  <a:pt x="232013" y="138396"/>
                </a:cubicBezTo>
                <a:cubicBezTo>
                  <a:pt x="231596" y="94640"/>
                  <a:pt x="252412" y="68448"/>
                  <a:pt x="303203" y="68448"/>
                </a:cubicBezTo>
                <a:close/>
                <a:moveTo>
                  <a:pt x="41629" y="41570"/>
                </a:moveTo>
                <a:lnTo>
                  <a:pt x="41629" y="406450"/>
                </a:lnTo>
                <a:lnTo>
                  <a:pt x="564810" y="406450"/>
                </a:lnTo>
                <a:lnTo>
                  <a:pt x="564810" y="41570"/>
                </a:lnTo>
                <a:close/>
                <a:moveTo>
                  <a:pt x="27787" y="0"/>
                </a:moveTo>
                <a:lnTo>
                  <a:pt x="578651" y="0"/>
                </a:lnTo>
                <a:cubicBezTo>
                  <a:pt x="593950" y="0"/>
                  <a:pt x="606439" y="12367"/>
                  <a:pt x="606439" y="27644"/>
                </a:cubicBezTo>
                <a:lnTo>
                  <a:pt x="606439" y="420376"/>
                </a:lnTo>
                <a:cubicBezTo>
                  <a:pt x="606439" y="435653"/>
                  <a:pt x="593950" y="448020"/>
                  <a:pt x="578651" y="448020"/>
                </a:cubicBezTo>
                <a:lnTo>
                  <a:pt x="27787" y="448020"/>
                </a:lnTo>
                <a:cubicBezTo>
                  <a:pt x="12385" y="448020"/>
                  <a:pt x="0" y="435653"/>
                  <a:pt x="0" y="420376"/>
                </a:cubicBezTo>
                <a:lnTo>
                  <a:pt x="0" y="27644"/>
                </a:lnTo>
                <a:cubicBezTo>
                  <a:pt x="0" y="12367"/>
                  <a:pt x="12385" y="0"/>
                  <a:pt x="27787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smartphone_149932"/>
          <p:cNvSpPr>
            <a:spLocks noChangeAspect="1"/>
          </p:cNvSpPr>
          <p:nvPr/>
        </p:nvSpPr>
        <p:spPr bwMode="auto">
          <a:xfrm>
            <a:off x="5047387" y="1993991"/>
            <a:ext cx="448264" cy="515913"/>
          </a:xfrm>
          <a:custGeom>
            <a:avLst/>
            <a:gdLst>
              <a:gd name="connsiteX0" fmla="*/ 172464 w 527200"/>
              <a:gd name="connsiteY0" fmla="*/ 515747 h 606761"/>
              <a:gd name="connsiteX1" fmla="*/ 192994 w 527200"/>
              <a:gd name="connsiteY1" fmla="*/ 535851 h 606761"/>
              <a:gd name="connsiteX2" fmla="*/ 172464 w 527200"/>
              <a:gd name="connsiteY2" fmla="*/ 555955 h 606761"/>
              <a:gd name="connsiteX3" fmla="*/ 151934 w 527200"/>
              <a:gd name="connsiteY3" fmla="*/ 535851 h 606761"/>
              <a:gd name="connsiteX4" fmla="*/ 172464 w 527200"/>
              <a:gd name="connsiteY4" fmla="*/ 515747 h 606761"/>
              <a:gd name="connsiteX5" fmla="*/ 172442 w 527200"/>
              <a:gd name="connsiteY5" fmla="*/ 495269 h 606761"/>
              <a:gd name="connsiteX6" fmla="*/ 132180 w 527200"/>
              <a:gd name="connsiteY6" fmla="*/ 536225 h 606761"/>
              <a:gd name="connsiteX7" fmla="*/ 172442 w 527200"/>
              <a:gd name="connsiteY7" fmla="*/ 576423 h 606761"/>
              <a:gd name="connsiteX8" fmla="*/ 212703 w 527200"/>
              <a:gd name="connsiteY8" fmla="*/ 536225 h 606761"/>
              <a:gd name="connsiteX9" fmla="*/ 172442 w 527200"/>
              <a:gd name="connsiteY9" fmla="*/ 495269 h 606761"/>
              <a:gd name="connsiteX10" fmla="*/ 212703 w 527200"/>
              <a:gd name="connsiteY10" fmla="*/ 242704 h 606761"/>
              <a:gd name="connsiteX11" fmla="*/ 202828 w 527200"/>
              <a:gd name="connsiteY11" fmla="*/ 252564 h 606761"/>
              <a:gd name="connsiteX12" fmla="*/ 212703 w 527200"/>
              <a:gd name="connsiteY12" fmla="*/ 263183 h 606761"/>
              <a:gd name="connsiteX13" fmla="*/ 455793 w 527200"/>
              <a:gd name="connsiteY13" fmla="*/ 263183 h 606761"/>
              <a:gd name="connsiteX14" fmla="*/ 466428 w 527200"/>
              <a:gd name="connsiteY14" fmla="*/ 252564 h 606761"/>
              <a:gd name="connsiteX15" fmla="*/ 455793 w 527200"/>
              <a:gd name="connsiteY15" fmla="*/ 242704 h 606761"/>
              <a:gd name="connsiteX16" fmla="*/ 212703 w 527200"/>
              <a:gd name="connsiteY16" fmla="*/ 191888 h 606761"/>
              <a:gd name="connsiteX17" fmla="*/ 202828 w 527200"/>
              <a:gd name="connsiteY17" fmla="*/ 202507 h 606761"/>
              <a:gd name="connsiteX18" fmla="*/ 212703 w 527200"/>
              <a:gd name="connsiteY18" fmla="*/ 212366 h 606761"/>
              <a:gd name="connsiteX19" fmla="*/ 314497 w 527200"/>
              <a:gd name="connsiteY19" fmla="*/ 212366 h 606761"/>
              <a:gd name="connsiteX20" fmla="*/ 324373 w 527200"/>
              <a:gd name="connsiteY20" fmla="*/ 202507 h 606761"/>
              <a:gd name="connsiteX21" fmla="*/ 314497 w 527200"/>
              <a:gd name="connsiteY21" fmla="*/ 191888 h 606761"/>
              <a:gd name="connsiteX22" fmla="*/ 20511 w 527200"/>
              <a:gd name="connsiteY22" fmla="*/ 81154 h 606761"/>
              <a:gd name="connsiteX23" fmla="*/ 20511 w 527200"/>
              <a:gd name="connsiteY23" fmla="*/ 464931 h 606761"/>
              <a:gd name="connsiteX24" fmla="*/ 324373 w 527200"/>
              <a:gd name="connsiteY24" fmla="*/ 464931 h 606761"/>
              <a:gd name="connsiteX25" fmla="*/ 324373 w 527200"/>
              <a:gd name="connsiteY25" fmla="*/ 333719 h 606761"/>
              <a:gd name="connsiteX26" fmla="*/ 277274 w 527200"/>
              <a:gd name="connsiteY26" fmla="*/ 333719 h 606761"/>
              <a:gd name="connsiteX27" fmla="*/ 182317 w 527200"/>
              <a:gd name="connsiteY27" fmla="*/ 404255 h 606761"/>
              <a:gd name="connsiteX28" fmla="*/ 182317 w 527200"/>
              <a:gd name="connsiteY28" fmla="*/ 333719 h 606761"/>
              <a:gd name="connsiteX29" fmla="*/ 142056 w 527200"/>
              <a:gd name="connsiteY29" fmla="*/ 333719 h 606761"/>
              <a:gd name="connsiteX30" fmla="*/ 142056 w 527200"/>
              <a:gd name="connsiteY30" fmla="*/ 121352 h 606761"/>
              <a:gd name="connsiteX31" fmla="*/ 324373 w 527200"/>
              <a:gd name="connsiteY31" fmla="*/ 121352 h 606761"/>
              <a:gd name="connsiteX32" fmla="*/ 324373 w 527200"/>
              <a:gd name="connsiteY32" fmla="*/ 81154 h 606761"/>
              <a:gd name="connsiteX33" fmla="*/ 202828 w 527200"/>
              <a:gd name="connsiteY33" fmla="*/ 30338 h 606761"/>
              <a:gd name="connsiteX34" fmla="*/ 192952 w 527200"/>
              <a:gd name="connsiteY34" fmla="*/ 40198 h 606761"/>
              <a:gd name="connsiteX35" fmla="*/ 202828 w 527200"/>
              <a:gd name="connsiteY35" fmla="*/ 50816 h 606761"/>
              <a:gd name="connsiteX36" fmla="*/ 212703 w 527200"/>
              <a:gd name="connsiteY36" fmla="*/ 50816 h 606761"/>
              <a:gd name="connsiteX37" fmla="*/ 223339 w 527200"/>
              <a:gd name="connsiteY37" fmla="*/ 40198 h 606761"/>
              <a:gd name="connsiteX38" fmla="*/ 212703 w 527200"/>
              <a:gd name="connsiteY38" fmla="*/ 30338 h 606761"/>
              <a:gd name="connsiteX39" fmla="*/ 132180 w 527200"/>
              <a:gd name="connsiteY39" fmla="*/ 30338 h 606761"/>
              <a:gd name="connsiteX40" fmla="*/ 121545 w 527200"/>
              <a:gd name="connsiteY40" fmla="*/ 40198 h 606761"/>
              <a:gd name="connsiteX41" fmla="*/ 132180 w 527200"/>
              <a:gd name="connsiteY41" fmla="*/ 50816 h 606761"/>
              <a:gd name="connsiteX42" fmla="*/ 172442 w 527200"/>
              <a:gd name="connsiteY42" fmla="*/ 50816 h 606761"/>
              <a:gd name="connsiteX43" fmla="*/ 182317 w 527200"/>
              <a:gd name="connsiteY43" fmla="*/ 40198 h 606761"/>
              <a:gd name="connsiteX44" fmla="*/ 172442 w 527200"/>
              <a:gd name="connsiteY44" fmla="*/ 30338 h 606761"/>
              <a:gd name="connsiteX45" fmla="*/ 44820 w 527200"/>
              <a:gd name="connsiteY45" fmla="*/ 0 h 606761"/>
              <a:gd name="connsiteX46" fmla="*/ 300064 w 527200"/>
              <a:gd name="connsiteY46" fmla="*/ 0 h 606761"/>
              <a:gd name="connsiteX47" fmla="*/ 344883 w 527200"/>
              <a:gd name="connsiteY47" fmla="*/ 44749 h 606761"/>
              <a:gd name="connsiteX48" fmla="*/ 344883 w 527200"/>
              <a:gd name="connsiteY48" fmla="*/ 121352 h 606761"/>
              <a:gd name="connsiteX49" fmla="*/ 527200 w 527200"/>
              <a:gd name="connsiteY49" fmla="*/ 121352 h 606761"/>
              <a:gd name="connsiteX50" fmla="*/ 527200 w 527200"/>
              <a:gd name="connsiteY50" fmla="*/ 333719 h 606761"/>
              <a:gd name="connsiteX51" fmla="*/ 344883 w 527200"/>
              <a:gd name="connsiteY51" fmla="*/ 333719 h 606761"/>
              <a:gd name="connsiteX52" fmla="*/ 344883 w 527200"/>
              <a:gd name="connsiteY52" fmla="*/ 562012 h 606761"/>
              <a:gd name="connsiteX53" fmla="*/ 300064 w 527200"/>
              <a:gd name="connsiteY53" fmla="*/ 606761 h 606761"/>
              <a:gd name="connsiteX54" fmla="*/ 44820 w 527200"/>
              <a:gd name="connsiteY54" fmla="*/ 606761 h 606761"/>
              <a:gd name="connsiteX55" fmla="*/ 0 w 527200"/>
              <a:gd name="connsiteY55" fmla="*/ 562012 h 606761"/>
              <a:gd name="connsiteX56" fmla="*/ 0 w 527200"/>
              <a:gd name="connsiteY56" fmla="*/ 44749 h 606761"/>
              <a:gd name="connsiteX57" fmla="*/ 44820 w 527200"/>
              <a:gd name="connsiteY57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7200" h="606761">
                <a:moveTo>
                  <a:pt x="172464" y="515747"/>
                </a:moveTo>
                <a:cubicBezTo>
                  <a:pt x="183802" y="515747"/>
                  <a:pt x="192994" y="524748"/>
                  <a:pt x="192994" y="535851"/>
                </a:cubicBezTo>
                <a:cubicBezTo>
                  <a:pt x="192994" y="546954"/>
                  <a:pt x="183802" y="555955"/>
                  <a:pt x="172464" y="555955"/>
                </a:cubicBezTo>
                <a:cubicBezTo>
                  <a:pt x="161126" y="555955"/>
                  <a:pt x="151934" y="546954"/>
                  <a:pt x="151934" y="535851"/>
                </a:cubicBezTo>
                <a:cubicBezTo>
                  <a:pt x="151934" y="524748"/>
                  <a:pt x="161126" y="515747"/>
                  <a:pt x="172464" y="515747"/>
                </a:cubicBezTo>
                <a:close/>
                <a:moveTo>
                  <a:pt x="172442" y="495269"/>
                </a:moveTo>
                <a:cubicBezTo>
                  <a:pt x="150412" y="495269"/>
                  <a:pt x="132180" y="513472"/>
                  <a:pt x="132180" y="536225"/>
                </a:cubicBezTo>
                <a:cubicBezTo>
                  <a:pt x="132180" y="558220"/>
                  <a:pt x="150412" y="576423"/>
                  <a:pt x="172442" y="576423"/>
                </a:cubicBezTo>
                <a:cubicBezTo>
                  <a:pt x="194472" y="576423"/>
                  <a:pt x="212703" y="558220"/>
                  <a:pt x="212703" y="536225"/>
                </a:cubicBezTo>
                <a:cubicBezTo>
                  <a:pt x="212703" y="513472"/>
                  <a:pt x="194472" y="495269"/>
                  <a:pt x="172442" y="495269"/>
                </a:cubicBezTo>
                <a:close/>
                <a:moveTo>
                  <a:pt x="212703" y="242704"/>
                </a:moveTo>
                <a:cubicBezTo>
                  <a:pt x="207386" y="242704"/>
                  <a:pt x="202828" y="247255"/>
                  <a:pt x="202828" y="252564"/>
                </a:cubicBezTo>
                <a:cubicBezTo>
                  <a:pt x="202828" y="258632"/>
                  <a:pt x="207386" y="263183"/>
                  <a:pt x="212703" y="263183"/>
                </a:cubicBezTo>
                <a:lnTo>
                  <a:pt x="455793" y="263183"/>
                </a:lnTo>
                <a:cubicBezTo>
                  <a:pt x="461870" y="263183"/>
                  <a:pt x="466428" y="258632"/>
                  <a:pt x="466428" y="252564"/>
                </a:cubicBezTo>
                <a:cubicBezTo>
                  <a:pt x="466428" y="247255"/>
                  <a:pt x="461870" y="242704"/>
                  <a:pt x="455793" y="242704"/>
                </a:cubicBezTo>
                <a:close/>
                <a:moveTo>
                  <a:pt x="212703" y="191888"/>
                </a:moveTo>
                <a:cubicBezTo>
                  <a:pt x="207386" y="191888"/>
                  <a:pt x="202828" y="196439"/>
                  <a:pt x="202828" y="202507"/>
                </a:cubicBezTo>
                <a:cubicBezTo>
                  <a:pt x="202828" y="207816"/>
                  <a:pt x="207386" y="212366"/>
                  <a:pt x="212703" y="212366"/>
                </a:cubicBezTo>
                <a:lnTo>
                  <a:pt x="314497" y="212366"/>
                </a:lnTo>
                <a:cubicBezTo>
                  <a:pt x="319815" y="212366"/>
                  <a:pt x="324373" y="207816"/>
                  <a:pt x="324373" y="202507"/>
                </a:cubicBezTo>
                <a:cubicBezTo>
                  <a:pt x="324373" y="196439"/>
                  <a:pt x="319815" y="191888"/>
                  <a:pt x="314497" y="191888"/>
                </a:cubicBezTo>
                <a:close/>
                <a:moveTo>
                  <a:pt x="20511" y="81154"/>
                </a:moveTo>
                <a:lnTo>
                  <a:pt x="20511" y="464931"/>
                </a:lnTo>
                <a:lnTo>
                  <a:pt x="324373" y="464931"/>
                </a:lnTo>
                <a:lnTo>
                  <a:pt x="324373" y="333719"/>
                </a:lnTo>
                <a:lnTo>
                  <a:pt x="277274" y="333719"/>
                </a:lnTo>
                <a:lnTo>
                  <a:pt x="182317" y="404255"/>
                </a:lnTo>
                <a:lnTo>
                  <a:pt x="182317" y="333719"/>
                </a:lnTo>
                <a:lnTo>
                  <a:pt x="142056" y="333719"/>
                </a:lnTo>
                <a:lnTo>
                  <a:pt x="142056" y="121352"/>
                </a:lnTo>
                <a:lnTo>
                  <a:pt x="324373" y="121352"/>
                </a:lnTo>
                <a:lnTo>
                  <a:pt x="324373" y="81154"/>
                </a:lnTo>
                <a:close/>
                <a:moveTo>
                  <a:pt x="202828" y="30338"/>
                </a:moveTo>
                <a:cubicBezTo>
                  <a:pt x="197510" y="30338"/>
                  <a:pt x="192952" y="34889"/>
                  <a:pt x="192952" y="40198"/>
                </a:cubicBezTo>
                <a:cubicBezTo>
                  <a:pt x="192952" y="46266"/>
                  <a:pt x="197510" y="50816"/>
                  <a:pt x="202828" y="50816"/>
                </a:cubicBezTo>
                <a:lnTo>
                  <a:pt x="212703" y="50816"/>
                </a:lnTo>
                <a:cubicBezTo>
                  <a:pt x="218781" y="50816"/>
                  <a:pt x="223339" y="46266"/>
                  <a:pt x="223339" y="40198"/>
                </a:cubicBezTo>
                <a:cubicBezTo>
                  <a:pt x="223339" y="34889"/>
                  <a:pt x="218781" y="30338"/>
                  <a:pt x="212703" y="30338"/>
                </a:cubicBezTo>
                <a:close/>
                <a:moveTo>
                  <a:pt x="132180" y="30338"/>
                </a:moveTo>
                <a:cubicBezTo>
                  <a:pt x="126103" y="30338"/>
                  <a:pt x="121545" y="34889"/>
                  <a:pt x="121545" y="40198"/>
                </a:cubicBezTo>
                <a:cubicBezTo>
                  <a:pt x="121545" y="46266"/>
                  <a:pt x="126103" y="50816"/>
                  <a:pt x="132180" y="50816"/>
                </a:cubicBezTo>
                <a:lnTo>
                  <a:pt x="172442" y="50816"/>
                </a:lnTo>
                <a:cubicBezTo>
                  <a:pt x="177759" y="50816"/>
                  <a:pt x="182317" y="46266"/>
                  <a:pt x="182317" y="40198"/>
                </a:cubicBezTo>
                <a:cubicBezTo>
                  <a:pt x="182317" y="34889"/>
                  <a:pt x="177759" y="30338"/>
                  <a:pt x="172442" y="30338"/>
                </a:cubicBezTo>
                <a:close/>
                <a:moveTo>
                  <a:pt x="44820" y="0"/>
                </a:moveTo>
                <a:lnTo>
                  <a:pt x="300064" y="0"/>
                </a:lnTo>
                <a:cubicBezTo>
                  <a:pt x="324373" y="0"/>
                  <a:pt x="344883" y="19720"/>
                  <a:pt x="344883" y="44749"/>
                </a:cubicBezTo>
                <a:lnTo>
                  <a:pt x="344883" y="121352"/>
                </a:lnTo>
                <a:lnTo>
                  <a:pt x="527200" y="121352"/>
                </a:lnTo>
                <a:lnTo>
                  <a:pt x="527200" y="333719"/>
                </a:lnTo>
                <a:lnTo>
                  <a:pt x="344883" y="333719"/>
                </a:lnTo>
                <a:lnTo>
                  <a:pt x="344883" y="562012"/>
                </a:lnTo>
                <a:cubicBezTo>
                  <a:pt x="344883" y="587041"/>
                  <a:pt x="324373" y="606761"/>
                  <a:pt x="300064" y="606761"/>
                </a:cubicBezTo>
                <a:lnTo>
                  <a:pt x="44820" y="606761"/>
                </a:lnTo>
                <a:cubicBezTo>
                  <a:pt x="20511" y="606761"/>
                  <a:pt x="0" y="587041"/>
                  <a:pt x="0" y="562012"/>
                </a:cubicBezTo>
                <a:lnTo>
                  <a:pt x="0" y="44749"/>
                </a:lnTo>
                <a:cubicBezTo>
                  <a:pt x="0" y="19720"/>
                  <a:pt x="20511" y="0"/>
                  <a:pt x="44820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draft_46064"/>
          <p:cNvSpPr>
            <a:spLocks noChangeAspect="1"/>
          </p:cNvSpPr>
          <p:nvPr/>
        </p:nvSpPr>
        <p:spPr bwMode="auto">
          <a:xfrm>
            <a:off x="8696586" y="1980566"/>
            <a:ext cx="530883" cy="542763"/>
          </a:xfrm>
          <a:custGeom>
            <a:avLst/>
            <a:gdLst>
              <a:gd name="T0" fmla="*/ 192 w 415"/>
              <a:gd name="T1" fmla="*/ 171 h 425"/>
              <a:gd name="T2" fmla="*/ 50 w 415"/>
              <a:gd name="T3" fmla="*/ 156 h 425"/>
              <a:gd name="T4" fmla="*/ 192 w 415"/>
              <a:gd name="T5" fmla="*/ 142 h 425"/>
              <a:gd name="T6" fmla="*/ 281 w 415"/>
              <a:gd name="T7" fmla="*/ 148 h 425"/>
              <a:gd name="T8" fmla="*/ 201 w 415"/>
              <a:gd name="T9" fmla="*/ 380 h 425"/>
              <a:gd name="T10" fmla="*/ 281 w 415"/>
              <a:gd name="T11" fmla="*/ 148 h 425"/>
              <a:gd name="T12" fmla="*/ 260 w 415"/>
              <a:gd name="T13" fmla="*/ 215 h 425"/>
              <a:gd name="T14" fmla="*/ 248 w 415"/>
              <a:gd name="T15" fmla="*/ 216 h 425"/>
              <a:gd name="T16" fmla="*/ 168 w 415"/>
              <a:gd name="T17" fmla="*/ 319 h 425"/>
              <a:gd name="T18" fmla="*/ 180 w 415"/>
              <a:gd name="T19" fmla="*/ 319 h 425"/>
              <a:gd name="T20" fmla="*/ 261 w 415"/>
              <a:gd name="T21" fmla="*/ 216 h 425"/>
              <a:gd name="T22" fmla="*/ 274 w 415"/>
              <a:gd name="T23" fmla="*/ 188 h 425"/>
              <a:gd name="T24" fmla="*/ 274 w 415"/>
              <a:gd name="T25" fmla="*/ 200 h 425"/>
              <a:gd name="T26" fmla="*/ 281 w 415"/>
              <a:gd name="T27" fmla="*/ 202 h 425"/>
              <a:gd name="T28" fmla="*/ 296 w 415"/>
              <a:gd name="T29" fmla="*/ 189 h 425"/>
              <a:gd name="T30" fmla="*/ 278 w 415"/>
              <a:gd name="T31" fmla="*/ 183 h 425"/>
              <a:gd name="T32" fmla="*/ 359 w 415"/>
              <a:gd name="T33" fmla="*/ 204 h 425"/>
              <a:gd name="T34" fmla="*/ 305 w 415"/>
              <a:gd name="T35" fmla="*/ 121 h 425"/>
              <a:gd name="T36" fmla="*/ 408 w 415"/>
              <a:gd name="T37" fmla="*/ 149 h 425"/>
              <a:gd name="T38" fmla="*/ 312 w 415"/>
              <a:gd name="T39" fmla="*/ 114 h 425"/>
              <a:gd name="T40" fmla="*/ 350 w 415"/>
              <a:gd name="T41" fmla="*/ 79 h 425"/>
              <a:gd name="T42" fmla="*/ 407 w 415"/>
              <a:gd name="T43" fmla="*/ 123 h 425"/>
              <a:gd name="T44" fmla="*/ 394 w 415"/>
              <a:gd name="T45" fmla="*/ 137 h 425"/>
              <a:gd name="T46" fmla="*/ 338 w 415"/>
              <a:gd name="T47" fmla="*/ 112 h 425"/>
              <a:gd name="T48" fmla="*/ 394 w 415"/>
              <a:gd name="T49" fmla="*/ 137 h 425"/>
              <a:gd name="T50" fmla="*/ 193 w 415"/>
              <a:gd name="T51" fmla="*/ 390 h 425"/>
              <a:gd name="T52" fmla="*/ 99 w 415"/>
              <a:gd name="T53" fmla="*/ 422 h 425"/>
              <a:gd name="T54" fmla="*/ 121 w 415"/>
              <a:gd name="T55" fmla="*/ 326 h 425"/>
              <a:gd name="T56" fmla="*/ 118 w 415"/>
              <a:gd name="T57" fmla="*/ 382 h 425"/>
              <a:gd name="T58" fmla="*/ 169 w 415"/>
              <a:gd name="T59" fmla="*/ 386 h 425"/>
              <a:gd name="T60" fmla="*/ 104 w 415"/>
              <a:gd name="T61" fmla="*/ 324 h 425"/>
              <a:gd name="T62" fmla="*/ 32 w 415"/>
              <a:gd name="T63" fmla="*/ 353 h 425"/>
              <a:gd name="T64" fmla="*/ 0 w 415"/>
              <a:gd name="T65" fmla="*/ 87 h 425"/>
              <a:gd name="T66" fmla="*/ 71 w 415"/>
              <a:gd name="T67" fmla="*/ 54 h 425"/>
              <a:gd name="T68" fmla="*/ 83 w 415"/>
              <a:gd name="T69" fmla="*/ 40 h 425"/>
              <a:gd name="T70" fmla="*/ 93 w 415"/>
              <a:gd name="T71" fmla="*/ 35 h 425"/>
              <a:gd name="T72" fmla="*/ 164 w 415"/>
              <a:gd name="T73" fmla="*/ 35 h 425"/>
              <a:gd name="T74" fmla="*/ 173 w 415"/>
              <a:gd name="T75" fmla="*/ 40 h 425"/>
              <a:gd name="T76" fmla="*/ 185 w 415"/>
              <a:gd name="T77" fmla="*/ 54 h 425"/>
              <a:gd name="T78" fmla="*/ 256 w 415"/>
              <a:gd name="T79" fmla="*/ 87 h 425"/>
              <a:gd name="T80" fmla="*/ 227 w 415"/>
              <a:gd name="T81" fmla="*/ 180 h 425"/>
              <a:gd name="T82" fmla="*/ 210 w 415"/>
              <a:gd name="T83" fmla="*/ 83 h 425"/>
              <a:gd name="T84" fmla="*/ 185 w 415"/>
              <a:gd name="T85" fmla="*/ 99 h 425"/>
              <a:gd name="T86" fmla="*/ 83 w 415"/>
              <a:gd name="T87" fmla="*/ 111 h 425"/>
              <a:gd name="T88" fmla="*/ 71 w 415"/>
              <a:gd name="T89" fmla="*/ 83 h 425"/>
              <a:gd name="T90" fmla="*/ 29 w 415"/>
              <a:gd name="T91" fmla="*/ 100 h 425"/>
              <a:gd name="T92" fmla="*/ 46 w 415"/>
              <a:gd name="T93" fmla="*/ 324 h 425"/>
              <a:gd name="T94" fmla="*/ 114 w 415"/>
              <a:gd name="T95" fmla="*/ 35 h 425"/>
              <a:gd name="T96" fmla="*/ 142 w 415"/>
              <a:gd name="T97" fmla="*/ 40 h 425"/>
              <a:gd name="T98" fmla="*/ 128 w 415"/>
              <a:gd name="T99" fmla="*/ 21 h 425"/>
              <a:gd name="T100" fmla="*/ 193 w 415"/>
              <a:gd name="T101" fmla="*/ 218 h 425"/>
              <a:gd name="T102" fmla="*/ 192 w 415"/>
              <a:gd name="T103" fmla="*/ 189 h 425"/>
              <a:gd name="T104" fmla="*/ 50 w 415"/>
              <a:gd name="T105" fmla="*/ 204 h 425"/>
              <a:gd name="T106" fmla="*/ 192 w 415"/>
              <a:gd name="T107" fmla="*/ 218 h 425"/>
              <a:gd name="T108" fmla="*/ 50 w 415"/>
              <a:gd name="T109" fmla="*/ 251 h 425"/>
              <a:gd name="T110" fmla="*/ 151 w 415"/>
              <a:gd name="T111" fmla="*/ 265 h 425"/>
              <a:gd name="T112" fmla="*/ 65 w 415"/>
              <a:gd name="T113" fmla="*/ 23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25">
                <a:moveTo>
                  <a:pt x="207" y="156"/>
                </a:moveTo>
                <a:cubicBezTo>
                  <a:pt x="207" y="164"/>
                  <a:pt x="200" y="171"/>
                  <a:pt x="192" y="171"/>
                </a:cubicBezTo>
                <a:lnTo>
                  <a:pt x="65" y="171"/>
                </a:lnTo>
                <a:cubicBezTo>
                  <a:pt x="57" y="171"/>
                  <a:pt x="50" y="164"/>
                  <a:pt x="50" y="156"/>
                </a:cubicBezTo>
                <a:cubicBezTo>
                  <a:pt x="50" y="149"/>
                  <a:pt x="57" y="142"/>
                  <a:pt x="65" y="142"/>
                </a:cubicBezTo>
                <a:lnTo>
                  <a:pt x="192" y="142"/>
                </a:lnTo>
                <a:cubicBezTo>
                  <a:pt x="200" y="142"/>
                  <a:pt x="207" y="149"/>
                  <a:pt x="207" y="156"/>
                </a:cubicBezTo>
                <a:close/>
                <a:moveTo>
                  <a:pt x="281" y="148"/>
                </a:moveTo>
                <a:lnTo>
                  <a:pt x="352" y="212"/>
                </a:lnTo>
                <a:lnTo>
                  <a:pt x="201" y="380"/>
                </a:lnTo>
                <a:lnTo>
                  <a:pt x="130" y="316"/>
                </a:lnTo>
                <a:lnTo>
                  <a:pt x="281" y="148"/>
                </a:lnTo>
                <a:close/>
                <a:moveTo>
                  <a:pt x="261" y="216"/>
                </a:moveTo>
                <a:lnTo>
                  <a:pt x="260" y="215"/>
                </a:lnTo>
                <a:cubicBezTo>
                  <a:pt x="259" y="214"/>
                  <a:pt x="256" y="213"/>
                  <a:pt x="254" y="213"/>
                </a:cubicBezTo>
                <a:cubicBezTo>
                  <a:pt x="252" y="213"/>
                  <a:pt x="250" y="214"/>
                  <a:pt x="248" y="216"/>
                </a:cubicBezTo>
                <a:lnTo>
                  <a:pt x="167" y="306"/>
                </a:lnTo>
                <a:cubicBezTo>
                  <a:pt x="164" y="310"/>
                  <a:pt x="164" y="316"/>
                  <a:pt x="168" y="319"/>
                </a:cubicBezTo>
                <a:cubicBezTo>
                  <a:pt x="170" y="321"/>
                  <a:pt x="172" y="322"/>
                  <a:pt x="174" y="321"/>
                </a:cubicBezTo>
                <a:cubicBezTo>
                  <a:pt x="176" y="321"/>
                  <a:pt x="178" y="320"/>
                  <a:pt x="180" y="319"/>
                </a:cubicBezTo>
                <a:lnTo>
                  <a:pt x="261" y="228"/>
                </a:lnTo>
                <a:cubicBezTo>
                  <a:pt x="265" y="224"/>
                  <a:pt x="264" y="219"/>
                  <a:pt x="261" y="216"/>
                </a:cubicBezTo>
                <a:close/>
                <a:moveTo>
                  <a:pt x="278" y="183"/>
                </a:moveTo>
                <a:lnTo>
                  <a:pt x="274" y="188"/>
                </a:lnTo>
                <a:cubicBezTo>
                  <a:pt x="272" y="190"/>
                  <a:pt x="271" y="192"/>
                  <a:pt x="271" y="194"/>
                </a:cubicBezTo>
                <a:cubicBezTo>
                  <a:pt x="272" y="196"/>
                  <a:pt x="273" y="198"/>
                  <a:pt x="274" y="200"/>
                </a:cubicBezTo>
                <a:lnTo>
                  <a:pt x="275" y="200"/>
                </a:lnTo>
                <a:cubicBezTo>
                  <a:pt x="276" y="202"/>
                  <a:pt x="279" y="203"/>
                  <a:pt x="281" y="202"/>
                </a:cubicBezTo>
                <a:cubicBezTo>
                  <a:pt x="283" y="202"/>
                  <a:pt x="285" y="201"/>
                  <a:pt x="287" y="200"/>
                </a:cubicBezTo>
                <a:lnTo>
                  <a:pt x="296" y="189"/>
                </a:lnTo>
                <a:lnTo>
                  <a:pt x="290" y="183"/>
                </a:lnTo>
                <a:cubicBezTo>
                  <a:pt x="286" y="180"/>
                  <a:pt x="281" y="180"/>
                  <a:pt x="278" y="183"/>
                </a:cubicBezTo>
                <a:close/>
                <a:moveTo>
                  <a:pt x="288" y="140"/>
                </a:moveTo>
                <a:lnTo>
                  <a:pt x="359" y="204"/>
                </a:lnTo>
                <a:lnTo>
                  <a:pt x="377" y="185"/>
                </a:lnTo>
                <a:lnTo>
                  <a:pt x="305" y="121"/>
                </a:lnTo>
                <a:lnTo>
                  <a:pt x="288" y="140"/>
                </a:lnTo>
                <a:close/>
                <a:moveTo>
                  <a:pt x="408" y="149"/>
                </a:moveTo>
                <a:lnTo>
                  <a:pt x="383" y="177"/>
                </a:lnTo>
                <a:lnTo>
                  <a:pt x="312" y="114"/>
                </a:lnTo>
                <a:lnTo>
                  <a:pt x="337" y="86"/>
                </a:lnTo>
                <a:cubicBezTo>
                  <a:pt x="340" y="82"/>
                  <a:pt x="345" y="80"/>
                  <a:pt x="350" y="79"/>
                </a:cubicBezTo>
                <a:cubicBezTo>
                  <a:pt x="355" y="79"/>
                  <a:pt x="360" y="81"/>
                  <a:pt x="363" y="84"/>
                </a:cubicBezTo>
                <a:lnTo>
                  <a:pt x="407" y="123"/>
                </a:lnTo>
                <a:cubicBezTo>
                  <a:pt x="414" y="130"/>
                  <a:pt x="415" y="142"/>
                  <a:pt x="408" y="149"/>
                </a:cubicBezTo>
                <a:close/>
                <a:moveTo>
                  <a:pt x="394" y="137"/>
                </a:moveTo>
                <a:lnTo>
                  <a:pt x="351" y="98"/>
                </a:lnTo>
                <a:lnTo>
                  <a:pt x="338" y="112"/>
                </a:lnTo>
                <a:lnTo>
                  <a:pt x="381" y="151"/>
                </a:lnTo>
                <a:lnTo>
                  <a:pt x="394" y="137"/>
                </a:lnTo>
                <a:close/>
                <a:moveTo>
                  <a:pt x="121" y="326"/>
                </a:moveTo>
                <a:lnTo>
                  <a:pt x="193" y="390"/>
                </a:lnTo>
                <a:lnTo>
                  <a:pt x="108" y="424"/>
                </a:lnTo>
                <a:cubicBezTo>
                  <a:pt x="105" y="425"/>
                  <a:pt x="102" y="425"/>
                  <a:pt x="99" y="422"/>
                </a:cubicBezTo>
                <a:cubicBezTo>
                  <a:pt x="96" y="420"/>
                  <a:pt x="95" y="416"/>
                  <a:pt x="96" y="413"/>
                </a:cubicBezTo>
                <a:lnTo>
                  <a:pt x="121" y="326"/>
                </a:lnTo>
                <a:close/>
                <a:moveTo>
                  <a:pt x="128" y="348"/>
                </a:moveTo>
                <a:lnTo>
                  <a:pt x="118" y="382"/>
                </a:lnTo>
                <a:lnTo>
                  <a:pt x="137" y="399"/>
                </a:lnTo>
                <a:lnTo>
                  <a:pt x="169" y="386"/>
                </a:lnTo>
                <a:lnTo>
                  <a:pt x="128" y="348"/>
                </a:lnTo>
                <a:close/>
                <a:moveTo>
                  <a:pt x="104" y="324"/>
                </a:moveTo>
                <a:lnTo>
                  <a:pt x="95" y="353"/>
                </a:lnTo>
                <a:lnTo>
                  <a:pt x="32" y="353"/>
                </a:lnTo>
                <a:cubicBezTo>
                  <a:pt x="14" y="353"/>
                  <a:pt x="0" y="338"/>
                  <a:pt x="0" y="320"/>
                </a:cubicBezTo>
                <a:lnTo>
                  <a:pt x="0" y="87"/>
                </a:lnTo>
                <a:cubicBezTo>
                  <a:pt x="0" y="69"/>
                  <a:pt x="14" y="54"/>
                  <a:pt x="32" y="54"/>
                </a:cubicBezTo>
                <a:lnTo>
                  <a:pt x="71" y="54"/>
                </a:lnTo>
                <a:lnTo>
                  <a:pt x="71" y="52"/>
                </a:lnTo>
                <a:cubicBezTo>
                  <a:pt x="71" y="46"/>
                  <a:pt x="77" y="40"/>
                  <a:pt x="83" y="40"/>
                </a:cubicBezTo>
                <a:lnTo>
                  <a:pt x="93" y="40"/>
                </a:lnTo>
                <a:cubicBezTo>
                  <a:pt x="93" y="39"/>
                  <a:pt x="93" y="37"/>
                  <a:pt x="93" y="35"/>
                </a:cubicBezTo>
                <a:cubicBezTo>
                  <a:pt x="93" y="16"/>
                  <a:pt x="109" y="0"/>
                  <a:pt x="128" y="0"/>
                </a:cubicBezTo>
                <a:cubicBezTo>
                  <a:pt x="148" y="0"/>
                  <a:pt x="164" y="16"/>
                  <a:pt x="164" y="35"/>
                </a:cubicBezTo>
                <a:cubicBezTo>
                  <a:pt x="164" y="37"/>
                  <a:pt x="164" y="39"/>
                  <a:pt x="163" y="40"/>
                </a:cubicBezTo>
                <a:lnTo>
                  <a:pt x="173" y="40"/>
                </a:lnTo>
                <a:cubicBezTo>
                  <a:pt x="180" y="40"/>
                  <a:pt x="185" y="46"/>
                  <a:pt x="185" y="52"/>
                </a:cubicBezTo>
                <a:lnTo>
                  <a:pt x="185" y="54"/>
                </a:lnTo>
                <a:lnTo>
                  <a:pt x="224" y="54"/>
                </a:lnTo>
                <a:cubicBezTo>
                  <a:pt x="241" y="54"/>
                  <a:pt x="256" y="69"/>
                  <a:pt x="256" y="87"/>
                </a:cubicBezTo>
                <a:lnTo>
                  <a:pt x="256" y="148"/>
                </a:lnTo>
                <a:lnTo>
                  <a:pt x="227" y="180"/>
                </a:lnTo>
                <a:lnTo>
                  <a:pt x="227" y="100"/>
                </a:lnTo>
                <a:cubicBezTo>
                  <a:pt x="227" y="91"/>
                  <a:pt x="220" y="83"/>
                  <a:pt x="210" y="83"/>
                </a:cubicBezTo>
                <a:lnTo>
                  <a:pt x="185" y="83"/>
                </a:lnTo>
                <a:lnTo>
                  <a:pt x="185" y="99"/>
                </a:lnTo>
                <a:cubicBezTo>
                  <a:pt x="185" y="106"/>
                  <a:pt x="180" y="111"/>
                  <a:pt x="173" y="111"/>
                </a:cubicBezTo>
                <a:lnTo>
                  <a:pt x="83" y="111"/>
                </a:lnTo>
                <a:cubicBezTo>
                  <a:pt x="77" y="111"/>
                  <a:pt x="71" y="106"/>
                  <a:pt x="71" y="99"/>
                </a:cubicBezTo>
                <a:lnTo>
                  <a:pt x="71" y="83"/>
                </a:lnTo>
                <a:lnTo>
                  <a:pt x="46" y="83"/>
                </a:lnTo>
                <a:cubicBezTo>
                  <a:pt x="36" y="83"/>
                  <a:pt x="29" y="91"/>
                  <a:pt x="29" y="100"/>
                </a:cubicBezTo>
                <a:lnTo>
                  <a:pt x="29" y="307"/>
                </a:lnTo>
                <a:cubicBezTo>
                  <a:pt x="29" y="316"/>
                  <a:pt x="36" y="324"/>
                  <a:pt x="46" y="324"/>
                </a:cubicBezTo>
                <a:lnTo>
                  <a:pt x="104" y="324"/>
                </a:lnTo>
                <a:close/>
                <a:moveTo>
                  <a:pt x="114" y="35"/>
                </a:moveTo>
                <a:cubicBezTo>
                  <a:pt x="114" y="37"/>
                  <a:pt x="114" y="39"/>
                  <a:pt x="115" y="40"/>
                </a:cubicBezTo>
                <a:lnTo>
                  <a:pt x="142" y="40"/>
                </a:lnTo>
                <a:cubicBezTo>
                  <a:pt x="142" y="39"/>
                  <a:pt x="142" y="37"/>
                  <a:pt x="142" y="35"/>
                </a:cubicBezTo>
                <a:cubicBezTo>
                  <a:pt x="142" y="28"/>
                  <a:pt x="136" y="21"/>
                  <a:pt x="128" y="21"/>
                </a:cubicBezTo>
                <a:cubicBezTo>
                  <a:pt x="120" y="21"/>
                  <a:pt x="114" y="28"/>
                  <a:pt x="114" y="35"/>
                </a:cubicBezTo>
                <a:close/>
                <a:moveTo>
                  <a:pt x="193" y="218"/>
                </a:moveTo>
                <a:lnTo>
                  <a:pt x="207" y="203"/>
                </a:lnTo>
                <a:cubicBezTo>
                  <a:pt x="206" y="195"/>
                  <a:pt x="200" y="189"/>
                  <a:pt x="192" y="189"/>
                </a:cubicBezTo>
                <a:lnTo>
                  <a:pt x="65" y="189"/>
                </a:lnTo>
                <a:cubicBezTo>
                  <a:pt x="57" y="189"/>
                  <a:pt x="50" y="196"/>
                  <a:pt x="50" y="204"/>
                </a:cubicBezTo>
                <a:cubicBezTo>
                  <a:pt x="50" y="211"/>
                  <a:pt x="57" y="218"/>
                  <a:pt x="65" y="218"/>
                </a:cubicBezTo>
                <a:lnTo>
                  <a:pt x="192" y="218"/>
                </a:lnTo>
                <a:cubicBezTo>
                  <a:pt x="193" y="218"/>
                  <a:pt x="193" y="218"/>
                  <a:pt x="193" y="218"/>
                </a:cubicBezTo>
                <a:close/>
                <a:moveTo>
                  <a:pt x="50" y="251"/>
                </a:moveTo>
                <a:cubicBezTo>
                  <a:pt x="50" y="258"/>
                  <a:pt x="57" y="265"/>
                  <a:pt x="65" y="265"/>
                </a:cubicBezTo>
                <a:lnTo>
                  <a:pt x="151" y="265"/>
                </a:lnTo>
                <a:lnTo>
                  <a:pt x="177" y="236"/>
                </a:lnTo>
                <a:lnTo>
                  <a:pt x="65" y="236"/>
                </a:lnTo>
                <a:cubicBezTo>
                  <a:pt x="57" y="236"/>
                  <a:pt x="50" y="243"/>
                  <a:pt x="50" y="251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storage-of-documents-files_46124"/>
          <p:cNvSpPr>
            <a:spLocks noChangeAspect="1"/>
          </p:cNvSpPr>
          <p:nvPr/>
        </p:nvSpPr>
        <p:spPr bwMode="auto">
          <a:xfrm>
            <a:off x="6887561" y="2005009"/>
            <a:ext cx="417115" cy="493877"/>
          </a:xfrm>
          <a:custGeom>
            <a:avLst/>
            <a:gdLst>
              <a:gd name="connsiteX0" fmla="*/ 172234 w 509680"/>
              <a:gd name="connsiteY0" fmla="*/ 312429 h 603477"/>
              <a:gd name="connsiteX1" fmla="*/ 334458 w 509680"/>
              <a:gd name="connsiteY1" fmla="*/ 312429 h 603477"/>
              <a:gd name="connsiteX2" fmla="*/ 353121 w 509680"/>
              <a:gd name="connsiteY2" fmla="*/ 331026 h 603477"/>
              <a:gd name="connsiteX3" fmla="*/ 334458 w 509680"/>
              <a:gd name="connsiteY3" fmla="*/ 351052 h 603477"/>
              <a:gd name="connsiteX4" fmla="*/ 172234 w 509680"/>
              <a:gd name="connsiteY4" fmla="*/ 351052 h 603477"/>
              <a:gd name="connsiteX5" fmla="*/ 153571 w 509680"/>
              <a:gd name="connsiteY5" fmla="*/ 331026 h 603477"/>
              <a:gd name="connsiteX6" fmla="*/ 172234 w 509680"/>
              <a:gd name="connsiteY6" fmla="*/ 312429 h 603477"/>
              <a:gd name="connsiteX7" fmla="*/ 439330 w 509680"/>
              <a:gd name="connsiteY7" fmla="*/ 283692 h 603477"/>
              <a:gd name="connsiteX8" fmla="*/ 498194 w 509680"/>
              <a:gd name="connsiteY8" fmla="*/ 376903 h 603477"/>
              <a:gd name="connsiteX9" fmla="*/ 509680 w 509680"/>
              <a:gd name="connsiteY9" fmla="*/ 417055 h 603477"/>
              <a:gd name="connsiteX10" fmla="*/ 509680 w 509680"/>
              <a:gd name="connsiteY10" fmla="*/ 554721 h 603477"/>
              <a:gd name="connsiteX11" fmla="*/ 460866 w 509680"/>
              <a:gd name="connsiteY11" fmla="*/ 603477 h 603477"/>
              <a:gd name="connsiteX12" fmla="*/ 48815 w 509680"/>
              <a:gd name="connsiteY12" fmla="*/ 603477 h 603477"/>
              <a:gd name="connsiteX13" fmla="*/ 0 w 509680"/>
              <a:gd name="connsiteY13" fmla="*/ 554721 h 603477"/>
              <a:gd name="connsiteX14" fmla="*/ 0 w 509680"/>
              <a:gd name="connsiteY14" fmla="*/ 417055 h 603477"/>
              <a:gd name="connsiteX15" fmla="*/ 11486 w 509680"/>
              <a:gd name="connsiteY15" fmla="*/ 376903 h 603477"/>
              <a:gd name="connsiteX16" fmla="*/ 66043 w 509680"/>
              <a:gd name="connsiteY16" fmla="*/ 287994 h 603477"/>
              <a:gd name="connsiteX17" fmla="*/ 66043 w 509680"/>
              <a:gd name="connsiteY17" fmla="*/ 359695 h 603477"/>
              <a:gd name="connsiteX18" fmla="*/ 57429 w 509680"/>
              <a:gd name="connsiteY18" fmla="*/ 374035 h 603477"/>
              <a:gd name="connsiteX19" fmla="*/ 57429 w 509680"/>
              <a:gd name="connsiteY19" fmla="*/ 388375 h 603477"/>
              <a:gd name="connsiteX20" fmla="*/ 68915 w 509680"/>
              <a:gd name="connsiteY20" fmla="*/ 395545 h 603477"/>
              <a:gd name="connsiteX21" fmla="*/ 439330 w 509680"/>
              <a:gd name="connsiteY21" fmla="*/ 395545 h 603477"/>
              <a:gd name="connsiteX22" fmla="*/ 452251 w 509680"/>
              <a:gd name="connsiteY22" fmla="*/ 388375 h 603477"/>
              <a:gd name="connsiteX23" fmla="*/ 452251 w 509680"/>
              <a:gd name="connsiteY23" fmla="*/ 374035 h 603477"/>
              <a:gd name="connsiteX24" fmla="*/ 439330 w 509680"/>
              <a:gd name="connsiteY24" fmla="*/ 355393 h 603477"/>
              <a:gd name="connsiteX25" fmla="*/ 172234 w 509680"/>
              <a:gd name="connsiteY25" fmla="*/ 243690 h 603477"/>
              <a:gd name="connsiteX26" fmla="*/ 334458 w 509680"/>
              <a:gd name="connsiteY26" fmla="*/ 243690 h 603477"/>
              <a:gd name="connsiteX27" fmla="*/ 353121 w 509680"/>
              <a:gd name="connsiteY27" fmla="*/ 260904 h 603477"/>
              <a:gd name="connsiteX28" fmla="*/ 334458 w 509680"/>
              <a:gd name="connsiteY28" fmla="*/ 279554 h 603477"/>
              <a:gd name="connsiteX29" fmla="*/ 172234 w 509680"/>
              <a:gd name="connsiteY29" fmla="*/ 279554 h 603477"/>
              <a:gd name="connsiteX30" fmla="*/ 153571 w 509680"/>
              <a:gd name="connsiteY30" fmla="*/ 260904 h 603477"/>
              <a:gd name="connsiteX31" fmla="*/ 172234 w 509680"/>
              <a:gd name="connsiteY31" fmla="*/ 243690 h 603477"/>
              <a:gd name="connsiteX32" fmla="*/ 172238 w 509680"/>
              <a:gd name="connsiteY32" fmla="*/ 171962 h 603477"/>
              <a:gd name="connsiteX33" fmla="*/ 222494 w 509680"/>
              <a:gd name="connsiteY33" fmla="*/ 171962 h 603477"/>
              <a:gd name="connsiteX34" fmla="*/ 241161 w 509680"/>
              <a:gd name="connsiteY34" fmla="*/ 190583 h 603477"/>
              <a:gd name="connsiteX35" fmla="*/ 222494 w 509680"/>
              <a:gd name="connsiteY35" fmla="*/ 209205 h 603477"/>
              <a:gd name="connsiteX36" fmla="*/ 172238 w 509680"/>
              <a:gd name="connsiteY36" fmla="*/ 209205 h 603477"/>
              <a:gd name="connsiteX37" fmla="*/ 153571 w 509680"/>
              <a:gd name="connsiteY37" fmla="*/ 190583 h 603477"/>
              <a:gd name="connsiteX38" fmla="*/ 172238 w 509680"/>
              <a:gd name="connsiteY38" fmla="*/ 171962 h 603477"/>
              <a:gd name="connsiteX39" fmla="*/ 324473 w 509680"/>
              <a:gd name="connsiteY39" fmla="*/ 159012 h 603477"/>
              <a:gd name="connsiteX40" fmla="*/ 324473 w 509680"/>
              <a:gd name="connsiteY40" fmla="*/ 183388 h 603477"/>
              <a:gd name="connsiteX41" fmla="*/ 348891 w 509680"/>
              <a:gd name="connsiteY41" fmla="*/ 183388 h 603477"/>
              <a:gd name="connsiteX42" fmla="*/ 117640 w 509680"/>
              <a:gd name="connsiteY42" fmla="*/ 94487 h 603477"/>
              <a:gd name="connsiteX43" fmla="*/ 284256 w 509680"/>
              <a:gd name="connsiteY43" fmla="*/ 94487 h 603477"/>
              <a:gd name="connsiteX44" fmla="*/ 328782 w 509680"/>
              <a:gd name="connsiteY44" fmla="*/ 111693 h 603477"/>
              <a:gd name="connsiteX45" fmla="*/ 397727 w 509680"/>
              <a:gd name="connsiteY45" fmla="*/ 180520 h 603477"/>
              <a:gd name="connsiteX46" fmla="*/ 414963 w 509680"/>
              <a:gd name="connsiteY46" fmla="*/ 224970 h 603477"/>
              <a:gd name="connsiteX47" fmla="*/ 414963 w 509680"/>
              <a:gd name="connsiteY47" fmla="*/ 372661 h 603477"/>
              <a:gd name="connsiteX48" fmla="*/ 377618 w 509680"/>
              <a:gd name="connsiteY48" fmla="*/ 372661 h 603477"/>
              <a:gd name="connsiteX49" fmla="*/ 377618 w 509680"/>
              <a:gd name="connsiteY49" fmla="*/ 220669 h 603477"/>
              <a:gd name="connsiteX50" fmla="*/ 312983 w 509680"/>
              <a:gd name="connsiteY50" fmla="*/ 220669 h 603477"/>
              <a:gd name="connsiteX51" fmla="*/ 295746 w 509680"/>
              <a:gd name="connsiteY51" fmla="*/ 212065 h 603477"/>
              <a:gd name="connsiteX52" fmla="*/ 287128 w 509680"/>
              <a:gd name="connsiteY52" fmla="*/ 193425 h 603477"/>
              <a:gd name="connsiteX53" fmla="*/ 288565 w 509680"/>
              <a:gd name="connsiteY53" fmla="*/ 131768 h 603477"/>
              <a:gd name="connsiteX54" fmla="*/ 127694 w 509680"/>
              <a:gd name="connsiteY54" fmla="*/ 131768 h 603477"/>
              <a:gd name="connsiteX55" fmla="*/ 127694 w 509680"/>
              <a:gd name="connsiteY55" fmla="*/ 372661 h 603477"/>
              <a:gd name="connsiteX56" fmla="*/ 90349 w 509680"/>
              <a:gd name="connsiteY56" fmla="*/ 372661 h 603477"/>
              <a:gd name="connsiteX57" fmla="*/ 90349 w 509680"/>
              <a:gd name="connsiteY57" fmla="*/ 120297 h 603477"/>
              <a:gd name="connsiteX58" fmla="*/ 117640 w 509680"/>
              <a:gd name="connsiteY58" fmla="*/ 94487 h 603477"/>
              <a:gd name="connsiteX59" fmla="*/ 114754 w 509680"/>
              <a:gd name="connsiteY59" fmla="*/ 0 h 603477"/>
              <a:gd name="connsiteX60" fmla="*/ 388948 w 509680"/>
              <a:gd name="connsiteY60" fmla="*/ 0 h 603477"/>
              <a:gd name="connsiteX61" fmla="*/ 413353 w 509680"/>
              <a:gd name="connsiteY61" fmla="*/ 24356 h 603477"/>
              <a:gd name="connsiteX62" fmla="*/ 413353 w 509680"/>
              <a:gd name="connsiteY62" fmla="*/ 160467 h 603477"/>
              <a:gd name="connsiteX63" fmla="*/ 378899 w 509680"/>
              <a:gd name="connsiteY63" fmla="*/ 123215 h 603477"/>
              <a:gd name="connsiteX64" fmla="*/ 378899 w 509680"/>
              <a:gd name="connsiteY64" fmla="*/ 34386 h 603477"/>
              <a:gd name="connsiteX65" fmla="*/ 124803 w 509680"/>
              <a:gd name="connsiteY65" fmla="*/ 34386 h 603477"/>
              <a:gd name="connsiteX66" fmla="*/ 124803 w 509680"/>
              <a:gd name="connsiteY66" fmla="*/ 64473 h 603477"/>
              <a:gd name="connsiteX67" fmla="*/ 90349 w 509680"/>
              <a:gd name="connsiteY67" fmla="*/ 64473 h 603477"/>
              <a:gd name="connsiteX68" fmla="*/ 90349 w 509680"/>
              <a:gd name="connsiteY68" fmla="*/ 24356 h 603477"/>
              <a:gd name="connsiteX69" fmla="*/ 114754 w 509680"/>
              <a:gd name="connsiteY69" fmla="*/ 0 h 6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9680" h="603477">
                <a:moveTo>
                  <a:pt x="172234" y="312429"/>
                </a:moveTo>
                <a:lnTo>
                  <a:pt x="334458" y="312429"/>
                </a:lnTo>
                <a:cubicBezTo>
                  <a:pt x="345943" y="312429"/>
                  <a:pt x="353121" y="321012"/>
                  <a:pt x="353121" y="331026"/>
                </a:cubicBezTo>
                <a:cubicBezTo>
                  <a:pt x="353121" y="342469"/>
                  <a:pt x="344507" y="351052"/>
                  <a:pt x="334458" y="351052"/>
                </a:cubicBezTo>
                <a:lnTo>
                  <a:pt x="172234" y="351052"/>
                </a:lnTo>
                <a:cubicBezTo>
                  <a:pt x="162185" y="351052"/>
                  <a:pt x="153571" y="342469"/>
                  <a:pt x="153571" y="331026"/>
                </a:cubicBezTo>
                <a:cubicBezTo>
                  <a:pt x="153571" y="321012"/>
                  <a:pt x="162185" y="312429"/>
                  <a:pt x="172234" y="312429"/>
                </a:cubicBezTo>
                <a:close/>
                <a:moveTo>
                  <a:pt x="439330" y="283692"/>
                </a:moveTo>
                <a:lnTo>
                  <a:pt x="498194" y="376903"/>
                </a:lnTo>
                <a:cubicBezTo>
                  <a:pt x="505373" y="388375"/>
                  <a:pt x="509680" y="402715"/>
                  <a:pt x="509680" y="417055"/>
                </a:cubicBezTo>
                <a:lnTo>
                  <a:pt x="509680" y="554721"/>
                </a:lnTo>
                <a:cubicBezTo>
                  <a:pt x="509680" y="581967"/>
                  <a:pt x="488144" y="603477"/>
                  <a:pt x="460866" y="603477"/>
                </a:cubicBezTo>
                <a:lnTo>
                  <a:pt x="48815" y="603477"/>
                </a:lnTo>
                <a:cubicBezTo>
                  <a:pt x="21536" y="603477"/>
                  <a:pt x="0" y="581967"/>
                  <a:pt x="0" y="554721"/>
                </a:cubicBezTo>
                <a:lnTo>
                  <a:pt x="0" y="417055"/>
                </a:lnTo>
                <a:cubicBezTo>
                  <a:pt x="0" y="402715"/>
                  <a:pt x="4307" y="389809"/>
                  <a:pt x="11486" y="376903"/>
                </a:cubicBezTo>
                <a:lnTo>
                  <a:pt x="66043" y="287994"/>
                </a:lnTo>
                <a:lnTo>
                  <a:pt x="66043" y="359695"/>
                </a:lnTo>
                <a:lnTo>
                  <a:pt x="57429" y="374035"/>
                </a:lnTo>
                <a:cubicBezTo>
                  <a:pt x="54557" y="378337"/>
                  <a:pt x="54557" y="384073"/>
                  <a:pt x="57429" y="388375"/>
                </a:cubicBezTo>
                <a:cubicBezTo>
                  <a:pt x="58865" y="392677"/>
                  <a:pt x="63172" y="395545"/>
                  <a:pt x="68915" y="395545"/>
                </a:cubicBezTo>
                <a:lnTo>
                  <a:pt x="439330" y="395545"/>
                </a:lnTo>
                <a:cubicBezTo>
                  <a:pt x="445073" y="395545"/>
                  <a:pt x="449380" y="392677"/>
                  <a:pt x="452251" y="388375"/>
                </a:cubicBezTo>
                <a:cubicBezTo>
                  <a:pt x="453687" y="384073"/>
                  <a:pt x="453687" y="378337"/>
                  <a:pt x="452251" y="374035"/>
                </a:cubicBezTo>
                <a:lnTo>
                  <a:pt x="439330" y="355393"/>
                </a:lnTo>
                <a:close/>
                <a:moveTo>
                  <a:pt x="172234" y="243690"/>
                </a:moveTo>
                <a:lnTo>
                  <a:pt x="334458" y="243690"/>
                </a:lnTo>
                <a:cubicBezTo>
                  <a:pt x="345943" y="243690"/>
                  <a:pt x="353121" y="250863"/>
                  <a:pt x="353121" y="260904"/>
                </a:cubicBezTo>
                <a:cubicBezTo>
                  <a:pt x="353121" y="270946"/>
                  <a:pt x="344507" y="279554"/>
                  <a:pt x="334458" y="279554"/>
                </a:cubicBezTo>
                <a:lnTo>
                  <a:pt x="172234" y="279554"/>
                </a:lnTo>
                <a:cubicBezTo>
                  <a:pt x="162185" y="279554"/>
                  <a:pt x="153571" y="270946"/>
                  <a:pt x="153571" y="260904"/>
                </a:cubicBezTo>
                <a:cubicBezTo>
                  <a:pt x="153571" y="250863"/>
                  <a:pt x="162185" y="243690"/>
                  <a:pt x="172234" y="243690"/>
                </a:cubicBezTo>
                <a:close/>
                <a:moveTo>
                  <a:pt x="172238" y="171962"/>
                </a:moveTo>
                <a:lnTo>
                  <a:pt x="222494" y="171962"/>
                </a:lnTo>
                <a:cubicBezTo>
                  <a:pt x="233982" y="171962"/>
                  <a:pt x="241161" y="180556"/>
                  <a:pt x="241161" y="190583"/>
                </a:cubicBezTo>
                <a:cubicBezTo>
                  <a:pt x="241161" y="200610"/>
                  <a:pt x="233982" y="209205"/>
                  <a:pt x="222494" y="209205"/>
                </a:cubicBezTo>
                <a:lnTo>
                  <a:pt x="172238" y="209205"/>
                </a:lnTo>
                <a:cubicBezTo>
                  <a:pt x="162187" y="209205"/>
                  <a:pt x="153571" y="200610"/>
                  <a:pt x="153571" y="190583"/>
                </a:cubicBezTo>
                <a:cubicBezTo>
                  <a:pt x="153571" y="180556"/>
                  <a:pt x="162187" y="171962"/>
                  <a:pt x="172238" y="171962"/>
                </a:cubicBezTo>
                <a:close/>
                <a:moveTo>
                  <a:pt x="324473" y="159012"/>
                </a:moveTo>
                <a:lnTo>
                  <a:pt x="324473" y="183388"/>
                </a:lnTo>
                <a:lnTo>
                  <a:pt x="348891" y="183388"/>
                </a:lnTo>
                <a:close/>
                <a:moveTo>
                  <a:pt x="117640" y="94487"/>
                </a:moveTo>
                <a:lnTo>
                  <a:pt x="284256" y="94487"/>
                </a:lnTo>
                <a:cubicBezTo>
                  <a:pt x="301492" y="94487"/>
                  <a:pt x="317292" y="100222"/>
                  <a:pt x="328782" y="111693"/>
                </a:cubicBezTo>
                <a:lnTo>
                  <a:pt x="397727" y="180520"/>
                </a:lnTo>
                <a:cubicBezTo>
                  <a:pt x="409218" y="191991"/>
                  <a:pt x="414963" y="207764"/>
                  <a:pt x="414963" y="224970"/>
                </a:cubicBezTo>
                <a:lnTo>
                  <a:pt x="414963" y="372661"/>
                </a:lnTo>
                <a:lnTo>
                  <a:pt x="377618" y="372661"/>
                </a:lnTo>
                <a:lnTo>
                  <a:pt x="377618" y="220669"/>
                </a:lnTo>
                <a:lnTo>
                  <a:pt x="312983" y="220669"/>
                </a:lnTo>
                <a:cubicBezTo>
                  <a:pt x="307237" y="220669"/>
                  <a:pt x="300056" y="217801"/>
                  <a:pt x="295746" y="212065"/>
                </a:cubicBezTo>
                <a:cubicBezTo>
                  <a:pt x="290001" y="207764"/>
                  <a:pt x="287128" y="200594"/>
                  <a:pt x="287128" y="193425"/>
                </a:cubicBezTo>
                <a:lnTo>
                  <a:pt x="288565" y="131768"/>
                </a:lnTo>
                <a:lnTo>
                  <a:pt x="127694" y="131768"/>
                </a:lnTo>
                <a:lnTo>
                  <a:pt x="127694" y="372661"/>
                </a:lnTo>
                <a:lnTo>
                  <a:pt x="90349" y="372661"/>
                </a:lnTo>
                <a:lnTo>
                  <a:pt x="90349" y="120297"/>
                </a:lnTo>
                <a:cubicBezTo>
                  <a:pt x="90349" y="105958"/>
                  <a:pt x="101840" y="94487"/>
                  <a:pt x="117640" y="94487"/>
                </a:cubicBezTo>
                <a:close/>
                <a:moveTo>
                  <a:pt x="114754" y="0"/>
                </a:moveTo>
                <a:lnTo>
                  <a:pt x="388948" y="0"/>
                </a:lnTo>
                <a:cubicBezTo>
                  <a:pt x="403304" y="0"/>
                  <a:pt x="413353" y="11462"/>
                  <a:pt x="413353" y="24356"/>
                </a:cubicBezTo>
                <a:lnTo>
                  <a:pt x="413353" y="160467"/>
                </a:lnTo>
                <a:cubicBezTo>
                  <a:pt x="413353" y="160467"/>
                  <a:pt x="380335" y="123215"/>
                  <a:pt x="378899" y="123215"/>
                </a:cubicBezTo>
                <a:lnTo>
                  <a:pt x="378899" y="34386"/>
                </a:lnTo>
                <a:lnTo>
                  <a:pt x="124803" y="34386"/>
                </a:lnTo>
                <a:lnTo>
                  <a:pt x="124803" y="64473"/>
                </a:lnTo>
                <a:lnTo>
                  <a:pt x="90349" y="64473"/>
                </a:lnTo>
                <a:lnTo>
                  <a:pt x="90349" y="24356"/>
                </a:lnTo>
                <a:cubicBezTo>
                  <a:pt x="90349" y="11462"/>
                  <a:pt x="101834" y="0"/>
                  <a:pt x="114754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chart_167909"/>
          <p:cNvSpPr>
            <a:spLocks noChangeAspect="1"/>
          </p:cNvSpPr>
          <p:nvPr/>
        </p:nvSpPr>
        <p:spPr bwMode="auto">
          <a:xfrm>
            <a:off x="10619380" y="2007705"/>
            <a:ext cx="489222" cy="488484"/>
          </a:xfrm>
          <a:custGeom>
            <a:avLst/>
            <a:gdLst>
              <a:gd name="connsiteX0" fmla="*/ 308018 w 608697"/>
              <a:gd name="connsiteY0" fmla="*/ 459875 h 607780"/>
              <a:gd name="connsiteX1" fmla="*/ 459098 w 608697"/>
              <a:gd name="connsiteY1" fmla="*/ 459875 h 607780"/>
              <a:gd name="connsiteX2" fmla="*/ 459098 w 608697"/>
              <a:gd name="connsiteY2" fmla="*/ 485702 h 607780"/>
              <a:gd name="connsiteX3" fmla="*/ 308018 w 608697"/>
              <a:gd name="connsiteY3" fmla="*/ 485702 h 607780"/>
              <a:gd name="connsiteX4" fmla="*/ 394249 w 608697"/>
              <a:gd name="connsiteY4" fmla="*/ 416759 h 607780"/>
              <a:gd name="connsiteX5" fmla="*/ 423040 w 608697"/>
              <a:gd name="connsiteY5" fmla="*/ 416759 h 607780"/>
              <a:gd name="connsiteX6" fmla="*/ 423040 w 608697"/>
              <a:gd name="connsiteY6" fmla="*/ 442586 h 607780"/>
              <a:gd name="connsiteX7" fmla="*/ 394249 w 608697"/>
              <a:gd name="connsiteY7" fmla="*/ 442586 h 607780"/>
              <a:gd name="connsiteX8" fmla="*/ 351204 w 608697"/>
              <a:gd name="connsiteY8" fmla="*/ 416759 h 607780"/>
              <a:gd name="connsiteX9" fmla="*/ 379995 w 608697"/>
              <a:gd name="connsiteY9" fmla="*/ 416759 h 607780"/>
              <a:gd name="connsiteX10" fmla="*/ 379995 w 608697"/>
              <a:gd name="connsiteY10" fmla="*/ 442586 h 607780"/>
              <a:gd name="connsiteX11" fmla="*/ 351204 w 608697"/>
              <a:gd name="connsiteY11" fmla="*/ 442586 h 607780"/>
              <a:gd name="connsiteX12" fmla="*/ 308018 w 608697"/>
              <a:gd name="connsiteY12" fmla="*/ 416759 h 607780"/>
              <a:gd name="connsiteX13" fmla="*/ 336809 w 608697"/>
              <a:gd name="connsiteY13" fmla="*/ 416759 h 607780"/>
              <a:gd name="connsiteX14" fmla="*/ 336809 w 608697"/>
              <a:gd name="connsiteY14" fmla="*/ 442586 h 607780"/>
              <a:gd name="connsiteX15" fmla="*/ 308018 w 608697"/>
              <a:gd name="connsiteY15" fmla="*/ 442586 h 607780"/>
              <a:gd name="connsiteX16" fmla="*/ 327698 w 608697"/>
              <a:gd name="connsiteY16" fmla="*/ 342003 h 607780"/>
              <a:gd name="connsiteX17" fmla="*/ 152667 w 608697"/>
              <a:gd name="connsiteY17" fmla="*/ 516798 h 607780"/>
              <a:gd name="connsiteX18" fmla="*/ 322361 w 608697"/>
              <a:gd name="connsiteY18" fmla="*/ 582007 h 607780"/>
              <a:gd name="connsiteX19" fmla="*/ 575303 w 608697"/>
              <a:gd name="connsiteY19" fmla="*/ 342003 h 607780"/>
              <a:gd name="connsiteX20" fmla="*/ 322361 w 608697"/>
              <a:gd name="connsiteY20" fmla="*/ 316133 h 607780"/>
              <a:gd name="connsiteX21" fmla="*/ 588595 w 608697"/>
              <a:gd name="connsiteY21" fmla="*/ 316133 h 607780"/>
              <a:gd name="connsiteX22" fmla="*/ 601499 w 608697"/>
              <a:gd name="connsiteY22" fmla="*/ 329116 h 607780"/>
              <a:gd name="connsiteX23" fmla="*/ 322361 w 608697"/>
              <a:gd name="connsiteY23" fmla="*/ 607780 h 607780"/>
              <a:gd name="connsiteX24" fmla="*/ 125015 w 608697"/>
              <a:gd name="connsiteY24" fmla="*/ 526100 h 607780"/>
              <a:gd name="connsiteX25" fmla="*/ 121231 w 608697"/>
              <a:gd name="connsiteY25" fmla="*/ 516992 h 607780"/>
              <a:gd name="connsiteX26" fmla="*/ 125015 w 608697"/>
              <a:gd name="connsiteY26" fmla="*/ 507884 h 607780"/>
              <a:gd name="connsiteX27" fmla="*/ 313144 w 608697"/>
              <a:gd name="connsiteY27" fmla="*/ 319912 h 607780"/>
              <a:gd name="connsiteX28" fmla="*/ 322361 w 608697"/>
              <a:gd name="connsiteY28" fmla="*/ 316133 h 607780"/>
              <a:gd name="connsiteX29" fmla="*/ 192785 w 608697"/>
              <a:gd name="connsiteY29" fmla="*/ 230043 h 607780"/>
              <a:gd name="connsiteX30" fmla="*/ 221646 w 608697"/>
              <a:gd name="connsiteY30" fmla="*/ 230043 h 607780"/>
              <a:gd name="connsiteX31" fmla="*/ 221646 w 608697"/>
              <a:gd name="connsiteY31" fmla="*/ 255799 h 607780"/>
              <a:gd name="connsiteX32" fmla="*/ 192785 w 608697"/>
              <a:gd name="connsiteY32" fmla="*/ 255799 h 607780"/>
              <a:gd name="connsiteX33" fmla="*/ 149599 w 608697"/>
              <a:gd name="connsiteY33" fmla="*/ 230043 h 607780"/>
              <a:gd name="connsiteX34" fmla="*/ 178460 w 608697"/>
              <a:gd name="connsiteY34" fmla="*/ 230043 h 607780"/>
              <a:gd name="connsiteX35" fmla="*/ 178460 w 608697"/>
              <a:gd name="connsiteY35" fmla="*/ 255799 h 607780"/>
              <a:gd name="connsiteX36" fmla="*/ 149599 w 608697"/>
              <a:gd name="connsiteY36" fmla="*/ 255799 h 607780"/>
              <a:gd name="connsiteX37" fmla="*/ 106413 w 608697"/>
              <a:gd name="connsiteY37" fmla="*/ 230043 h 607780"/>
              <a:gd name="connsiteX38" fmla="*/ 135274 w 608697"/>
              <a:gd name="connsiteY38" fmla="*/ 230043 h 607780"/>
              <a:gd name="connsiteX39" fmla="*/ 135274 w 608697"/>
              <a:gd name="connsiteY39" fmla="*/ 255799 h 607780"/>
              <a:gd name="connsiteX40" fmla="*/ 106413 w 608697"/>
              <a:gd name="connsiteY40" fmla="*/ 255799 h 607780"/>
              <a:gd name="connsiteX41" fmla="*/ 342535 w 608697"/>
              <a:gd name="connsiteY41" fmla="*/ 211323 h 607780"/>
              <a:gd name="connsiteX42" fmla="*/ 342535 w 608697"/>
              <a:gd name="connsiteY42" fmla="*/ 265776 h 607780"/>
              <a:gd name="connsiteX43" fmla="*/ 582498 w 608697"/>
              <a:gd name="connsiteY43" fmla="*/ 265776 h 607780"/>
              <a:gd name="connsiteX44" fmla="*/ 573668 w 608697"/>
              <a:gd name="connsiteY44" fmla="*/ 211323 h 607780"/>
              <a:gd name="connsiteX45" fmla="*/ 106413 w 608697"/>
              <a:gd name="connsiteY45" fmla="*/ 186716 h 607780"/>
              <a:gd name="connsiteX46" fmla="*/ 221646 w 608697"/>
              <a:gd name="connsiteY46" fmla="*/ 186716 h 607780"/>
              <a:gd name="connsiteX47" fmla="*/ 221646 w 608697"/>
              <a:gd name="connsiteY47" fmla="*/ 212614 h 607780"/>
              <a:gd name="connsiteX48" fmla="*/ 106413 w 608697"/>
              <a:gd name="connsiteY48" fmla="*/ 212614 h 607780"/>
              <a:gd name="connsiteX49" fmla="*/ 142472 w 608697"/>
              <a:gd name="connsiteY49" fmla="*/ 143671 h 607780"/>
              <a:gd name="connsiteX50" fmla="*/ 221646 w 608697"/>
              <a:gd name="connsiteY50" fmla="*/ 143671 h 607780"/>
              <a:gd name="connsiteX51" fmla="*/ 221646 w 608697"/>
              <a:gd name="connsiteY51" fmla="*/ 169498 h 607780"/>
              <a:gd name="connsiteX52" fmla="*/ 142472 w 608697"/>
              <a:gd name="connsiteY52" fmla="*/ 169498 h 607780"/>
              <a:gd name="connsiteX53" fmla="*/ 342535 w 608697"/>
              <a:gd name="connsiteY53" fmla="*/ 115399 h 607780"/>
              <a:gd name="connsiteX54" fmla="*/ 342535 w 608697"/>
              <a:gd name="connsiteY54" fmla="*/ 185452 h 607780"/>
              <a:gd name="connsiteX55" fmla="*/ 564935 w 608697"/>
              <a:gd name="connsiteY55" fmla="*/ 185452 h 607780"/>
              <a:gd name="connsiteX56" fmla="*/ 522726 w 608697"/>
              <a:gd name="connsiteY56" fmla="*/ 115399 h 607780"/>
              <a:gd name="connsiteX57" fmla="*/ 266162 w 608697"/>
              <a:gd name="connsiteY57" fmla="*/ 39354 h 607780"/>
              <a:gd name="connsiteX58" fmla="*/ 25908 w 608697"/>
              <a:gd name="connsiteY58" fmla="*/ 292020 h 607780"/>
              <a:gd name="connsiteX59" fmla="*/ 91211 w 608697"/>
              <a:gd name="connsiteY59" fmla="*/ 461370 h 607780"/>
              <a:gd name="connsiteX60" fmla="*/ 266162 w 608697"/>
              <a:gd name="connsiteY60" fmla="*/ 286692 h 607780"/>
              <a:gd name="connsiteX61" fmla="*/ 342535 w 608697"/>
              <a:gd name="connsiteY61" fmla="*/ 26161 h 607780"/>
              <a:gd name="connsiteX62" fmla="*/ 342535 w 608697"/>
              <a:gd name="connsiteY62" fmla="*/ 89529 h 607780"/>
              <a:gd name="connsiteX63" fmla="*/ 497497 w 608697"/>
              <a:gd name="connsiteY63" fmla="*/ 89529 h 607780"/>
              <a:gd name="connsiteX64" fmla="*/ 342535 w 608697"/>
              <a:gd name="connsiteY64" fmla="*/ 26161 h 607780"/>
              <a:gd name="connsiteX65" fmla="*/ 279165 w 608697"/>
              <a:gd name="connsiteY65" fmla="*/ 13196 h 607780"/>
              <a:gd name="connsiteX66" fmla="*/ 292070 w 608697"/>
              <a:gd name="connsiteY66" fmla="*/ 26081 h 607780"/>
              <a:gd name="connsiteX67" fmla="*/ 292070 w 608697"/>
              <a:gd name="connsiteY67" fmla="*/ 292020 h 607780"/>
              <a:gd name="connsiteX68" fmla="*/ 288286 w 608697"/>
              <a:gd name="connsiteY68" fmla="*/ 301127 h 607780"/>
              <a:gd name="connsiteX69" fmla="*/ 100138 w 608697"/>
              <a:gd name="connsiteY69" fmla="*/ 488981 h 607780"/>
              <a:gd name="connsiteX70" fmla="*/ 90920 w 608697"/>
              <a:gd name="connsiteY70" fmla="*/ 492759 h 607780"/>
              <a:gd name="connsiteX71" fmla="*/ 81799 w 608697"/>
              <a:gd name="connsiteY71" fmla="*/ 488981 h 607780"/>
              <a:gd name="connsiteX72" fmla="*/ 0 w 608697"/>
              <a:gd name="connsiteY72" fmla="*/ 292020 h 607780"/>
              <a:gd name="connsiteX73" fmla="*/ 279165 w 608697"/>
              <a:gd name="connsiteY73" fmla="*/ 13196 h 607780"/>
              <a:gd name="connsiteX74" fmla="*/ 329629 w 608697"/>
              <a:gd name="connsiteY74" fmla="*/ 0 h 607780"/>
              <a:gd name="connsiteX75" fmla="*/ 538348 w 608697"/>
              <a:gd name="connsiteY75" fmla="*/ 93889 h 607780"/>
              <a:gd name="connsiteX76" fmla="*/ 595598 w 608697"/>
              <a:gd name="connsiteY76" fmla="*/ 194366 h 607780"/>
              <a:gd name="connsiteX77" fmla="*/ 608697 w 608697"/>
              <a:gd name="connsiteY77" fmla="*/ 278760 h 607780"/>
              <a:gd name="connsiteX78" fmla="*/ 595792 w 608697"/>
              <a:gd name="connsiteY78" fmla="*/ 291647 h 607780"/>
              <a:gd name="connsiteX79" fmla="*/ 329629 w 608697"/>
              <a:gd name="connsiteY79" fmla="*/ 291647 h 607780"/>
              <a:gd name="connsiteX80" fmla="*/ 316627 w 608697"/>
              <a:gd name="connsiteY80" fmla="*/ 278760 h 607780"/>
              <a:gd name="connsiteX81" fmla="*/ 316627 w 608697"/>
              <a:gd name="connsiteY81" fmla="*/ 12886 h 607780"/>
              <a:gd name="connsiteX82" fmla="*/ 329629 w 608697"/>
              <a:gd name="connsiteY82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08697" h="607780">
                <a:moveTo>
                  <a:pt x="308018" y="459875"/>
                </a:moveTo>
                <a:lnTo>
                  <a:pt x="459098" y="459875"/>
                </a:lnTo>
                <a:lnTo>
                  <a:pt x="459098" y="485702"/>
                </a:lnTo>
                <a:lnTo>
                  <a:pt x="308018" y="485702"/>
                </a:lnTo>
                <a:close/>
                <a:moveTo>
                  <a:pt x="394249" y="416759"/>
                </a:moveTo>
                <a:lnTo>
                  <a:pt x="423040" y="416759"/>
                </a:lnTo>
                <a:lnTo>
                  <a:pt x="423040" y="442586"/>
                </a:lnTo>
                <a:lnTo>
                  <a:pt x="394249" y="442586"/>
                </a:lnTo>
                <a:close/>
                <a:moveTo>
                  <a:pt x="351204" y="416759"/>
                </a:moveTo>
                <a:lnTo>
                  <a:pt x="379995" y="416759"/>
                </a:lnTo>
                <a:lnTo>
                  <a:pt x="379995" y="442586"/>
                </a:lnTo>
                <a:lnTo>
                  <a:pt x="351204" y="442586"/>
                </a:lnTo>
                <a:close/>
                <a:moveTo>
                  <a:pt x="308018" y="416759"/>
                </a:moveTo>
                <a:lnTo>
                  <a:pt x="336809" y="416759"/>
                </a:lnTo>
                <a:lnTo>
                  <a:pt x="336809" y="442586"/>
                </a:lnTo>
                <a:lnTo>
                  <a:pt x="308018" y="442586"/>
                </a:lnTo>
                <a:close/>
                <a:moveTo>
                  <a:pt x="327698" y="342003"/>
                </a:moveTo>
                <a:lnTo>
                  <a:pt x="152667" y="516798"/>
                </a:lnTo>
                <a:cubicBezTo>
                  <a:pt x="199335" y="558946"/>
                  <a:pt x="259102" y="582007"/>
                  <a:pt x="322361" y="582007"/>
                </a:cubicBezTo>
                <a:cubicBezTo>
                  <a:pt x="457710" y="582007"/>
                  <a:pt x="568608" y="475425"/>
                  <a:pt x="575303" y="342003"/>
                </a:cubicBezTo>
                <a:close/>
                <a:moveTo>
                  <a:pt x="322361" y="316133"/>
                </a:moveTo>
                <a:lnTo>
                  <a:pt x="588595" y="316133"/>
                </a:lnTo>
                <a:cubicBezTo>
                  <a:pt x="595775" y="316133"/>
                  <a:pt x="601499" y="321946"/>
                  <a:pt x="601499" y="329116"/>
                </a:cubicBezTo>
                <a:cubicBezTo>
                  <a:pt x="601499" y="482789"/>
                  <a:pt x="476241" y="607780"/>
                  <a:pt x="322361" y="607780"/>
                </a:cubicBezTo>
                <a:cubicBezTo>
                  <a:pt x="247847" y="607780"/>
                  <a:pt x="177796" y="578809"/>
                  <a:pt x="125015" y="526100"/>
                </a:cubicBezTo>
                <a:cubicBezTo>
                  <a:pt x="122589" y="523677"/>
                  <a:pt x="121231" y="520383"/>
                  <a:pt x="121231" y="516992"/>
                </a:cubicBezTo>
                <a:cubicBezTo>
                  <a:pt x="121231" y="513601"/>
                  <a:pt x="122589" y="510306"/>
                  <a:pt x="125015" y="507884"/>
                </a:cubicBezTo>
                <a:lnTo>
                  <a:pt x="313144" y="319912"/>
                </a:lnTo>
                <a:cubicBezTo>
                  <a:pt x="315570" y="317489"/>
                  <a:pt x="318869" y="316133"/>
                  <a:pt x="322361" y="316133"/>
                </a:cubicBezTo>
                <a:close/>
                <a:moveTo>
                  <a:pt x="192785" y="230043"/>
                </a:moveTo>
                <a:lnTo>
                  <a:pt x="221646" y="230043"/>
                </a:lnTo>
                <a:lnTo>
                  <a:pt x="221646" y="255799"/>
                </a:lnTo>
                <a:lnTo>
                  <a:pt x="192785" y="255799"/>
                </a:lnTo>
                <a:close/>
                <a:moveTo>
                  <a:pt x="149599" y="230043"/>
                </a:moveTo>
                <a:lnTo>
                  <a:pt x="178460" y="230043"/>
                </a:lnTo>
                <a:lnTo>
                  <a:pt x="178460" y="255799"/>
                </a:lnTo>
                <a:lnTo>
                  <a:pt x="149599" y="255799"/>
                </a:lnTo>
                <a:close/>
                <a:moveTo>
                  <a:pt x="106413" y="230043"/>
                </a:moveTo>
                <a:lnTo>
                  <a:pt x="135274" y="230043"/>
                </a:lnTo>
                <a:lnTo>
                  <a:pt x="135274" y="255799"/>
                </a:lnTo>
                <a:lnTo>
                  <a:pt x="106413" y="255799"/>
                </a:lnTo>
                <a:close/>
                <a:moveTo>
                  <a:pt x="342535" y="211323"/>
                </a:moveTo>
                <a:lnTo>
                  <a:pt x="342535" y="265776"/>
                </a:lnTo>
                <a:lnTo>
                  <a:pt x="582498" y="265776"/>
                </a:lnTo>
                <a:cubicBezTo>
                  <a:pt x="581625" y="247173"/>
                  <a:pt x="578617" y="228957"/>
                  <a:pt x="573668" y="211323"/>
                </a:cubicBezTo>
                <a:close/>
                <a:moveTo>
                  <a:pt x="106413" y="186716"/>
                </a:moveTo>
                <a:lnTo>
                  <a:pt x="221646" y="186716"/>
                </a:lnTo>
                <a:lnTo>
                  <a:pt x="221646" y="212614"/>
                </a:lnTo>
                <a:lnTo>
                  <a:pt x="106413" y="212614"/>
                </a:lnTo>
                <a:close/>
                <a:moveTo>
                  <a:pt x="142472" y="143671"/>
                </a:moveTo>
                <a:lnTo>
                  <a:pt x="221646" y="143671"/>
                </a:lnTo>
                <a:lnTo>
                  <a:pt x="221646" y="169498"/>
                </a:lnTo>
                <a:lnTo>
                  <a:pt x="142472" y="169498"/>
                </a:lnTo>
                <a:close/>
                <a:moveTo>
                  <a:pt x="342535" y="115399"/>
                </a:moveTo>
                <a:lnTo>
                  <a:pt x="342535" y="185452"/>
                </a:lnTo>
                <a:lnTo>
                  <a:pt x="564935" y="185452"/>
                </a:lnTo>
                <a:cubicBezTo>
                  <a:pt x="554844" y="160066"/>
                  <a:pt x="540483" y="136231"/>
                  <a:pt x="522726" y="115399"/>
                </a:cubicBezTo>
                <a:close/>
                <a:moveTo>
                  <a:pt x="266162" y="39354"/>
                </a:moveTo>
                <a:cubicBezTo>
                  <a:pt x="132547" y="46135"/>
                  <a:pt x="25908" y="156871"/>
                  <a:pt x="25908" y="292020"/>
                </a:cubicBezTo>
                <a:cubicBezTo>
                  <a:pt x="25908" y="355187"/>
                  <a:pt x="49002" y="414866"/>
                  <a:pt x="91211" y="461370"/>
                </a:cubicBezTo>
                <a:lnTo>
                  <a:pt x="266162" y="286692"/>
                </a:lnTo>
                <a:close/>
                <a:moveTo>
                  <a:pt x="342535" y="26161"/>
                </a:moveTo>
                <a:lnTo>
                  <a:pt x="342535" y="89529"/>
                </a:lnTo>
                <a:lnTo>
                  <a:pt x="497497" y="89529"/>
                </a:lnTo>
                <a:cubicBezTo>
                  <a:pt x="454608" y="51547"/>
                  <a:pt x="399979" y="29068"/>
                  <a:pt x="342535" y="26161"/>
                </a:cubicBezTo>
                <a:close/>
                <a:moveTo>
                  <a:pt x="279165" y="13196"/>
                </a:moveTo>
                <a:cubicBezTo>
                  <a:pt x="286248" y="13196"/>
                  <a:pt x="292070" y="19009"/>
                  <a:pt x="292070" y="26081"/>
                </a:cubicBezTo>
                <a:lnTo>
                  <a:pt x="292070" y="292020"/>
                </a:lnTo>
                <a:cubicBezTo>
                  <a:pt x="292070" y="295411"/>
                  <a:pt x="290712" y="298705"/>
                  <a:pt x="288286" y="301127"/>
                </a:cubicBezTo>
                <a:lnTo>
                  <a:pt x="100138" y="488981"/>
                </a:lnTo>
                <a:cubicBezTo>
                  <a:pt x="97712" y="491403"/>
                  <a:pt x="94413" y="492759"/>
                  <a:pt x="90920" y="492759"/>
                </a:cubicBezTo>
                <a:cubicBezTo>
                  <a:pt x="87524" y="492759"/>
                  <a:pt x="84225" y="491403"/>
                  <a:pt x="81799" y="488981"/>
                </a:cubicBezTo>
                <a:cubicBezTo>
                  <a:pt x="29013" y="436374"/>
                  <a:pt x="0" y="366425"/>
                  <a:pt x="0" y="292020"/>
                </a:cubicBezTo>
                <a:cubicBezTo>
                  <a:pt x="0" y="138270"/>
                  <a:pt x="125173" y="13196"/>
                  <a:pt x="279165" y="13196"/>
                </a:cubicBezTo>
                <a:close/>
                <a:moveTo>
                  <a:pt x="329629" y="0"/>
                </a:moveTo>
                <a:cubicBezTo>
                  <a:pt x="409294" y="0"/>
                  <a:pt x="485465" y="34203"/>
                  <a:pt x="538348" y="93889"/>
                </a:cubicBezTo>
                <a:cubicBezTo>
                  <a:pt x="564159" y="122860"/>
                  <a:pt x="583954" y="157547"/>
                  <a:pt x="595598" y="194366"/>
                </a:cubicBezTo>
                <a:cubicBezTo>
                  <a:pt x="604330" y="221303"/>
                  <a:pt x="608697" y="249692"/>
                  <a:pt x="608697" y="278760"/>
                </a:cubicBezTo>
                <a:cubicBezTo>
                  <a:pt x="608697" y="285833"/>
                  <a:pt x="602972" y="291647"/>
                  <a:pt x="595792" y="291647"/>
                </a:cubicBezTo>
                <a:lnTo>
                  <a:pt x="329629" y="291647"/>
                </a:lnTo>
                <a:cubicBezTo>
                  <a:pt x="322449" y="291647"/>
                  <a:pt x="316627" y="285833"/>
                  <a:pt x="316627" y="278760"/>
                </a:cubicBezTo>
                <a:lnTo>
                  <a:pt x="316627" y="12886"/>
                </a:lnTo>
                <a:cubicBezTo>
                  <a:pt x="316627" y="5813"/>
                  <a:pt x="322449" y="0"/>
                  <a:pt x="329629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课题研究方法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0" name="组合 69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71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4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5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课题调研结果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172017" y="1189635"/>
          <a:ext cx="6360757" cy="481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66046" y="1189635"/>
            <a:ext cx="4908032" cy="4817338"/>
          </a:xfrm>
          <a:prstGeom prst="rect">
            <a:avLst/>
          </a:prstGeom>
          <a:noFill/>
          <a:ln>
            <a:solidFill>
              <a:srgbClr val="DCE1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6726" y="1476283"/>
            <a:ext cx="4232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66726" y="2999761"/>
            <a:ext cx="4232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6726" y="4523239"/>
            <a:ext cx="4232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课题调研结果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4" grpId="0" animBg="1"/>
      <p:bldP spid="16" grpId="0"/>
      <p:bldP spid="36" grpId="0"/>
      <p:bldP spid="37" grpId="0"/>
      <p:bldP spid="22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139303" y="1264444"/>
          <a:ext cx="5611270" cy="509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74240" y="1912836"/>
            <a:ext cx="5183787" cy="546106"/>
            <a:chOff x="1188094" y="2150348"/>
            <a:chExt cx="4545642" cy="546106"/>
          </a:xfrm>
        </p:grpSpPr>
        <p:sp>
          <p:nvSpPr>
            <p:cNvPr id="16" name="MH_Other_1"/>
            <p:cNvSpPr/>
            <p:nvPr>
              <p:custDataLst>
                <p:tags r:id="rId7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NO.1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MH_SubTitle_1"/>
            <p:cNvSpPr/>
            <p:nvPr>
              <p:custDataLst>
                <p:tags r:id="rId8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4240" y="3018952"/>
            <a:ext cx="5183787" cy="546106"/>
            <a:chOff x="1188094" y="2150348"/>
            <a:chExt cx="4545642" cy="546106"/>
          </a:xfrm>
          <a:solidFill>
            <a:srgbClr val="89A0B6"/>
          </a:solidFill>
        </p:grpSpPr>
        <p:sp>
          <p:nvSpPr>
            <p:cNvPr id="26" name="MH_Other_1"/>
            <p:cNvSpPr/>
            <p:nvPr>
              <p:custDataLst>
                <p:tags r:id="rId5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4679A7"/>
                  </a:solidFill>
                  <a:cs typeface="+mn-ea"/>
                  <a:sym typeface="+mn-lt"/>
                </a:rPr>
                <a:t>NO.2</a:t>
              </a:r>
              <a:endParaRPr lang="zh-CN" altLang="en-US" sz="1400" b="1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6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4240" y="4125068"/>
            <a:ext cx="5183787" cy="546106"/>
            <a:chOff x="1188094" y="2150348"/>
            <a:chExt cx="4545642" cy="546106"/>
          </a:xfrm>
        </p:grpSpPr>
        <p:sp>
          <p:nvSpPr>
            <p:cNvPr id="29" name="MH_Other_1"/>
            <p:cNvSpPr/>
            <p:nvPr>
              <p:custDataLst>
                <p:tags r:id="rId3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NO.3</a:t>
              </a:r>
              <a:endPara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MH_SubTitle_1"/>
            <p:cNvSpPr/>
            <p:nvPr>
              <p:custDataLst>
                <p:tags r:id="rId4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4240" y="5231185"/>
            <a:ext cx="5183787" cy="546106"/>
            <a:chOff x="1188094" y="2150348"/>
            <a:chExt cx="4545642" cy="546106"/>
          </a:xfrm>
          <a:solidFill>
            <a:srgbClr val="89A0B6"/>
          </a:solidFill>
        </p:grpSpPr>
        <p:sp>
          <p:nvSpPr>
            <p:cNvPr id="32" name="MH_Other_1"/>
            <p:cNvSpPr/>
            <p:nvPr>
              <p:custDataLst>
                <p:tags r:id="rId1"/>
              </p:custDataLst>
            </p:nvPr>
          </p:nvSpPr>
          <p:spPr>
            <a:xfrm>
              <a:off x="1188094" y="2150348"/>
              <a:ext cx="696017" cy="546106"/>
            </a:xfrm>
            <a:custGeom>
              <a:avLst/>
              <a:gdLst>
                <a:gd name="connsiteX0" fmla="*/ 0 w 624254"/>
                <a:gd name="connsiteY0" fmla="*/ 0 h 504000"/>
                <a:gd name="connsiteX1" fmla="*/ 96717 w 624254"/>
                <a:gd name="connsiteY1" fmla="*/ 0 h 504000"/>
                <a:gd name="connsiteX2" fmla="*/ 96717 w 624254"/>
                <a:gd name="connsiteY2" fmla="*/ 202222 h 504000"/>
                <a:gd name="connsiteX3" fmla="*/ 316524 w 624254"/>
                <a:gd name="connsiteY3" fmla="*/ 422029 h 504000"/>
                <a:gd name="connsiteX4" fmla="*/ 536331 w 624254"/>
                <a:gd name="connsiteY4" fmla="*/ 202222 h 504000"/>
                <a:gd name="connsiteX5" fmla="*/ 536331 w 624254"/>
                <a:gd name="connsiteY5" fmla="*/ 0 h 504000"/>
                <a:gd name="connsiteX6" fmla="*/ 624254 w 624254"/>
                <a:gd name="connsiteY6" fmla="*/ 0 h 504000"/>
                <a:gd name="connsiteX7" fmla="*/ 624254 w 624254"/>
                <a:gd name="connsiteY7" fmla="*/ 504000 h 504000"/>
                <a:gd name="connsiteX8" fmla="*/ 0 w 624254"/>
                <a:gd name="connsiteY8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254" h="504000">
                  <a:moveTo>
                    <a:pt x="0" y="0"/>
                  </a:moveTo>
                  <a:lnTo>
                    <a:pt x="96717" y="0"/>
                  </a:lnTo>
                  <a:lnTo>
                    <a:pt x="96717" y="202222"/>
                  </a:lnTo>
                  <a:cubicBezTo>
                    <a:pt x="96717" y="323618"/>
                    <a:pt x="195128" y="422029"/>
                    <a:pt x="316524" y="422029"/>
                  </a:cubicBezTo>
                  <a:cubicBezTo>
                    <a:pt x="437920" y="422029"/>
                    <a:pt x="536331" y="323618"/>
                    <a:pt x="536331" y="202222"/>
                  </a:cubicBezTo>
                  <a:lnTo>
                    <a:pt x="536331" y="0"/>
                  </a:lnTo>
                  <a:lnTo>
                    <a:pt x="624254" y="0"/>
                  </a:lnTo>
                  <a:lnTo>
                    <a:pt x="624254" y="504000"/>
                  </a:lnTo>
                  <a:lnTo>
                    <a:pt x="0" y="504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4679A7"/>
                  </a:solidFill>
                  <a:cs typeface="+mn-ea"/>
                  <a:sym typeface="+mn-lt"/>
                </a:rPr>
                <a:t>NO.4</a:t>
              </a:r>
              <a:endParaRPr lang="zh-CN" altLang="en-US" sz="1400" b="1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  <p:sp>
          <p:nvSpPr>
            <p:cNvPr id="33" name="MH_SubTitle_1"/>
            <p:cNvSpPr/>
            <p:nvPr>
              <p:custDataLst>
                <p:tags r:id="rId2"/>
              </p:custDataLst>
            </p:nvPr>
          </p:nvSpPr>
          <p:spPr>
            <a:xfrm>
              <a:off x="1884111" y="2150348"/>
              <a:ext cx="3849625" cy="5461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FFFF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课题调研结果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0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6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540920" y="1073827"/>
            <a:ext cx="9482122" cy="3511383"/>
          </a:xfrm>
          <a:prstGeom prst="rect">
            <a:avLst/>
          </a:prstGeom>
          <a:solidFill>
            <a:srgbClr val="DCE1E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07198" y="1342678"/>
            <a:ext cx="9861868" cy="521494"/>
            <a:chOff x="1407198" y="1342678"/>
            <a:chExt cx="9861868" cy="521494"/>
          </a:xfrm>
        </p:grpSpPr>
        <p:sp>
          <p:nvSpPr>
            <p:cNvPr id="15" name="MH_Other_1"/>
            <p:cNvSpPr/>
            <p:nvPr>
              <p:custDataLst>
                <p:tags r:id="rId16"/>
              </p:custDataLst>
            </p:nvPr>
          </p:nvSpPr>
          <p:spPr>
            <a:xfrm>
              <a:off x="3335698" y="1455788"/>
              <a:ext cx="4212431" cy="339328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22" name="MH_Other_8"/>
            <p:cNvSpPr/>
            <p:nvPr>
              <p:custDataLst>
                <p:tags r:id="rId17"/>
              </p:custDataLst>
            </p:nvPr>
          </p:nvSpPr>
          <p:spPr bwMode="auto">
            <a:xfrm rot="16200000">
              <a:off x="9416453" y="1520081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1D4E79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SubTitle_1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1407198" y="1455788"/>
              <a:ext cx="1813010" cy="33932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MH_Other_9"/>
            <p:cNvSpPr/>
            <p:nvPr>
              <p:custDataLst>
                <p:tags r:id="rId19"/>
              </p:custDataLst>
            </p:nvPr>
          </p:nvSpPr>
          <p:spPr>
            <a:xfrm>
              <a:off x="6310365" y="1455788"/>
              <a:ext cx="3066560" cy="339328"/>
            </a:xfrm>
            <a:prstGeom prst="rect">
              <a:avLst/>
            </a:prstGeom>
            <a:solidFill>
              <a:srgbClr val="1D4E7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31" name="MH_Text_1"/>
            <p:cNvSpPr txBox="1"/>
            <p:nvPr>
              <p:custDataLst>
                <p:tags r:id="rId20"/>
              </p:custDataLst>
            </p:nvPr>
          </p:nvSpPr>
          <p:spPr bwMode="auto">
            <a:xfrm>
              <a:off x="9927232" y="1455788"/>
              <a:ext cx="1341834" cy="339328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54%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20295" y="2154684"/>
            <a:ext cx="9861869" cy="521494"/>
            <a:chOff x="1420295" y="2154684"/>
            <a:chExt cx="9861869" cy="521494"/>
          </a:xfrm>
        </p:grpSpPr>
        <p:sp>
          <p:nvSpPr>
            <p:cNvPr id="16" name="MH_Other_2"/>
            <p:cNvSpPr/>
            <p:nvPr>
              <p:custDataLst>
                <p:tags r:id="rId11"/>
              </p:custDataLst>
            </p:nvPr>
          </p:nvSpPr>
          <p:spPr>
            <a:xfrm>
              <a:off x="3335698" y="2264222"/>
              <a:ext cx="4212431" cy="339329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21" name="MH_Other_7"/>
            <p:cNvSpPr/>
            <p:nvPr>
              <p:custDataLst>
                <p:tags r:id="rId12"/>
              </p:custDataLst>
            </p:nvPr>
          </p:nvSpPr>
          <p:spPr bwMode="auto">
            <a:xfrm rot="16200000">
              <a:off x="9416453" y="2332087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4679A7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MH_SubTitle_2"/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1420295" y="2252316"/>
              <a:ext cx="1813009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MH_Other_10"/>
            <p:cNvSpPr/>
            <p:nvPr>
              <p:custDataLst>
                <p:tags r:id="rId14"/>
              </p:custDataLst>
            </p:nvPr>
          </p:nvSpPr>
          <p:spPr>
            <a:xfrm>
              <a:off x="4995207" y="2264222"/>
              <a:ext cx="4381718" cy="339329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32" name="MH_Text_2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9940329" y="2252316"/>
              <a:ext cx="1341835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76%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407197" y="2965500"/>
            <a:ext cx="9861869" cy="521494"/>
            <a:chOff x="1407197" y="2965500"/>
            <a:chExt cx="9861869" cy="521494"/>
          </a:xfrm>
        </p:grpSpPr>
        <p:sp>
          <p:nvSpPr>
            <p:cNvPr id="17" name="MH_Other_3"/>
            <p:cNvSpPr/>
            <p:nvPr>
              <p:custDataLst>
                <p:tags r:id="rId6"/>
              </p:custDataLst>
            </p:nvPr>
          </p:nvSpPr>
          <p:spPr>
            <a:xfrm>
              <a:off x="3335698" y="3073846"/>
              <a:ext cx="4212431" cy="338138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20" name="MH_Other_6"/>
            <p:cNvSpPr/>
            <p:nvPr>
              <p:custDataLst>
                <p:tags r:id="rId7"/>
              </p:custDataLst>
            </p:nvPr>
          </p:nvSpPr>
          <p:spPr bwMode="auto">
            <a:xfrm rot="16200000">
              <a:off x="9416453" y="3142903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89A0B6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MH_SubTitle_3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1407197" y="3070275"/>
              <a:ext cx="1813011" cy="339328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MH_Other_11"/>
            <p:cNvSpPr/>
            <p:nvPr>
              <p:custDataLst>
                <p:tags r:id="rId9"/>
              </p:custDataLst>
            </p:nvPr>
          </p:nvSpPr>
          <p:spPr>
            <a:xfrm>
              <a:off x="6748215" y="3073846"/>
              <a:ext cx="2628710" cy="338138"/>
            </a:xfrm>
            <a:prstGeom prst="rect">
              <a:avLst/>
            </a:prstGeom>
            <a:solidFill>
              <a:srgbClr val="89A0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33" name="MH_Text_3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9927232" y="3070275"/>
              <a:ext cx="1341834" cy="339328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46%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07198" y="3777506"/>
            <a:ext cx="9861868" cy="521494"/>
            <a:chOff x="1407198" y="3777506"/>
            <a:chExt cx="9861868" cy="521494"/>
          </a:xfrm>
        </p:grpSpPr>
        <p:sp>
          <p:nvSpPr>
            <p:cNvPr id="18" name="MH_Other_4"/>
            <p:cNvSpPr/>
            <p:nvPr>
              <p:custDataLst>
                <p:tags r:id="rId1"/>
              </p:custDataLst>
            </p:nvPr>
          </p:nvSpPr>
          <p:spPr>
            <a:xfrm>
              <a:off x="3335698" y="3882281"/>
              <a:ext cx="4212431" cy="339328"/>
            </a:xfrm>
            <a:prstGeom prst="rect">
              <a:avLst/>
            </a:prstGeom>
            <a:solidFill>
              <a:srgbClr val="000000">
                <a:alpha val="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19" name="MH_Other_5"/>
            <p:cNvSpPr/>
            <p:nvPr>
              <p:custDataLst>
                <p:tags r:id="rId2"/>
              </p:custDataLst>
            </p:nvPr>
          </p:nvSpPr>
          <p:spPr bwMode="auto">
            <a:xfrm rot="16200000">
              <a:off x="9416453" y="3954909"/>
              <a:ext cx="521494" cy="166688"/>
            </a:xfrm>
            <a:custGeom>
              <a:avLst/>
              <a:gdLst>
                <a:gd name="T0" fmla="*/ 281 w 281"/>
                <a:gd name="T1" fmla="*/ 0 h 90"/>
                <a:gd name="T2" fmla="*/ 139 w 281"/>
                <a:gd name="T3" fmla="*/ 90 h 90"/>
                <a:gd name="T4" fmla="*/ 0 w 281"/>
                <a:gd name="T5" fmla="*/ 3 h 90"/>
                <a:gd name="T6" fmla="*/ 0 w 281"/>
                <a:gd name="T7" fmla="*/ 0 h 90"/>
                <a:gd name="T8" fmla="*/ 281 w 281"/>
                <a:gd name="T9" fmla="*/ 0 h 90"/>
                <a:gd name="T10" fmla="*/ 281 w 281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90">
                  <a:moveTo>
                    <a:pt x="281" y="0"/>
                  </a:moveTo>
                  <a:lnTo>
                    <a:pt x="139" y="90"/>
                  </a:lnTo>
                  <a:lnTo>
                    <a:pt x="0" y="3"/>
                  </a:ln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C9D2DA"/>
            </a:solidFill>
            <a:ln>
              <a:noFill/>
            </a:ln>
          </p:spPr>
          <p:txBody>
            <a:bodyPr/>
            <a:lstStyle/>
            <a:p>
              <a:pPr defTabSz="514350">
                <a:defRPr/>
              </a:pPr>
              <a:endParaRPr lang="zh-CN" altLang="en-US" sz="1400" b="1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MH_SubTitle_4"/>
            <p:cNvSpPr txBox="1"/>
            <p:nvPr>
              <p:custDataLst>
                <p:tags r:id="rId3"/>
              </p:custDataLst>
            </p:nvPr>
          </p:nvSpPr>
          <p:spPr bwMode="auto">
            <a:xfrm>
              <a:off x="1407198" y="3885853"/>
              <a:ext cx="1813010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514350">
                <a:defRPr/>
              </a:pPr>
              <a:r>
                <a:rPr lang="en-US" altLang="zh-CN" sz="14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TEXT HERE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MH_Other_12"/>
            <p:cNvSpPr/>
            <p:nvPr>
              <p:custDataLst>
                <p:tags r:id="rId4"/>
              </p:custDataLst>
            </p:nvPr>
          </p:nvSpPr>
          <p:spPr>
            <a:xfrm>
              <a:off x="4191942" y="3882281"/>
              <a:ext cx="5184981" cy="339328"/>
            </a:xfrm>
            <a:prstGeom prst="rect">
              <a:avLst/>
            </a:prstGeom>
            <a:solidFill>
              <a:srgbClr val="C9D2D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34" name="MH_Text_4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9927232" y="3885853"/>
              <a:ext cx="1341834" cy="339329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 defTabSz="514350">
                <a:defRPr/>
              </a:pPr>
              <a:r>
                <a:rPr lang="en-US" altLang="zh-CN" sz="1400" b="1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91%</a:t>
              </a:r>
              <a:endParaRPr lang="zh-CN" altLang="en-US" sz="14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540920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78794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16668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54542" y="4967171"/>
            <a:ext cx="2168500" cy="1497204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72044" y="5497393"/>
            <a:ext cx="1706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cs typeface="+mn-ea"/>
                <a:sym typeface="+mn-lt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74664" y="5497393"/>
            <a:ext cx="1706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cs typeface="+mn-ea"/>
                <a:sym typeface="+mn-lt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47792" y="5433885"/>
            <a:ext cx="1706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cs typeface="+mn-ea"/>
                <a:sym typeface="+mn-lt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74106" y="5497393"/>
            <a:ext cx="1706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679A7"/>
                </a:solidFill>
                <a:cs typeface="+mn-ea"/>
                <a:sym typeface="+mn-lt"/>
              </a:rPr>
              <a:t>Enter your content here</a:t>
            </a:r>
            <a:endParaRPr lang="zh-CN" altLang="en-US" sz="1400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28259" y="4771296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89859" y="4771296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51459" y="4771296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30321" y="4777543"/>
            <a:ext cx="7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4679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srgbClr val="4679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课题调研结果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60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/>
          <p:nvPr/>
        </p:nvGraphicFramePr>
        <p:xfrm>
          <a:off x="333414" y="1073827"/>
          <a:ext cx="11272432" cy="413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 17"/>
          <p:cNvSpPr/>
          <p:nvPr/>
        </p:nvSpPr>
        <p:spPr>
          <a:xfrm>
            <a:off x="0" y="810281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3414" y="5527262"/>
            <a:ext cx="11272431" cy="116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课题调研结果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26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8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调研结果分析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66828" y="1557495"/>
            <a:ext cx="6658420" cy="4763626"/>
          </a:xfrm>
          <a:prstGeom prst="rect">
            <a:avLst/>
          </a:prstGeom>
          <a:solidFill>
            <a:srgbClr val="E7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90" y="1848896"/>
            <a:ext cx="5014728" cy="44722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58402" y="1360972"/>
            <a:ext cx="366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400" b="1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  <a:endParaRPr lang="zh-CN" altLang="en-US" sz="2400" b="1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883" y="2300248"/>
            <a:ext cx="4232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65883" y="4310684"/>
            <a:ext cx="4232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76624" y="3944685"/>
            <a:ext cx="5020739" cy="0"/>
          </a:xfrm>
          <a:prstGeom prst="line">
            <a:avLst/>
          </a:prstGeom>
          <a:ln>
            <a:solidFill>
              <a:srgbClr val="C9D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调研结果分析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3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25594" y="772180"/>
            <a:ext cx="4880855" cy="540000"/>
            <a:chOff x="873821" y="1386975"/>
            <a:chExt cx="4880855" cy="540000"/>
          </a:xfrm>
        </p:grpSpPr>
        <p:sp>
          <p:nvSpPr>
            <p:cNvPr id="41" name="矩形 4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课题研究背景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25594" y="2021759"/>
            <a:ext cx="4880855" cy="540000"/>
            <a:chOff x="873821" y="1386975"/>
            <a:chExt cx="4880855" cy="540000"/>
          </a:xfrm>
        </p:grpSpPr>
        <p:sp>
          <p:nvSpPr>
            <p:cNvPr id="67" name="矩形 66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课题研究方法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5594" y="3271338"/>
            <a:ext cx="4880855" cy="540000"/>
            <a:chOff x="873821" y="1386975"/>
            <a:chExt cx="4880855" cy="540000"/>
          </a:xfrm>
        </p:grpSpPr>
        <p:sp>
          <p:nvSpPr>
            <p:cNvPr id="71" name="矩形 7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课题调研结果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25594" y="4520917"/>
            <a:ext cx="4880855" cy="540000"/>
            <a:chOff x="873821" y="1386975"/>
            <a:chExt cx="4880855" cy="540000"/>
          </a:xfrm>
        </p:grpSpPr>
        <p:sp>
          <p:nvSpPr>
            <p:cNvPr id="75" name="矩形 74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调研结果分析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8377304" y="523459"/>
            <a:ext cx="24881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800" b="1" dirty="0">
                <a:solidFill>
                  <a:srgbClr val="1F4E79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1338293" y="62035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925594" y="5770496"/>
            <a:ext cx="4880855" cy="540000"/>
            <a:chOff x="873821" y="1386975"/>
            <a:chExt cx="4880855" cy="540000"/>
          </a:xfrm>
        </p:grpSpPr>
        <p:sp>
          <p:nvSpPr>
            <p:cNvPr id="61" name="矩形 60"/>
            <p:cNvSpPr/>
            <p:nvPr/>
          </p:nvSpPr>
          <p:spPr>
            <a:xfrm>
              <a:off x="1793706" y="1386975"/>
              <a:ext cx="3960970" cy="540000"/>
            </a:xfrm>
            <a:prstGeom prst="rect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705" lvl="0"/>
              <a:r>
                <a:rPr lang="zh-CN" altLang="en-US" sz="2400" b="1" spc="300" dirty="0">
                  <a:solidFill>
                    <a:srgbClr val="1D4E79"/>
                  </a:solidFill>
                  <a:cs typeface="+mn-ea"/>
                  <a:sym typeface="+mn-lt"/>
                </a:rPr>
                <a:t>课题结论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73822" y="1386975"/>
              <a:ext cx="919885" cy="540000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873821" y="1386975"/>
              <a:ext cx="919885" cy="540000"/>
            </a:xfrm>
            <a:prstGeom prst="triangle">
              <a:avLst>
                <a:gd name="adj" fmla="val 100000"/>
              </a:avLst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Other_1"/>
          <p:cNvSpPr/>
          <p:nvPr>
            <p:custDataLst>
              <p:tags r:id="rId1"/>
            </p:custDataLst>
          </p:nvPr>
        </p:nvSpPr>
        <p:spPr>
          <a:xfrm rot="990775">
            <a:off x="4918948" y="4400088"/>
            <a:ext cx="2807949" cy="55247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8" name="MH_Other_2"/>
          <p:cNvSpPr/>
          <p:nvPr>
            <p:custDataLst>
              <p:tags r:id="rId2"/>
            </p:custDataLst>
          </p:nvPr>
        </p:nvSpPr>
        <p:spPr>
          <a:xfrm rot="813666">
            <a:off x="5065162" y="2665862"/>
            <a:ext cx="2260564" cy="35229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9" name="MH_Other_3"/>
          <p:cNvSpPr/>
          <p:nvPr>
            <p:custDataLst>
              <p:tags r:id="rId3"/>
            </p:custDataLst>
          </p:nvPr>
        </p:nvSpPr>
        <p:spPr>
          <a:xfrm>
            <a:off x="4871988" y="2117967"/>
            <a:ext cx="694953" cy="694953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32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0" name="MH_Other_4"/>
          <p:cNvSpPr/>
          <p:nvPr>
            <p:custDataLst>
              <p:tags r:id="rId4"/>
            </p:custDataLst>
          </p:nvPr>
        </p:nvSpPr>
        <p:spPr>
          <a:xfrm rot="20453418">
            <a:off x="4541066" y="3429962"/>
            <a:ext cx="2725362" cy="37617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1" name="MH_Other_5"/>
          <p:cNvSpPr/>
          <p:nvPr>
            <p:custDataLst>
              <p:tags r:id="rId5"/>
            </p:custDataLst>
          </p:nvPr>
        </p:nvSpPr>
        <p:spPr>
          <a:xfrm>
            <a:off x="4614758" y="3728366"/>
            <a:ext cx="998364" cy="998364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36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2" name="MH_Other_6"/>
          <p:cNvSpPr/>
          <p:nvPr>
            <p:custDataLst>
              <p:tags r:id="rId6"/>
            </p:custDataLst>
          </p:nvPr>
        </p:nvSpPr>
        <p:spPr>
          <a:xfrm>
            <a:off x="6800921" y="2466029"/>
            <a:ext cx="998364" cy="998364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36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3" name="MH_Other_7"/>
          <p:cNvSpPr/>
          <p:nvPr>
            <p:custDataLst>
              <p:tags r:id="rId7"/>
            </p:custDataLst>
          </p:nvPr>
        </p:nvSpPr>
        <p:spPr>
          <a:xfrm>
            <a:off x="7313086" y="4837172"/>
            <a:ext cx="674183" cy="674183"/>
          </a:xfrm>
          <a:prstGeom prst="ellipse">
            <a:avLst/>
          </a:prstGeom>
          <a:solidFill>
            <a:srgbClr val="4679A7"/>
          </a:solidFill>
          <a:ln w="57150" cap="flat" cmpd="sng" algn="ctr">
            <a:solidFill>
              <a:srgbClr val="C9D2DA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en-US" sz="2800" b="1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8" name="矩形 27"/>
          <p:cNvSpPr/>
          <p:nvPr/>
        </p:nvSpPr>
        <p:spPr>
          <a:xfrm>
            <a:off x="758912" y="1630278"/>
            <a:ext cx="31891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623" y="3728366"/>
            <a:ext cx="31891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93131" y="2200844"/>
            <a:ext cx="31891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93130" y="4312147"/>
            <a:ext cx="31891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424302" y="1877494"/>
            <a:ext cx="1304288" cy="1304288"/>
            <a:chOff x="10424302" y="1630278"/>
            <a:chExt cx="1304288" cy="130428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424302" y="1776386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10925828" y="2282422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flipH="1" flipV="1">
            <a:off x="604762" y="4676324"/>
            <a:ext cx="1304288" cy="1304288"/>
            <a:chOff x="10424302" y="1630278"/>
            <a:chExt cx="1304288" cy="1304288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0424302" y="1776386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10925828" y="2282422"/>
              <a:ext cx="1304288" cy="0"/>
            </a:xfrm>
            <a:prstGeom prst="line">
              <a:avLst/>
            </a:prstGeom>
            <a:ln w="19050">
              <a:solidFill>
                <a:srgbClr val="89A0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调研结果分析</a:t>
            </a:r>
            <a:endParaRPr lang="en-US" altLang="zh-CN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4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6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7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课题结论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6880743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/>
          <p:cNvGrpSpPr/>
          <p:nvPr/>
        </p:nvGrpSpPr>
        <p:grpSpPr>
          <a:xfrm flipH="1">
            <a:off x="5834350" y="0"/>
            <a:ext cx="6357650" cy="6858458"/>
            <a:chOff x="0" y="57408"/>
            <a:chExt cx="4661488" cy="5028685"/>
          </a:xfrm>
        </p:grpSpPr>
        <p:sp>
          <p:nvSpPr>
            <p:cNvPr id="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5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6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7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8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9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0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1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2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3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4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25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31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7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2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7817468" y="483800"/>
            <a:ext cx="2874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800" b="1" dirty="0">
                <a:solidFill>
                  <a:srgbClr val="1F4E79"/>
                </a:solidFill>
                <a:cs typeface="+mn-ea"/>
                <a:sym typeface="+mn-lt"/>
              </a:rPr>
              <a:t>conclusion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1336645" y="505923"/>
            <a:ext cx="764537" cy="843654"/>
            <a:chOff x="9473648" y="1406690"/>
            <a:chExt cx="1107403" cy="1222002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567180" y="647196"/>
            <a:ext cx="8512259" cy="6103946"/>
            <a:chOff x="537200" y="647196"/>
            <a:chExt cx="8512259" cy="6103946"/>
          </a:xfrm>
        </p:grpSpPr>
        <p:sp>
          <p:nvSpPr>
            <p:cNvPr id="2" name="矩形 1"/>
            <p:cNvSpPr/>
            <p:nvPr/>
          </p:nvSpPr>
          <p:spPr>
            <a:xfrm>
              <a:off x="537200" y="647196"/>
              <a:ext cx="5555259" cy="5955167"/>
            </a:xfrm>
            <a:prstGeom prst="rect">
              <a:avLst/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5109125" y="2810808"/>
              <a:ext cx="5340699" cy="2539969"/>
            </a:xfrm>
            <a:prstGeom prst="triangle">
              <a:avLst>
                <a:gd name="adj" fmla="val 48099"/>
              </a:avLst>
            </a:prstGeom>
            <a:solidFill>
              <a:srgbClr val="E7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603886" y="2175458"/>
              <a:ext cx="5963657" cy="2907941"/>
            </a:xfrm>
            <a:prstGeom prst="triangle">
              <a:avLst>
                <a:gd name="adj" fmla="val 48099"/>
              </a:avLst>
            </a:prstGeom>
            <a:noFill/>
            <a:ln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0139" y="656089"/>
              <a:ext cx="1540920" cy="594627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1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780" y="1012150"/>
            <a:ext cx="4918499" cy="54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3540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grpSp>
        <p:nvGrpSpPr>
          <p:cNvPr id="62" name="组合 61"/>
          <p:cNvGrpSpPr/>
          <p:nvPr/>
        </p:nvGrpSpPr>
        <p:grpSpPr>
          <a:xfrm>
            <a:off x="2501000" y="507291"/>
            <a:ext cx="7724179" cy="6407422"/>
            <a:chOff x="772940" y="2019461"/>
            <a:chExt cx="3752469" cy="3403013"/>
          </a:xfrm>
        </p:grpSpPr>
        <p:sp>
          <p:nvSpPr>
            <p:cNvPr id="63" name="菱形 62"/>
            <p:cNvSpPr/>
            <p:nvPr/>
          </p:nvSpPr>
          <p:spPr>
            <a:xfrm>
              <a:off x="907271" y="2019461"/>
              <a:ext cx="3438007" cy="3403013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菱形 63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" name="菱形 64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59439" y="3325956"/>
              <a:ext cx="3039971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66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演示完毕</a:t>
              </a:r>
              <a:endParaRPr lang="en-US" altLang="zh-CN" sz="66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179705" lvl="0" algn="ctr">
                <a:lnSpc>
                  <a:spcPct val="150000"/>
                </a:lnSpc>
              </a:pPr>
              <a:r>
                <a:rPr lang="zh-CN" altLang="en-US" sz="66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谢谢观赏</a:t>
              </a:r>
              <a:endParaRPr lang="en-US" altLang="zh-CN" sz="66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课题研究背景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66827" y="1049035"/>
            <a:ext cx="6982202" cy="5391507"/>
          </a:xfrm>
          <a:prstGeom prst="rect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      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课题研究背景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151305" y="1178225"/>
            <a:ext cx="33700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cs typeface="+mn-ea"/>
                <a:sym typeface="+mn-lt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cs typeface="+mn-ea"/>
                <a:sym typeface="+mn-lt"/>
              </a:rPr>
              <a:t>Please enter your content here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cs typeface="+mn-ea"/>
                <a:sym typeface="+mn-lt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cs typeface="+mn-ea"/>
                <a:sym typeface="+mn-lt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595959"/>
                </a:solidFill>
                <a:cs typeface="+mn-ea"/>
                <a:sym typeface="+mn-lt"/>
              </a:rPr>
              <a:t>Please enter your content here</a:t>
            </a:r>
            <a:endParaRPr lang="en-US" altLang="zh-CN" sz="1400" spc="300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100632" y="1051695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00632" y="6440542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组合 23"/>
          <p:cNvGrpSpPr/>
          <p:nvPr/>
        </p:nvGrpSpPr>
        <p:grpSpPr>
          <a:xfrm>
            <a:off x="8095359" y="3034699"/>
            <a:ext cx="3471372" cy="3008531"/>
            <a:chOff x="8095359" y="3034699"/>
            <a:chExt cx="3471372" cy="3008531"/>
          </a:xfrm>
        </p:grpSpPr>
        <p:sp>
          <p:nvSpPr>
            <p:cNvPr id="44" name="MH_Other_1"/>
            <p:cNvSpPr/>
            <p:nvPr>
              <p:custDataLst>
                <p:tags r:id="rId1"/>
              </p:custDataLst>
            </p:nvPr>
          </p:nvSpPr>
          <p:spPr>
            <a:xfrm>
              <a:off x="8095359" y="3034699"/>
              <a:ext cx="3471372" cy="17303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MH_Other_2"/>
            <p:cNvSpPr/>
            <p:nvPr>
              <p:custDataLst>
                <p:tags r:id="rId2"/>
              </p:custDataLst>
            </p:nvPr>
          </p:nvSpPr>
          <p:spPr>
            <a:xfrm>
              <a:off x="8100633" y="5861314"/>
              <a:ext cx="3460825" cy="181916"/>
            </a:xfrm>
            <a:prstGeom prst="rect">
              <a:avLst/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632" y="3560191"/>
              <a:ext cx="3460826" cy="1946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3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576" y="1063549"/>
            <a:ext cx="4356635" cy="5453365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MH_Other_4"/>
          <p:cNvSpPr/>
          <p:nvPr>
            <p:custDataLst>
              <p:tags r:id="rId1"/>
            </p:custDataLst>
          </p:nvPr>
        </p:nvSpPr>
        <p:spPr>
          <a:xfrm>
            <a:off x="1139966" y="4358433"/>
            <a:ext cx="220663" cy="220662"/>
          </a:xfrm>
          <a:prstGeom prst="ellipse">
            <a:avLst/>
          </a:prstGeom>
          <a:solidFill>
            <a:srgbClr val="46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HK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MH_Other_5"/>
          <p:cNvSpPr/>
          <p:nvPr>
            <p:custDataLst>
              <p:tags r:id="rId2"/>
            </p:custDataLst>
          </p:nvPr>
        </p:nvSpPr>
        <p:spPr>
          <a:xfrm>
            <a:off x="1144091" y="1709425"/>
            <a:ext cx="220663" cy="220663"/>
          </a:xfrm>
          <a:prstGeom prst="ellipse">
            <a:avLst/>
          </a:prstGeom>
          <a:solidFill>
            <a:srgbClr val="46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MH_Other_6"/>
          <p:cNvCxnSpPr/>
          <p:nvPr>
            <p:custDataLst>
              <p:tags r:id="rId3"/>
            </p:custDataLst>
          </p:nvPr>
        </p:nvCxnSpPr>
        <p:spPr>
          <a:xfrm flipV="1">
            <a:off x="1540920" y="1851934"/>
            <a:ext cx="3995737" cy="7938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MH_Other_7"/>
          <p:cNvCxnSpPr/>
          <p:nvPr>
            <p:custDataLst>
              <p:tags r:id="rId4"/>
            </p:custDataLst>
          </p:nvPr>
        </p:nvCxnSpPr>
        <p:spPr>
          <a:xfrm flipV="1">
            <a:off x="1540920" y="4460826"/>
            <a:ext cx="3995737" cy="7938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40920" y="1924735"/>
            <a:ext cx="9884367" cy="172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98144" y="4027895"/>
            <a:ext cx="3430588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rPr>
              <a:t>现状分析</a:t>
            </a:r>
            <a:r>
              <a:rPr lang="en-US" altLang="zh-CN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HK" altLang="en-US" b="1" dirty="0">
              <a:solidFill>
                <a:srgbClr val="4679A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Text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93812" y="4579095"/>
            <a:ext cx="9931475" cy="161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40920" y="1417341"/>
            <a:ext cx="3430588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rPr>
              <a:t>现状分析</a:t>
            </a:r>
            <a:r>
              <a:rPr lang="en-US" altLang="zh-CN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HK" altLang="en-US" b="1" dirty="0">
              <a:solidFill>
                <a:srgbClr val="4679A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课题研究背景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9" grpId="0"/>
      <p:bldP spid="10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2940" y="2047875"/>
            <a:ext cx="3752469" cy="3280602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964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679A7"/>
                  </a:solidFill>
                  <a:latin typeface="+mn-lt"/>
                  <a:ea typeface="+mn-ea"/>
                  <a:cs typeface="+mn-ea"/>
                  <a:sym typeface="+mn-lt"/>
                </a:rPr>
                <a:t>现状问题</a:t>
              </a:r>
              <a:endParaRPr lang="en-US" altLang="zh-CN" sz="2800" b="1" dirty="0">
                <a:solidFill>
                  <a:srgbClr val="4679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7176" y="1260694"/>
            <a:ext cx="5400000" cy="565608"/>
            <a:chOff x="5257176" y="1260694"/>
            <a:chExt cx="5400000" cy="565608"/>
          </a:xfrm>
        </p:grpSpPr>
        <p:sp>
          <p:nvSpPr>
            <p:cNvPr id="40" name="矩形 39"/>
            <p:cNvSpPr/>
            <p:nvPr/>
          </p:nvSpPr>
          <p:spPr>
            <a:xfrm>
              <a:off x="5257176" y="1260694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75650" y="1358832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cs typeface="+mn-ea"/>
                  <a:sym typeface="+mn-lt"/>
                </a:rPr>
                <a:t>01</a:t>
              </a:r>
              <a:r>
                <a:rPr lang="zh-CN" altLang="en-US" dirty="0">
                  <a:solidFill>
                    <a:srgbClr val="4679A7"/>
                  </a:solidFill>
                  <a:cs typeface="+mn-ea"/>
                  <a:sym typeface="+mn-lt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57176" y="2353611"/>
            <a:ext cx="5400000" cy="565608"/>
            <a:chOff x="5257176" y="2353611"/>
            <a:chExt cx="5400000" cy="565608"/>
          </a:xfrm>
        </p:grpSpPr>
        <p:sp>
          <p:nvSpPr>
            <p:cNvPr id="45" name="矩形 44"/>
            <p:cNvSpPr/>
            <p:nvPr/>
          </p:nvSpPr>
          <p:spPr>
            <a:xfrm>
              <a:off x="5257176" y="2353611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75650" y="2451749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cs typeface="+mn-ea"/>
                  <a:sym typeface="+mn-lt"/>
                </a:rPr>
                <a:t>02</a:t>
              </a:r>
              <a:r>
                <a:rPr lang="zh-CN" altLang="en-US" dirty="0">
                  <a:solidFill>
                    <a:srgbClr val="4679A7"/>
                  </a:solidFill>
                  <a:cs typeface="+mn-ea"/>
                  <a:sym typeface="+mn-lt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57176" y="3446528"/>
            <a:ext cx="5400000" cy="565608"/>
            <a:chOff x="5257176" y="3446528"/>
            <a:chExt cx="5400000" cy="565608"/>
          </a:xfrm>
        </p:grpSpPr>
        <p:sp>
          <p:nvSpPr>
            <p:cNvPr id="46" name="矩形 45"/>
            <p:cNvSpPr/>
            <p:nvPr/>
          </p:nvSpPr>
          <p:spPr>
            <a:xfrm>
              <a:off x="5257176" y="3446528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775650" y="3544665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cs typeface="+mn-ea"/>
                  <a:sym typeface="+mn-lt"/>
                </a:rPr>
                <a:t>03</a:t>
              </a:r>
              <a:r>
                <a:rPr lang="zh-CN" altLang="en-US" dirty="0">
                  <a:solidFill>
                    <a:srgbClr val="4679A7"/>
                  </a:solidFill>
                  <a:cs typeface="+mn-ea"/>
                  <a:sym typeface="+mn-lt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57176" y="4539445"/>
            <a:ext cx="5400000" cy="565608"/>
            <a:chOff x="5257176" y="4539445"/>
            <a:chExt cx="5400000" cy="565608"/>
          </a:xfrm>
        </p:grpSpPr>
        <p:sp>
          <p:nvSpPr>
            <p:cNvPr id="47" name="矩形 46"/>
            <p:cNvSpPr/>
            <p:nvPr/>
          </p:nvSpPr>
          <p:spPr>
            <a:xfrm>
              <a:off x="5257176" y="4539445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775650" y="4637583"/>
              <a:ext cx="401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cs typeface="+mn-ea"/>
                  <a:sym typeface="+mn-lt"/>
                </a:rPr>
                <a:t>04</a:t>
              </a:r>
              <a:r>
                <a:rPr lang="zh-CN" altLang="en-US" dirty="0">
                  <a:solidFill>
                    <a:srgbClr val="4679A7"/>
                  </a:solidFill>
                  <a:cs typeface="+mn-ea"/>
                  <a:sym typeface="+mn-lt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57176" y="5632361"/>
            <a:ext cx="5400000" cy="565608"/>
            <a:chOff x="5257176" y="5632361"/>
            <a:chExt cx="5400000" cy="565608"/>
          </a:xfrm>
        </p:grpSpPr>
        <p:sp>
          <p:nvSpPr>
            <p:cNvPr id="48" name="矩形 47"/>
            <p:cNvSpPr/>
            <p:nvPr/>
          </p:nvSpPr>
          <p:spPr>
            <a:xfrm>
              <a:off x="5257176" y="5632361"/>
              <a:ext cx="5400000" cy="565608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755229" y="5730498"/>
              <a:ext cx="4059641" cy="37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679A7"/>
                  </a:solidFill>
                  <a:cs typeface="+mn-ea"/>
                  <a:sym typeface="+mn-lt"/>
                </a:rPr>
                <a:t>05</a:t>
              </a:r>
              <a:r>
                <a:rPr lang="zh-CN" altLang="en-US" dirty="0">
                  <a:solidFill>
                    <a:srgbClr val="4679A7"/>
                  </a:solidFill>
                  <a:cs typeface="+mn-ea"/>
                  <a:sym typeface="+mn-lt"/>
                </a:rPr>
                <a:t>  </a:t>
              </a:r>
              <a:r>
                <a:rPr lang="en-US" altLang="zh-CN" dirty="0">
                  <a:solidFill>
                    <a:srgbClr val="4679A7"/>
                  </a:solidFill>
                  <a:cs typeface="+mn-ea"/>
                  <a:sym typeface="+mn-lt"/>
                </a:rPr>
                <a:t>Enter your content here</a:t>
              </a:r>
              <a:endParaRPr lang="zh-CN" altLang="en-US" dirty="0">
                <a:solidFill>
                  <a:srgbClr val="4679A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课题研究背景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3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06" y="1804836"/>
            <a:ext cx="2507759" cy="3759869"/>
          </a:xfrm>
          <a:prstGeom prst="rect">
            <a:avLst/>
          </a:prstGeom>
          <a:ln>
            <a:solidFill>
              <a:srgbClr val="89A0B6"/>
            </a:solidFill>
          </a:ln>
        </p:spPr>
      </p:pic>
      <p:sp>
        <p:nvSpPr>
          <p:cNvPr id="29" name="iṣlïdé"/>
          <p:cNvSpPr/>
          <p:nvPr/>
        </p:nvSpPr>
        <p:spPr>
          <a:xfrm>
            <a:off x="4341784" y="1073827"/>
            <a:ext cx="2160000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iṣlïdé"/>
          <p:cNvSpPr/>
          <p:nvPr/>
        </p:nvSpPr>
        <p:spPr>
          <a:xfrm>
            <a:off x="6782647" y="1037840"/>
            <a:ext cx="2160000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iṣlïdé"/>
          <p:cNvSpPr/>
          <p:nvPr/>
        </p:nvSpPr>
        <p:spPr>
          <a:xfrm>
            <a:off x="9223509" y="1044993"/>
            <a:ext cx="2160000" cy="2770588"/>
          </a:xfrm>
          <a:prstGeom prst="rect">
            <a:avLst/>
          </a:prstGeom>
          <a:solidFill>
            <a:srgbClr val="E6E6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" y="4416028"/>
            <a:ext cx="3290628" cy="666829"/>
            <a:chOff x="1" y="4216400"/>
            <a:chExt cx="3290628" cy="866458"/>
          </a:xfrm>
          <a:solidFill>
            <a:srgbClr val="4679A7"/>
          </a:solidFill>
        </p:grpSpPr>
        <p:sp>
          <p:nvSpPr>
            <p:cNvPr id="16" name="íṩ1íde"/>
            <p:cNvSpPr/>
            <p:nvPr/>
          </p:nvSpPr>
          <p:spPr>
            <a:xfrm>
              <a:off x="1" y="4216400"/>
              <a:ext cx="3290628" cy="866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5173" y="4224695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2800" b="1" spc="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课题引出</a:t>
              </a:r>
              <a:endParaRPr lang="en-US" altLang="zh-CN" sz="2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1783" y="4216400"/>
            <a:ext cx="7041725" cy="21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 user can demonstrate on a projector or computer, or print the presentation and make it into a film to be used in a wider field. Using PowerPoint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defRPr/>
            </a:pPr>
            <a:endParaRPr lang="zh-HK" altLang="zh-HK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rip-sign_76564"/>
          <p:cNvSpPr>
            <a:spLocks noChangeAspect="1"/>
          </p:cNvSpPr>
          <p:nvPr/>
        </p:nvSpPr>
        <p:spPr bwMode="auto">
          <a:xfrm>
            <a:off x="7376517" y="1569630"/>
            <a:ext cx="972261" cy="947486"/>
          </a:xfrm>
          <a:custGeom>
            <a:avLst/>
            <a:gdLst>
              <a:gd name="T0" fmla="*/ 3648 w 8687"/>
              <a:gd name="T1" fmla="*/ 1743 h 8477"/>
              <a:gd name="T2" fmla="*/ 4836 w 8687"/>
              <a:gd name="T3" fmla="*/ 2987 h 8477"/>
              <a:gd name="T4" fmla="*/ 4935 w 8687"/>
              <a:gd name="T5" fmla="*/ 4218 h 8477"/>
              <a:gd name="T6" fmla="*/ 4901 w 8687"/>
              <a:gd name="T7" fmla="*/ 1673 h 8477"/>
              <a:gd name="T8" fmla="*/ 4305 w 8687"/>
              <a:gd name="T9" fmla="*/ 1577 h 8477"/>
              <a:gd name="T10" fmla="*/ 4758 w 8687"/>
              <a:gd name="T11" fmla="*/ 2570 h 8477"/>
              <a:gd name="T12" fmla="*/ 2544 w 8687"/>
              <a:gd name="T13" fmla="*/ 2983 h 8477"/>
              <a:gd name="T14" fmla="*/ 3322 w 8687"/>
              <a:gd name="T15" fmla="*/ 2984 h 8477"/>
              <a:gd name="T16" fmla="*/ 5171 w 8687"/>
              <a:gd name="T17" fmla="*/ 6328 h 8477"/>
              <a:gd name="T18" fmla="*/ 3224 w 8687"/>
              <a:gd name="T19" fmla="*/ 4631 h 8477"/>
              <a:gd name="T20" fmla="*/ 3326 w 8687"/>
              <a:gd name="T21" fmla="*/ 5910 h 8477"/>
              <a:gd name="T22" fmla="*/ 4355 w 8687"/>
              <a:gd name="T23" fmla="*/ 8107 h 8477"/>
              <a:gd name="T24" fmla="*/ 2916 w 8687"/>
              <a:gd name="T25" fmla="*/ 7817 h 8477"/>
              <a:gd name="T26" fmla="*/ 960 w 8687"/>
              <a:gd name="T27" fmla="*/ 5857 h 8477"/>
              <a:gd name="T28" fmla="*/ 4359 w 8687"/>
              <a:gd name="T29" fmla="*/ 743 h 8477"/>
              <a:gd name="T30" fmla="*/ 7753 w 8687"/>
              <a:gd name="T31" fmla="*/ 3008 h 8477"/>
              <a:gd name="T32" fmla="*/ 7944 w 8687"/>
              <a:gd name="T33" fmla="*/ 833 h 8477"/>
              <a:gd name="T34" fmla="*/ 1296 w 8687"/>
              <a:gd name="T35" fmla="*/ 4629 h 8477"/>
              <a:gd name="T36" fmla="*/ 1806 w 8687"/>
              <a:gd name="T37" fmla="*/ 5907 h 8477"/>
              <a:gd name="T38" fmla="*/ 1806 w 8687"/>
              <a:gd name="T39" fmla="*/ 6324 h 8477"/>
              <a:gd name="T40" fmla="*/ 3064 w 8687"/>
              <a:gd name="T41" fmla="*/ 7233 h 8477"/>
              <a:gd name="T42" fmla="*/ 2790 w 8687"/>
              <a:gd name="T43" fmla="*/ 6325 h 8477"/>
              <a:gd name="T44" fmla="*/ 3556 w 8687"/>
              <a:gd name="T45" fmla="*/ 6891 h 8477"/>
              <a:gd name="T46" fmla="*/ 3827 w 8687"/>
              <a:gd name="T47" fmla="*/ 6326 h 8477"/>
              <a:gd name="T48" fmla="*/ 3747 w 8687"/>
              <a:gd name="T49" fmla="*/ 5910 h 8477"/>
              <a:gd name="T50" fmla="*/ 4838 w 8687"/>
              <a:gd name="T51" fmla="*/ 5823 h 8477"/>
              <a:gd name="T52" fmla="*/ 6006 w 8687"/>
              <a:gd name="T53" fmla="*/ 4635 h 8477"/>
              <a:gd name="T54" fmla="*/ 5258 w 8687"/>
              <a:gd name="T55" fmla="*/ 2987 h 8477"/>
              <a:gd name="T56" fmla="*/ 6803 w 8687"/>
              <a:gd name="T57" fmla="*/ 3667 h 8477"/>
              <a:gd name="T58" fmla="*/ 6903 w 8687"/>
              <a:gd name="T59" fmla="*/ 2989 h 8477"/>
              <a:gd name="T60" fmla="*/ 6430 w 8687"/>
              <a:gd name="T61" fmla="*/ 2573 h 8477"/>
              <a:gd name="T62" fmla="*/ 4323 w 8687"/>
              <a:gd name="T63" fmla="*/ 1160 h 8477"/>
              <a:gd name="T64" fmla="*/ 2287 w 8687"/>
              <a:gd name="T65" fmla="*/ 2567 h 8477"/>
              <a:gd name="T66" fmla="*/ 1603 w 8687"/>
              <a:gd name="T67" fmla="*/ 2774 h 8477"/>
              <a:gd name="T68" fmla="*/ 1843 w 8687"/>
              <a:gd name="T69" fmla="*/ 4213 h 8477"/>
              <a:gd name="T70" fmla="*/ 1088 w 8687"/>
              <a:gd name="T71" fmla="*/ 4420 h 8477"/>
              <a:gd name="T72" fmla="*/ 1185 w 8687"/>
              <a:gd name="T73" fmla="*/ 6302 h 8477"/>
              <a:gd name="T74" fmla="*/ 6897 w 8687"/>
              <a:gd name="T75" fmla="*/ 4221 h 8477"/>
              <a:gd name="T76" fmla="*/ 5350 w 8687"/>
              <a:gd name="T77" fmla="*/ 5912 h 8477"/>
              <a:gd name="T78" fmla="*/ 4270 w 8687"/>
              <a:gd name="T79" fmla="*/ 7272 h 8477"/>
              <a:gd name="T80" fmla="*/ 4219 w 8687"/>
              <a:gd name="T81" fmla="*/ 7686 h 8477"/>
              <a:gd name="T82" fmla="*/ 4314 w 8687"/>
              <a:gd name="T83" fmla="*/ 7690 h 8477"/>
              <a:gd name="T84" fmla="*/ 6396 w 8687"/>
              <a:gd name="T85" fmla="*/ 6330 h 8477"/>
              <a:gd name="T86" fmla="*/ 7106 w 8687"/>
              <a:gd name="T87" fmla="*/ 6123 h 8477"/>
              <a:gd name="T88" fmla="*/ 6866 w 8687"/>
              <a:gd name="T89" fmla="*/ 4637 h 8477"/>
              <a:gd name="T90" fmla="*/ 7620 w 8687"/>
              <a:gd name="T91" fmla="*/ 4430 h 8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87" h="8477">
                <a:moveTo>
                  <a:pt x="3395" y="2568"/>
                </a:moveTo>
                <a:lnTo>
                  <a:pt x="2764" y="2567"/>
                </a:lnTo>
                <a:cubicBezTo>
                  <a:pt x="2999" y="2198"/>
                  <a:pt x="3303" y="1911"/>
                  <a:pt x="3648" y="1743"/>
                </a:cubicBezTo>
                <a:cubicBezTo>
                  <a:pt x="3544" y="1971"/>
                  <a:pt x="3460" y="2253"/>
                  <a:pt x="3395" y="2568"/>
                </a:cubicBezTo>
                <a:close/>
                <a:moveTo>
                  <a:pt x="4935" y="4218"/>
                </a:moveTo>
                <a:cubicBezTo>
                  <a:pt x="4927" y="3745"/>
                  <a:pt x="4890" y="3334"/>
                  <a:pt x="4836" y="2987"/>
                </a:cubicBezTo>
                <a:lnTo>
                  <a:pt x="3744" y="2985"/>
                </a:lnTo>
                <a:cubicBezTo>
                  <a:pt x="3689" y="3332"/>
                  <a:pt x="3650" y="3743"/>
                  <a:pt x="3641" y="4216"/>
                </a:cubicBezTo>
                <a:lnTo>
                  <a:pt x="4935" y="4218"/>
                </a:lnTo>
                <a:close/>
                <a:moveTo>
                  <a:pt x="5949" y="2572"/>
                </a:moveTo>
                <a:cubicBezTo>
                  <a:pt x="5909" y="2510"/>
                  <a:pt x="5868" y="2449"/>
                  <a:pt x="5824" y="2390"/>
                </a:cubicBezTo>
                <a:cubicBezTo>
                  <a:pt x="5562" y="2043"/>
                  <a:pt x="5245" y="1799"/>
                  <a:pt x="4901" y="1673"/>
                </a:cubicBezTo>
                <a:cubicBezTo>
                  <a:pt x="5020" y="1913"/>
                  <a:pt x="5115" y="2222"/>
                  <a:pt x="5186" y="2571"/>
                </a:cubicBezTo>
                <a:lnTo>
                  <a:pt x="5949" y="2572"/>
                </a:lnTo>
                <a:close/>
                <a:moveTo>
                  <a:pt x="4305" y="1577"/>
                </a:moveTo>
                <a:cubicBezTo>
                  <a:pt x="4294" y="1577"/>
                  <a:pt x="4283" y="1578"/>
                  <a:pt x="4272" y="1578"/>
                </a:cubicBezTo>
                <a:cubicBezTo>
                  <a:pt x="4156" y="1613"/>
                  <a:pt x="3965" y="1946"/>
                  <a:pt x="3823" y="2569"/>
                </a:cubicBezTo>
                <a:lnTo>
                  <a:pt x="4758" y="2570"/>
                </a:lnTo>
                <a:cubicBezTo>
                  <a:pt x="4615" y="1935"/>
                  <a:pt x="4421" y="1600"/>
                  <a:pt x="4305" y="1577"/>
                </a:cubicBezTo>
                <a:close/>
                <a:moveTo>
                  <a:pt x="3322" y="2984"/>
                </a:moveTo>
                <a:lnTo>
                  <a:pt x="2544" y="2983"/>
                </a:lnTo>
                <a:cubicBezTo>
                  <a:pt x="2385" y="3349"/>
                  <a:pt x="2284" y="3767"/>
                  <a:pt x="2259" y="4214"/>
                </a:cubicBezTo>
                <a:lnTo>
                  <a:pt x="3225" y="4215"/>
                </a:lnTo>
                <a:cubicBezTo>
                  <a:pt x="3233" y="3797"/>
                  <a:pt x="3265" y="3375"/>
                  <a:pt x="3322" y="2984"/>
                </a:cubicBezTo>
                <a:close/>
                <a:moveTo>
                  <a:pt x="4893" y="7179"/>
                </a:moveTo>
                <a:cubicBezTo>
                  <a:pt x="5292" y="7034"/>
                  <a:pt x="5645" y="6734"/>
                  <a:pt x="5914" y="6329"/>
                </a:cubicBezTo>
                <a:lnTo>
                  <a:pt x="5171" y="6328"/>
                </a:lnTo>
                <a:cubicBezTo>
                  <a:pt x="5100" y="6658"/>
                  <a:pt x="5008" y="6950"/>
                  <a:pt x="4893" y="7179"/>
                </a:cubicBezTo>
                <a:close/>
                <a:moveTo>
                  <a:pt x="3326" y="5910"/>
                </a:moveTo>
                <a:cubicBezTo>
                  <a:pt x="3266" y="5517"/>
                  <a:pt x="3232" y="5083"/>
                  <a:pt x="3224" y="4631"/>
                </a:cubicBezTo>
                <a:lnTo>
                  <a:pt x="2259" y="4630"/>
                </a:lnTo>
                <a:cubicBezTo>
                  <a:pt x="2282" y="5088"/>
                  <a:pt x="2385" y="5523"/>
                  <a:pt x="2560" y="5908"/>
                </a:cubicBezTo>
                <a:lnTo>
                  <a:pt x="3326" y="5910"/>
                </a:lnTo>
                <a:close/>
                <a:moveTo>
                  <a:pt x="7753" y="3008"/>
                </a:moveTo>
                <a:cubicBezTo>
                  <a:pt x="7936" y="3446"/>
                  <a:pt x="8037" y="3927"/>
                  <a:pt x="8037" y="4430"/>
                </a:cubicBezTo>
                <a:cubicBezTo>
                  <a:pt x="8034" y="6458"/>
                  <a:pt x="6382" y="8107"/>
                  <a:pt x="4355" y="8107"/>
                </a:cubicBezTo>
                <a:lnTo>
                  <a:pt x="4354" y="8107"/>
                </a:lnTo>
                <a:lnTo>
                  <a:pt x="4349" y="8107"/>
                </a:lnTo>
                <a:cubicBezTo>
                  <a:pt x="3848" y="8107"/>
                  <a:pt x="3363" y="8006"/>
                  <a:pt x="2916" y="7817"/>
                </a:cubicBezTo>
                <a:cubicBezTo>
                  <a:pt x="2231" y="8226"/>
                  <a:pt x="1603" y="8477"/>
                  <a:pt x="1127" y="8477"/>
                </a:cubicBezTo>
                <a:cubicBezTo>
                  <a:pt x="878" y="8477"/>
                  <a:pt x="671" y="8408"/>
                  <a:pt x="520" y="8257"/>
                </a:cubicBezTo>
                <a:cubicBezTo>
                  <a:pt x="0" y="7737"/>
                  <a:pt x="495" y="6637"/>
                  <a:pt x="960" y="5857"/>
                </a:cubicBezTo>
                <a:cubicBezTo>
                  <a:pt x="771" y="5408"/>
                  <a:pt x="671" y="4922"/>
                  <a:pt x="672" y="4420"/>
                </a:cubicBezTo>
                <a:cubicBezTo>
                  <a:pt x="675" y="2392"/>
                  <a:pt x="2327" y="743"/>
                  <a:pt x="4354" y="743"/>
                </a:cubicBezTo>
                <a:lnTo>
                  <a:pt x="4359" y="743"/>
                </a:lnTo>
                <a:cubicBezTo>
                  <a:pt x="4857" y="743"/>
                  <a:pt x="5331" y="843"/>
                  <a:pt x="5765" y="1024"/>
                </a:cubicBezTo>
                <a:cubicBezTo>
                  <a:pt x="6533" y="555"/>
                  <a:pt x="7699" y="0"/>
                  <a:pt x="8238" y="539"/>
                </a:cubicBezTo>
                <a:cubicBezTo>
                  <a:pt x="8687" y="988"/>
                  <a:pt x="8409" y="1935"/>
                  <a:pt x="7753" y="3008"/>
                </a:cubicBezTo>
                <a:close/>
                <a:moveTo>
                  <a:pt x="6209" y="1245"/>
                </a:moveTo>
                <a:cubicBezTo>
                  <a:pt x="6754" y="1564"/>
                  <a:pt x="7211" y="2020"/>
                  <a:pt x="7531" y="2565"/>
                </a:cubicBezTo>
                <a:cubicBezTo>
                  <a:pt x="8028" y="1682"/>
                  <a:pt x="8155" y="1044"/>
                  <a:pt x="7944" y="833"/>
                </a:cubicBezTo>
                <a:cubicBezTo>
                  <a:pt x="7752" y="641"/>
                  <a:pt x="7152" y="711"/>
                  <a:pt x="6209" y="1245"/>
                </a:cubicBezTo>
                <a:close/>
                <a:moveTo>
                  <a:pt x="1088" y="4420"/>
                </a:moveTo>
                <a:cubicBezTo>
                  <a:pt x="1088" y="4535"/>
                  <a:pt x="1181" y="4629"/>
                  <a:pt x="1296" y="4629"/>
                </a:cubicBezTo>
                <a:lnTo>
                  <a:pt x="1842" y="4629"/>
                </a:lnTo>
                <a:cubicBezTo>
                  <a:pt x="1863" y="5080"/>
                  <a:pt x="1954" y="5513"/>
                  <a:pt x="2109" y="5908"/>
                </a:cubicBezTo>
                <a:lnTo>
                  <a:pt x="1806" y="5907"/>
                </a:lnTo>
                <a:lnTo>
                  <a:pt x="1806" y="5907"/>
                </a:lnTo>
                <a:cubicBezTo>
                  <a:pt x="1691" y="5907"/>
                  <a:pt x="1598" y="6000"/>
                  <a:pt x="1598" y="6115"/>
                </a:cubicBezTo>
                <a:cubicBezTo>
                  <a:pt x="1598" y="6230"/>
                  <a:pt x="1691" y="6323"/>
                  <a:pt x="1806" y="6324"/>
                </a:cubicBezTo>
                <a:lnTo>
                  <a:pt x="2303" y="6324"/>
                </a:lnTo>
                <a:cubicBezTo>
                  <a:pt x="2378" y="6460"/>
                  <a:pt x="2461" y="6589"/>
                  <a:pt x="2552" y="6710"/>
                </a:cubicBezTo>
                <a:cubicBezTo>
                  <a:pt x="2707" y="6915"/>
                  <a:pt x="2879" y="7090"/>
                  <a:pt x="3064" y="7233"/>
                </a:cubicBezTo>
                <a:cubicBezTo>
                  <a:pt x="3182" y="7156"/>
                  <a:pt x="3304" y="7072"/>
                  <a:pt x="3428" y="6983"/>
                </a:cubicBezTo>
                <a:cubicBezTo>
                  <a:pt x="3230" y="6851"/>
                  <a:pt x="3047" y="6675"/>
                  <a:pt x="2884" y="6460"/>
                </a:cubicBezTo>
                <a:cubicBezTo>
                  <a:pt x="2851" y="6416"/>
                  <a:pt x="2820" y="6371"/>
                  <a:pt x="2790" y="6325"/>
                </a:cubicBezTo>
                <a:lnTo>
                  <a:pt x="3401" y="6326"/>
                </a:lnTo>
                <a:cubicBezTo>
                  <a:pt x="3424" y="6436"/>
                  <a:pt x="3450" y="6542"/>
                  <a:pt x="3478" y="6642"/>
                </a:cubicBezTo>
                <a:cubicBezTo>
                  <a:pt x="3503" y="6731"/>
                  <a:pt x="3529" y="6814"/>
                  <a:pt x="3556" y="6891"/>
                </a:cubicBezTo>
                <a:cubicBezTo>
                  <a:pt x="3670" y="6807"/>
                  <a:pt x="3787" y="6717"/>
                  <a:pt x="3906" y="6623"/>
                </a:cubicBezTo>
                <a:cubicBezTo>
                  <a:pt x="3897" y="6594"/>
                  <a:pt x="3888" y="6563"/>
                  <a:pt x="3879" y="6530"/>
                </a:cubicBezTo>
                <a:cubicBezTo>
                  <a:pt x="3861" y="6465"/>
                  <a:pt x="3843" y="6397"/>
                  <a:pt x="3827" y="6326"/>
                </a:cubicBezTo>
                <a:lnTo>
                  <a:pt x="4269" y="6327"/>
                </a:lnTo>
                <a:cubicBezTo>
                  <a:pt x="4424" y="6196"/>
                  <a:pt x="4582" y="6058"/>
                  <a:pt x="4743" y="5912"/>
                </a:cubicBezTo>
                <a:lnTo>
                  <a:pt x="3747" y="5910"/>
                </a:lnTo>
                <a:cubicBezTo>
                  <a:pt x="3685" y="5523"/>
                  <a:pt x="3648" y="5088"/>
                  <a:pt x="3640" y="4632"/>
                </a:cubicBezTo>
                <a:lnTo>
                  <a:pt x="4935" y="4634"/>
                </a:lnTo>
                <a:cubicBezTo>
                  <a:pt x="4926" y="5088"/>
                  <a:pt x="4890" y="5485"/>
                  <a:pt x="4838" y="5823"/>
                </a:cubicBezTo>
                <a:cubicBezTo>
                  <a:pt x="4994" y="5679"/>
                  <a:pt x="5152" y="5528"/>
                  <a:pt x="5311" y="5369"/>
                </a:cubicBezTo>
                <a:cubicBezTo>
                  <a:pt x="5332" y="5128"/>
                  <a:pt x="5346" y="4881"/>
                  <a:pt x="5351" y="4635"/>
                </a:cubicBezTo>
                <a:lnTo>
                  <a:pt x="6006" y="4635"/>
                </a:lnTo>
                <a:cubicBezTo>
                  <a:pt x="6132" y="4495"/>
                  <a:pt x="6252" y="4356"/>
                  <a:pt x="6365" y="4220"/>
                </a:cubicBezTo>
                <a:lnTo>
                  <a:pt x="5351" y="4218"/>
                </a:lnTo>
                <a:cubicBezTo>
                  <a:pt x="5344" y="3800"/>
                  <a:pt x="5313" y="3378"/>
                  <a:pt x="5258" y="2987"/>
                </a:cubicBezTo>
                <a:lnTo>
                  <a:pt x="6169" y="2988"/>
                </a:lnTo>
                <a:cubicBezTo>
                  <a:pt x="6319" y="3335"/>
                  <a:pt x="6412" y="3721"/>
                  <a:pt x="6443" y="4126"/>
                </a:cubicBezTo>
                <a:cubicBezTo>
                  <a:pt x="6571" y="3970"/>
                  <a:pt x="6691" y="3817"/>
                  <a:pt x="6803" y="3667"/>
                </a:cubicBezTo>
                <a:cubicBezTo>
                  <a:pt x="6760" y="3432"/>
                  <a:pt x="6699" y="3205"/>
                  <a:pt x="6618" y="2989"/>
                </a:cubicBezTo>
                <a:lnTo>
                  <a:pt x="6902" y="2989"/>
                </a:lnTo>
                <a:lnTo>
                  <a:pt x="6903" y="2989"/>
                </a:lnTo>
                <a:cubicBezTo>
                  <a:pt x="7017" y="2989"/>
                  <a:pt x="7110" y="2896"/>
                  <a:pt x="7111" y="2782"/>
                </a:cubicBezTo>
                <a:cubicBezTo>
                  <a:pt x="7111" y="2667"/>
                  <a:pt x="7018" y="2573"/>
                  <a:pt x="6903" y="2573"/>
                </a:cubicBezTo>
                <a:lnTo>
                  <a:pt x="6430" y="2573"/>
                </a:lnTo>
                <a:cubicBezTo>
                  <a:pt x="6349" y="2420"/>
                  <a:pt x="6258" y="2275"/>
                  <a:pt x="6156" y="2140"/>
                </a:cubicBezTo>
                <a:cubicBezTo>
                  <a:pt x="5681" y="1508"/>
                  <a:pt x="5043" y="1160"/>
                  <a:pt x="4356" y="1159"/>
                </a:cubicBezTo>
                <a:cubicBezTo>
                  <a:pt x="4345" y="1159"/>
                  <a:pt x="4334" y="1160"/>
                  <a:pt x="4323" y="1160"/>
                </a:cubicBezTo>
                <a:cubicBezTo>
                  <a:pt x="4313" y="1159"/>
                  <a:pt x="4302" y="1159"/>
                  <a:pt x="4292" y="1159"/>
                </a:cubicBezTo>
                <a:cubicBezTo>
                  <a:pt x="4271" y="1159"/>
                  <a:pt x="4251" y="1161"/>
                  <a:pt x="4231" y="1163"/>
                </a:cubicBezTo>
                <a:cubicBezTo>
                  <a:pt x="3426" y="1215"/>
                  <a:pt x="2720" y="1759"/>
                  <a:pt x="2287" y="2567"/>
                </a:cubicBezTo>
                <a:lnTo>
                  <a:pt x="1811" y="2566"/>
                </a:lnTo>
                <a:lnTo>
                  <a:pt x="1811" y="2566"/>
                </a:lnTo>
                <a:cubicBezTo>
                  <a:pt x="1696" y="2566"/>
                  <a:pt x="1603" y="2659"/>
                  <a:pt x="1603" y="2774"/>
                </a:cubicBezTo>
                <a:cubicBezTo>
                  <a:pt x="1603" y="2889"/>
                  <a:pt x="1696" y="2982"/>
                  <a:pt x="1810" y="2982"/>
                </a:cubicBezTo>
                <a:lnTo>
                  <a:pt x="2097" y="2983"/>
                </a:lnTo>
                <a:cubicBezTo>
                  <a:pt x="1954" y="3358"/>
                  <a:pt x="1865" y="3774"/>
                  <a:pt x="1843" y="4213"/>
                </a:cubicBezTo>
                <a:lnTo>
                  <a:pt x="1297" y="4213"/>
                </a:lnTo>
                <a:lnTo>
                  <a:pt x="1296" y="4213"/>
                </a:lnTo>
                <a:cubicBezTo>
                  <a:pt x="1182" y="4213"/>
                  <a:pt x="1088" y="4306"/>
                  <a:pt x="1088" y="4420"/>
                </a:cubicBezTo>
                <a:close/>
                <a:moveTo>
                  <a:pt x="2471" y="7591"/>
                </a:moveTo>
                <a:cubicBezTo>
                  <a:pt x="2210" y="7435"/>
                  <a:pt x="1967" y="7246"/>
                  <a:pt x="1747" y="7025"/>
                </a:cubicBezTo>
                <a:cubicBezTo>
                  <a:pt x="1527" y="6805"/>
                  <a:pt x="1339" y="6562"/>
                  <a:pt x="1185" y="6302"/>
                </a:cubicBezTo>
                <a:cubicBezTo>
                  <a:pt x="688" y="7201"/>
                  <a:pt x="627" y="7775"/>
                  <a:pt x="815" y="7963"/>
                </a:cubicBezTo>
                <a:cubicBezTo>
                  <a:pt x="1019" y="8168"/>
                  <a:pt x="1628" y="8053"/>
                  <a:pt x="2471" y="7591"/>
                </a:cubicBezTo>
                <a:close/>
                <a:moveTo>
                  <a:pt x="6897" y="4221"/>
                </a:moveTo>
                <a:cubicBezTo>
                  <a:pt x="6750" y="4405"/>
                  <a:pt x="6597" y="4589"/>
                  <a:pt x="6439" y="4772"/>
                </a:cubicBezTo>
                <a:cubicBezTo>
                  <a:pt x="6401" y="5186"/>
                  <a:pt x="6299" y="5574"/>
                  <a:pt x="6144" y="5914"/>
                </a:cubicBezTo>
                <a:lnTo>
                  <a:pt x="5350" y="5912"/>
                </a:lnTo>
                <a:cubicBezTo>
                  <a:pt x="5137" y="6117"/>
                  <a:pt x="4917" y="6316"/>
                  <a:pt x="4695" y="6507"/>
                </a:cubicBezTo>
                <a:cubicBezTo>
                  <a:pt x="4559" y="6996"/>
                  <a:pt x="4397" y="7254"/>
                  <a:pt x="4296" y="7273"/>
                </a:cubicBezTo>
                <a:cubicBezTo>
                  <a:pt x="4287" y="7273"/>
                  <a:pt x="4278" y="7273"/>
                  <a:pt x="4270" y="7272"/>
                </a:cubicBezTo>
                <a:cubicBezTo>
                  <a:pt x="4230" y="7259"/>
                  <a:pt x="4153" y="7195"/>
                  <a:pt x="4064" y="7024"/>
                </a:cubicBezTo>
                <a:cubicBezTo>
                  <a:pt x="3857" y="7184"/>
                  <a:pt x="3651" y="7335"/>
                  <a:pt x="3447" y="7475"/>
                </a:cubicBezTo>
                <a:cubicBezTo>
                  <a:pt x="3691" y="7596"/>
                  <a:pt x="3951" y="7669"/>
                  <a:pt x="4219" y="7686"/>
                </a:cubicBezTo>
                <a:cubicBezTo>
                  <a:pt x="4240" y="7689"/>
                  <a:pt x="4261" y="7691"/>
                  <a:pt x="4283" y="7691"/>
                </a:cubicBezTo>
                <a:cubicBezTo>
                  <a:pt x="4283" y="7691"/>
                  <a:pt x="4284" y="7691"/>
                  <a:pt x="4284" y="7691"/>
                </a:cubicBezTo>
                <a:cubicBezTo>
                  <a:pt x="4294" y="7691"/>
                  <a:pt x="4304" y="7690"/>
                  <a:pt x="4314" y="7690"/>
                </a:cubicBezTo>
                <a:cubicBezTo>
                  <a:pt x="4326" y="7690"/>
                  <a:pt x="4338" y="7691"/>
                  <a:pt x="4350" y="7691"/>
                </a:cubicBezTo>
                <a:lnTo>
                  <a:pt x="4353" y="7691"/>
                </a:lnTo>
                <a:cubicBezTo>
                  <a:pt x="5193" y="7691"/>
                  <a:pt x="5938" y="7153"/>
                  <a:pt x="6396" y="6330"/>
                </a:cubicBezTo>
                <a:lnTo>
                  <a:pt x="6898" y="6331"/>
                </a:lnTo>
                <a:lnTo>
                  <a:pt x="6898" y="6331"/>
                </a:lnTo>
                <a:cubicBezTo>
                  <a:pt x="7013" y="6331"/>
                  <a:pt x="7106" y="6238"/>
                  <a:pt x="7106" y="6123"/>
                </a:cubicBezTo>
                <a:cubicBezTo>
                  <a:pt x="7106" y="6008"/>
                  <a:pt x="7013" y="5915"/>
                  <a:pt x="6898" y="5915"/>
                </a:cubicBezTo>
                <a:lnTo>
                  <a:pt x="6593" y="5914"/>
                </a:lnTo>
                <a:cubicBezTo>
                  <a:pt x="6747" y="5527"/>
                  <a:pt x="6843" y="5095"/>
                  <a:pt x="6866" y="4637"/>
                </a:cubicBezTo>
                <a:lnTo>
                  <a:pt x="7412" y="4638"/>
                </a:lnTo>
                <a:lnTo>
                  <a:pt x="7412" y="4638"/>
                </a:lnTo>
                <a:cubicBezTo>
                  <a:pt x="7527" y="4638"/>
                  <a:pt x="7620" y="4545"/>
                  <a:pt x="7620" y="4430"/>
                </a:cubicBezTo>
                <a:cubicBezTo>
                  <a:pt x="7620" y="4315"/>
                  <a:pt x="7527" y="4222"/>
                  <a:pt x="7412" y="4221"/>
                </a:cubicBezTo>
                <a:lnTo>
                  <a:pt x="6897" y="4221"/>
                </a:ln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arget_126420"/>
          <p:cNvSpPr>
            <a:spLocks noChangeAspect="1"/>
          </p:cNvSpPr>
          <p:nvPr/>
        </p:nvSpPr>
        <p:spPr bwMode="auto">
          <a:xfrm>
            <a:off x="9845660" y="1511325"/>
            <a:ext cx="972261" cy="970440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surveillance-system-alert-by-cellphone_36469"/>
          <p:cNvSpPr>
            <a:spLocks noChangeAspect="1"/>
          </p:cNvSpPr>
          <p:nvPr/>
        </p:nvSpPr>
        <p:spPr bwMode="auto">
          <a:xfrm>
            <a:off x="5054776" y="1545996"/>
            <a:ext cx="884849" cy="972261"/>
          </a:xfrm>
          <a:custGeom>
            <a:avLst/>
            <a:gdLst>
              <a:gd name="connsiteX0" fmla="*/ 154970 w 512690"/>
              <a:gd name="connsiteY0" fmla="*/ 484021 h 563337"/>
              <a:gd name="connsiteX1" fmla="*/ 162934 w 512690"/>
              <a:gd name="connsiteY1" fmla="*/ 491985 h 563337"/>
              <a:gd name="connsiteX2" fmla="*/ 154970 w 512690"/>
              <a:gd name="connsiteY2" fmla="*/ 499949 h 563337"/>
              <a:gd name="connsiteX3" fmla="*/ 147006 w 512690"/>
              <a:gd name="connsiteY3" fmla="*/ 491985 h 563337"/>
              <a:gd name="connsiteX4" fmla="*/ 154970 w 512690"/>
              <a:gd name="connsiteY4" fmla="*/ 484021 h 563337"/>
              <a:gd name="connsiteX5" fmla="*/ 154999 w 512690"/>
              <a:gd name="connsiteY5" fmla="*/ 457215 h 563337"/>
              <a:gd name="connsiteX6" fmla="*/ 120224 w 512690"/>
              <a:gd name="connsiteY6" fmla="*/ 491928 h 563337"/>
              <a:gd name="connsiteX7" fmla="*/ 154999 w 512690"/>
              <a:gd name="connsiteY7" fmla="*/ 526641 h 563337"/>
              <a:gd name="connsiteX8" fmla="*/ 188781 w 512690"/>
              <a:gd name="connsiteY8" fmla="*/ 491928 h 563337"/>
              <a:gd name="connsiteX9" fmla="*/ 154999 w 512690"/>
              <a:gd name="connsiteY9" fmla="*/ 457215 h 563337"/>
              <a:gd name="connsiteX10" fmla="*/ 352146 w 512690"/>
              <a:gd name="connsiteY10" fmla="*/ 239064 h 563337"/>
              <a:gd name="connsiteX11" fmla="*/ 373488 w 512690"/>
              <a:gd name="connsiteY11" fmla="*/ 260406 h 563337"/>
              <a:gd name="connsiteX12" fmla="*/ 352146 w 512690"/>
              <a:gd name="connsiteY12" fmla="*/ 281748 h 563337"/>
              <a:gd name="connsiteX13" fmla="*/ 330804 w 512690"/>
              <a:gd name="connsiteY13" fmla="*/ 260406 h 563337"/>
              <a:gd name="connsiteX14" fmla="*/ 352146 w 512690"/>
              <a:gd name="connsiteY14" fmla="*/ 239064 h 563337"/>
              <a:gd name="connsiteX15" fmla="*/ 330804 w 512690"/>
              <a:gd name="connsiteY15" fmla="*/ 114037 h 563337"/>
              <a:gd name="connsiteX16" fmla="*/ 373488 w 512690"/>
              <a:gd name="connsiteY16" fmla="*/ 114037 h 563337"/>
              <a:gd name="connsiteX17" fmla="*/ 373488 w 512690"/>
              <a:gd name="connsiteY17" fmla="*/ 216288 h 563337"/>
              <a:gd name="connsiteX18" fmla="*/ 330804 w 512690"/>
              <a:gd name="connsiteY18" fmla="*/ 216288 h 563337"/>
              <a:gd name="connsiteX19" fmla="*/ 352723 w 512690"/>
              <a:gd name="connsiteY19" fmla="*/ 67442 h 563337"/>
              <a:gd name="connsiteX20" fmla="*/ 302050 w 512690"/>
              <a:gd name="connsiteY20" fmla="*/ 78351 h 563337"/>
              <a:gd name="connsiteX21" fmla="*/ 286153 w 512690"/>
              <a:gd name="connsiteY21" fmla="*/ 85294 h 563337"/>
              <a:gd name="connsiteX22" fmla="*/ 286153 w 512690"/>
              <a:gd name="connsiteY22" fmla="*/ 86286 h 563337"/>
              <a:gd name="connsiteX23" fmla="*/ 271249 w 512690"/>
              <a:gd name="connsiteY23" fmla="*/ 96204 h 563337"/>
              <a:gd name="connsiteX24" fmla="*/ 240448 w 512690"/>
              <a:gd name="connsiteY24" fmla="*/ 128933 h 563337"/>
              <a:gd name="connsiteX25" fmla="*/ 240448 w 512690"/>
              <a:gd name="connsiteY25" fmla="*/ 129925 h 563337"/>
              <a:gd name="connsiteX26" fmla="*/ 233493 w 512690"/>
              <a:gd name="connsiteY26" fmla="*/ 141826 h 563337"/>
              <a:gd name="connsiteX27" fmla="*/ 232499 w 512690"/>
              <a:gd name="connsiteY27" fmla="*/ 142818 h 563337"/>
              <a:gd name="connsiteX28" fmla="*/ 228525 w 512690"/>
              <a:gd name="connsiteY28" fmla="*/ 153728 h 563337"/>
              <a:gd name="connsiteX29" fmla="*/ 227531 w 512690"/>
              <a:gd name="connsiteY29" fmla="*/ 154719 h 563337"/>
              <a:gd name="connsiteX30" fmla="*/ 226538 w 512690"/>
              <a:gd name="connsiteY30" fmla="*/ 157695 h 563337"/>
              <a:gd name="connsiteX31" fmla="*/ 223557 w 512690"/>
              <a:gd name="connsiteY31" fmla="*/ 169596 h 563337"/>
              <a:gd name="connsiteX32" fmla="*/ 222563 w 512690"/>
              <a:gd name="connsiteY32" fmla="*/ 170588 h 563337"/>
              <a:gd name="connsiteX33" fmla="*/ 220576 w 512690"/>
              <a:gd name="connsiteY33" fmla="*/ 184473 h 563337"/>
              <a:gd name="connsiteX34" fmla="*/ 220576 w 512690"/>
              <a:gd name="connsiteY34" fmla="*/ 187448 h 563337"/>
              <a:gd name="connsiteX35" fmla="*/ 219582 w 512690"/>
              <a:gd name="connsiteY35" fmla="*/ 201333 h 563337"/>
              <a:gd name="connsiteX36" fmla="*/ 220576 w 512690"/>
              <a:gd name="connsiteY36" fmla="*/ 219186 h 563337"/>
              <a:gd name="connsiteX37" fmla="*/ 222563 w 512690"/>
              <a:gd name="connsiteY37" fmla="*/ 225136 h 563337"/>
              <a:gd name="connsiteX38" fmla="*/ 224550 w 512690"/>
              <a:gd name="connsiteY38" fmla="*/ 237038 h 563337"/>
              <a:gd name="connsiteX39" fmla="*/ 225544 w 512690"/>
              <a:gd name="connsiteY39" fmla="*/ 241997 h 563337"/>
              <a:gd name="connsiteX40" fmla="*/ 222563 w 512690"/>
              <a:gd name="connsiteY40" fmla="*/ 249931 h 563337"/>
              <a:gd name="connsiteX41" fmla="*/ 193749 w 512690"/>
              <a:gd name="connsiteY41" fmla="*/ 313406 h 563337"/>
              <a:gd name="connsiteX42" fmla="*/ 262307 w 512690"/>
              <a:gd name="connsiteY42" fmla="*/ 305471 h 563337"/>
              <a:gd name="connsiteX43" fmla="*/ 265287 w 512690"/>
              <a:gd name="connsiteY43" fmla="*/ 304480 h 563337"/>
              <a:gd name="connsiteX44" fmla="*/ 267275 w 512690"/>
              <a:gd name="connsiteY44" fmla="*/ 305471 h 563337"/>
              <a:gd name="connsiteX45" fmla="*/ 268268 w 512690"/>
              <a:gd name="connsiteY45" fmla="*/ 305471 h 563337"/>
              <a:gd name="connsiteX46" fmla="*/ 273236 w 512690"/>
              <a:gd name="connsiteY46" fmla="*/ 307455 h 563337"/>
              <a:gd name="connsiteX47" fmla="*/ 302050 w 512690"/>
              <a:gd name="connsiteY47" fmla="*/ 323324 h 563337"/>
              <a:gd name="connsiteX48" fmla="*/ 352723 w 512690"/>
              <a:gd name="connsiteY48" fmla="*/ 334233 h 563337"/>
              <a:gd name="connsiteX49" fmla="*/ 485863 w 512690"/>
              <a:gd name="connsiteY49" fmla="*/ 201333 h 563337"/>
              <a:gd name="connsiteX50" fmla="*/ 352723 w 512690"/>
              <a:gd name="connsiteY50" fmla="*/ 67442 h 563337"/>
              <a:gd name="connsiteX51" fmla="*/ 57628 w 512690"/>
              <a:gd name="connsiteY51" fmla="*/ 67442 h 563337"/>
              <a:gd name="connsiteX52" fmla="*/ 57628 w 512690"/>
              <a:gd name="connsiteY52" fmla="*/ 417544 h 563337"/>
              <a:gd name="connsiteX53" fmla="*/ 250384 w 512690"/>
              <a:gd name="connsiteY53" fmla="*/ 417544 h 563337"/>
              <a:gd name="connsiteX54" fmla="*/ 250384 w 512690"/>
              <a:gd name="connsiteY54" fmla="*/ 333242 h 563337"/>
              <a:gd name="connsiteX55" fmla="*/ 172884 w 512690"/>
              <a:gd name="connsiteY55" fmla="*/ 342168 h 563337"/>
              <a:gd name="connsiteX56" fmla="*/ 160961 w 512690"/>
              <a:gd name="connsiteY56" fmla="*/ 337209 h 563337"/>
              <a:gd name="connsiteX57" fmla="*/ 158974 w 512690"/>
              <a:gd name="connsiteY57" fmla="*/ 323324 h 563337"/>
              <a:gd name="connsiteX58" fmla="*/ 197724 w 512690"/>
              <a:gd name="connsiteY58" fmla="*/ 241005 h 563337"/>
              <a:gd name="connsiteX59" fmla="*/ 192756 w 512690"/>
              <a:gd name="connsiteY59" fmla="*/ 201333 h 563337"/>
              <a:gd name="connsiteX60" fmla="*/ 193749 w 512690"/>
              <a:gd name="connsiteY60" fmla="*/ 185465 h 563337"/>
              <a:gd name="connsiteX61" fmla="*/ 193749 w 512690"/>
              <a:gd name="connsiteY61" fmla="*/ 182489 h 563337"/>
              <a:gd name="connsiteX62" fmla="*/ 194743 w 512690"/>
              <a:gd name="connsiteY62" fmla="*/ 180506 h 563337"/>
              <a:gd name="connsiteX63" fmla="*/ 196730 w 512690"/>
              <a:gd name="connsiteY63" fmla="*/ 166621 h 563337"/>
              <a:gd name="connsiteX64" fmla="*/ 196730 w 512690"/>
              <a:gd name="connsiteY64" fmla="*/ 165629 h 563337"/>
              <a:gd name="connsiteX65" fmla="*/ 197724 w 512690"/>
              <a:gd name="connsiteY65" fmla="*/ 162654 h 563337"/>
              <a:gd name="connsiteX66" fmla="*/ 200704 w 512690"/>
              <a:gd name="connsiteY66" fmla="*/ 151744 h 563337"/>
              <a:gd name="connsiteX67" fmla="*/ 201698 w 512690"/>
              <a:gd name="connsiteY67" fmla="*/ 148769 h 563337"/>
              <a:gd name="connsiteX68" fmla="*/ 202692 w 512690"/>
              <a:gd name="connsiteY68" fmla="*/ 146785 h 563337"/>
              <a:gd name="connsiteX69" fmla="*/ 207659 w 512690"/>
              <a:gd name="connsiteY69" fmla="*/ 133892 h 563337"/>
              <a:gd name="connsiteX70" fmla="*/ 208653 w 512690"/>
              <a:gd name="connsiteY70" fmla="*/ 131908 h 563337"/>
              <a:gd name="connsiteX71" fmla="*/ 209647 w 512690"/>
              <a:gd name="connsiteY71" fmla="*/ 129925 h 563337"/>
              <a:gd name="connsiteX72" fmla="*/ 215608 w 512690"/>
              <a:gd name="connsiteY72" fmla="*/ 119015 h 563337"/>
              <a:gd name="connsiteX73" fmla="*/ 216602 w 512690"/>
              <a:gd name="connsiteY73" fmla="*/ 118023 h 563337"/>
              <a:gd name="connsiteX74" fmla="*/ 250384 w 512690"/>
              <a:gd name="connsiteY74" fmla="*/ 79343 h 563337"/>
              <a:gd name="connsiteX75" fmla="*/ 250384 w 512690"/>
              <a:gd name="connsiteY75" fmla="*/ 67442 h 563337"/>
              <a:gd name="connsiteX76" fmla="*/ 46699 w 512690"/>
              <a:gd name="connsiteY76" fmla="*/ 0 h 563337"/>
              <a:gd name="connsiteX77" fmla="*/ 262307 w 512690"/>
              <a:gd name="connsiteY77" fmla="*/ 0 h 563337"/>
              <a:gd name="connsiteX78" fmla="*/ 309999 w 512690"/>
              <a:gd name="connsiteY78" fmla="*/ 47606 h 563337"/>
              <a:gd name="connsiteX79" fmla="*/ 352723 w 512690"/>
              <a:gd name="connsiteY79" fmla="*/ 41655 h 563337"/>
              <a:gd name="connsiteX80" fmla="*/ 512690 w 512690"/>
              <a:gd name="connsiteY80" fmla="*/ 201333 h 563337"/>
              <a:gd name="connsiteX81" fmla="*/ 352723 w 512690"/>
              <a:gd name="connsiteY81" fmla="*/ 361012 h 563337"/>
              <a:gd name="connsiteX82" fmla="*/ 309999 w 512690"/>
              <a:gd name="connsiteY82" fmla="*/ 354069 h 563337"/>
              <a:gd name="connsiteX83" fmla="*/ 309999 w 512690"/>
              <a:gd name="connsiteY83" fmla="*/ 515731 h 563337"/>
              <a:gd name="connsiteX84" fmla="*/ 262307 w 512690"/>
              <a:gd name="connsiteY84" fmla="*/ 563337 h 563337"/>
              <a:gd name="connsiteX85" fmla="*/ 46699 w 512690"/>
              <a:gd name="connsiteY85" fmla="*/ 563337 h 563337"/>
              <a:gd name="connsiteX86" fmla="*/ 0 w 512690"/>
              <a:gd name="connsiteY86" fmla="*/ 515731 h 563337"/>
              <a:gd name="connsiteX87" fmla="*/ 0 w 512690"/>
              <a:gd name="connsiteY87" fmla="*/ 47606 h 563337"/>
              <a:gd name="connsiteX88" fmla="*/ 46699 w 512690"/>
              <a:gd name="connsiteY88" fmla="*/ 0 h 56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12690" h="563337">
                <a:moveTo>
                  <a:pt x="154970" y="484021"/>
                </a:moveTo>
                <a:cubicBezTo>
                  <a:pt x="159368" y="484021"/>
                  <a:pt x="162934" y="487587"/>
                  <a:pt x="162934" y="491985"/>
                </a:cubicBezTo>
                <a:cubicBezTo>
                  <a:pt x="162934" y="496383"/>
                  <a:pt x="159368" y="499949"/>
                  <a:pt x="154970" y="499949"/>
                </a:cubicBezTo>
                <a:cubicBezTo>
                  <a:pt x="150572" y="499949"/>
                  <a:pt x="147006" y="496383"/>
                  <a:pt x="147006" y="491985"/>
                </a:cubicBezTo>
                <a:cubicBezTo>
                  <a:pt x="147006" y="487587"/>
                  <a:pt x="150572" y="484021"/>
                  <a:pt x="154970" y="484021"/>
                </a:cubicBezTo>
                <a:close/>
                <a:moveTo>
                  <a:pt x="154999" y="457215"/>
                </a:moveTo>
                <a:cubicBezTo>
                  <a:pt x="136121" y="457215"/>
                  <a:pt x="120224" y="473084"/>
                  <a:pt x="120224" y="491928"/>
                </a:cubicBezTo>
                <a:cubicBezTo>
                  <a:pt x="120224" y="510772"/>
                  <a:pt x="136121" y="526641"/>
                  <a:pt x="154999" y="526641"/>
                </a:cubicBezTo>
                <a:cubicBezTo>
                  <a:pt x="173878" y="526641"/>
                  <a:pt x="188781" y="510772"/>
                  <a:pt x="188781" y="491928"/>
                </a:cubicBezTo>
                <a:cubicBezTo>
                  <a:pt x="188781" y="473084"/>
                  <a:pt x="173878" y="457215"/>
                  <a:pt x="154999" y="457215"/>
                </a:cubicBezTo>
                <a:close/>
                <a:moveTo>
                  <a:pt x="352146" y="239064"/>
                </a:moveTo>
                <a:cubicBezTo>
                  <a:pt x="363933" y="239064"/>
                  <a:pt x="373488" y="248619"/>
                  <a:pt x="373488" y="260406"/>
                </a:cubicBezTo>
                <a:cubicBezTo>
                  <a:pt x="373488" y="272193"/>
                  <a:pt x="363933" y="281748"/>
                  <a:pt x="352146" y="281748"/>
                </a:cubicBezTo>
                <a:cubicBezTo>
                  <a:pt x="340359" y="281748"/>
                  <a:pt x="330804" y="272193"/>
                  <a:pt x="330804" y="260406"/>
                </a:cubicBezTo>
                <a:cubicBezTo>
                  <a:pt x="330804" y="248619"/>
                  <a:pt x="340359" y="239064"/>
                  <a:pt x="352146" y="239064"/>
                </a:cubicBezTo>
                <a:close/>
                <a:moveTo>
                  <a:pt x="330804" y="114037"/>
                </a:moveTo>
                <a:lnTo>
                  <a:pt x="373488" y="114037"/>
                </a:lnTo>
                <a:lnTo>
                  <a:pt x="373488" y="216288"/>
                </a:lnTo>
                <a:lnTo>
                  <a:pt x="330804" y="216288"/>
                </a:lnTo>
                <a:close/>
                <a:moveTo>
                  <a:pt x="352723" y="67442"/>
                </a:moveTo>
                <a:cubicBezTo>
                  <a:pt x="334838" y="67442"/>
                  <a:pt x="317947" y="71409"/>
                  <a:pt x="302050" y="78351"/>
                </a:cubicBezTo>
                <a:cubicBezTo>
                  <a:pt x="296089" y="80335"/>
                  <a:pt x="291121" y="82319"/>
                  <a:pt x="286153" y="85294"/>
                </a:cubicBezTo>
                <a:cubicBezTo>
                  <a:pt x="286153" y="85294"/>
                  <a:pt x="286153" y="86286"/>
                  <a:pt x="286153" y="86286"/>
                </a:cubicBezTo>
                <a:cubicBezTo>
                  <a:pt x="281185" y="89261"/>
                  <a:pt x="276217" y="92237"/>
                  <a:pt x="271249" y="96204"/>
                </a:cubicBezTo>
                <a:cubicBezTo>
                  <a:pt x="259326" y="105130"/>
                  <a:pt x="248396" y="117031"/>
                  <a:pt x="240448" y="128933"/>
                </a:cubicBezTo>
                <a:cubicBezTo>
                  <a:pt x="240448" y="128933"/>
                  <a:pt x="240448" y="129925"/>
                  <a:pt x="240448" y="129925"/>
                </a:cubicBezTo>
                <a:cubicBezTo>
                  <a:pt x="237467" y="133892"/>
                  <a:pt x="235480" y="137859"/>
                  <a:pt x="233493" y="141826"/>
                </a:cubicBezTo>
                <a:cubicBezTo>
                  <a:pt x="233493" y="141826"/>
                  <a:pt x="233493" y="142818"/>
                  <a:pt x="232499" y="142818"/>
                </a:cubicBezTo>
                <a:cubicBezTo>
                  <a:pt x="231506" y="145793"/>
                  <a:pt x="229518" y="149760"/>
                  <a:pt x="228525" y="153728"/>
                </a:cubicBezTo>
                <a:cubicBezTo>
                  <a:pt x="228525" y="153728"/>
                  <a:pt x="227531" y="154719"/>
                  <a:pt x="227531" y="154719"/>
                </a:cubicBezTo>
                <a:cubicBezTo>
                  <a:pt x="227531" y="155711"/>
                  <a:pt x="227531" y="156703"/>
                  <a:pt x="226538" y="157695"/>
                </a:cubicBezTo>
                <a:cubicBezTo>
                  <a:pt x="225544" y="161662"/>
                  <a:pt x="224550" y="165629"/>
                  <a:pt x="223557" y="169596"/>
                </a:cubicBezTo>
                <a:cubicBezTo>
                  <a:pt x="223557" y="169596"/>
                  <a:pt x="222563" y="170588"/>
                  <a:pt x="222563" y="170588"/>
                </a:cubicBezTo>
                <a:cubicBezTo>
                  <a:pt x="221570" y="175547"/>
                  <a:pt x="221570" y="179514"/>
                  <a:pt x="220576" y="184473"/>
                </a:cubicBezTo>
                <a:cubicBezTo>
                  <a:pt x="220576" y="185465"/>
                  <a:pt x="220576" y="186457"/>
                  <a:pt x="220576" y="187448"/>
                </a:cubicBezTo>
                <a:cubicBezTo>
                  <a:pt x="219582" y="191416"/>
                  <a:pt x="219582" y="196375"/>
                  <a:pt x="219582" y="201333"/>
                </a:cubicBezTo>
                <a:cubicBezTo>
                  <a:pt x="219582" y="207284"/>
                  <a:pt x="219582" y="213235"/>
                  <a:pt x="220576" y="219186"/>
                </a:cubicBezTo>
                <a:cubicBezTo>
                  <a:pt x="221570" y="221169"/>
                  <a:pt x="221570" y="223153"/>
                  <a:pt x="222563" y="225136"/>
                </a:cubicBezTo>
                <a:cubicBezTo>
                  <a:pt x="222563" y="229104"/>
                  <a:pt x="223557" y="233071"/>
                  <a:pt x="224550" y="237038"/>
                </a:cubicBezTo>
                <a:cubicBezTo>
                  <a:pt x="225544" y="239022"/>
                  <a:pt x="225544" y="240013"/>
                  <a:pt x="225544" y="241997"/>
                </a:cubicBezTo>
                <a:cubicBezTo>
                  <a:pt x="225544" y="244972"/>
                  <a:pt x="224550" y="247948"/>
                  <a:pt x="222563" y="249931"/>
                </a:cubicBezTo>
                <a:lnTo>
                  <a:pt x="193749" y="313406"/>
                </a:lnTo>
                <a:lnTo>
                  <a:pt x="262307" y="305471"/>
                </a:lnTo>
                <a:cubicBezTo>
                  <a:pt x="263300" y="304480"/>
                  <a:pt x="264294" y="304480"/>
                  <a:pt x="265287" y="304480"/>
                </a:cubicBezTo>
                <a:cubicBezTo>
                  <a:pt x="265287" y="304480"/>
                  <a:pt x="266281" y="304480"/>
                  <a:pt x="267275" y="305471"/>
                </a:cubicBezTo>
                <a:cubicBezTo>
                  <a:pt x="267275" y="305471"/>
                  <a:pt x="268268" y="305471"/>
                  <a:pt x="268268" y="305471"/>
                </a:cubicBezTo>
                <a:cubicBezTo>
                  <a:pt x="270255" y="305471"/>
                  <a:pt x="271249" y="306463"/>
                  <a:pt x="273236" y="307455"/>
                </a:cubicBezTo>
                <a:cubicBezTo>
                  <a:pt x="282178" y="313406"/>
                  <a:pt x="291121" y="319357"/>
                  <a:pt x="302050" y="323324"/>
                </a:cubicBezTo>
                <a:cubicBezTo>
                  <a:pt x="317947" y="330266"/>
                  <a:pt x="334838" y="334233"/>
                  <a:pt x="352723" y="334233"/>
                </a:cubicBezTo>
                <a:cubicBezTo>
                  <a:pt x="426248" y="334233"/>
                  <a:pt x="485863" y="274726"/>
                  <a:pt x="485863" y="201333"/>
                </a:cubicBezTo>
                <a:cubicBezTo>
                  <a:pt x="485863" y="127941"/>
                  <a:pt x="426248" y="67442"/>
                  <a:pt x="352723" y="67442"/>
                </a:cubicBezTo>
                <a:close/>
                <a:moveTo>
                  <a:pt x="57628" y="67442"/>
                </a:moveTo>
                <a:lnTo>
                  <a:pt x="57628" y="417544"/>
                </a:lnTo>
                <a:lnTo>
                  <a:pt x="250384" y="417544"/>
                </a:lnTo>
                <a:lnTo>
                  <a:pt x="250384" y="333242"/>
                </a:lnTo>
                <a:lnTo>
                  <a:pt x="172884" y="342168"/>
                </a:lnTo>
                <a:cubicBezTo>
                  <a:pt x="167916" y="343159"/>
                  <a:pt x="162948" y="341176"/>
                  <a:pt x="160961" y="337209"/>
                </a:cubicBezTo>
                <a:cubicBezTo>
                  <a:pt x="157980" y="333242"/>
                  <a:pt x="156987" y="328283"/>
                  <a:pt x="158974" y="323324"/>
                </a:cubicBezTo>
                <a:lnTo>
                  <a:pt x="197724" y="241005"/>
                </a:lnTo>
                <a:cubicBezTo>
                  <a:pt x="194743" y="228112"/>
                  <a:pt x="192756" y="214227"/>
                  <a:pt x="192756" y="201333"/>
                </a:cubicBezTo>
                <a:cubicBezTo>
                  <a:pt x="192756" y="195383"/>
                  <a:pt x="193749" y="190424"/>
                  <a:pt x="193749" y="185465"/>
                </a:cubicBezTo>
                <a:cubicBezTo>
                  <a:pt x="193749" y="184473"/>
                  <a:pt x="193749" y="183481"/>
                  <a:pt x="193749" y="182489"/>
                </a:cubicBezTo>
                <a:cubicBezTo>
                  <a:pt x="193749" y="182489"/>
                  <a:pt x="194743" y="181498"/>
                  <a:pt x="194743" y="180506"/>
                </a:cubicBezTo>
                <a:cubicBezTo>
                  <a:pt x="194743" y="176539"/>
                  <a:pt x="195736" y="171580"/>
                  <a:pt x="196730" y="166621"/>
                </a:cubicBezTo>
                <a:cubicBezTo>
                  <a:pt x="196730" y="166621"/>
                  <a:pt x="196730" y="165629"/>
                  <a:pt x="196730" y="165629"/>
                </a:cubicBezTo>
                <a:cubicBezTo>
                  <a:pt x="197724" y="164637"/>
                  <a:pt x="197724" y="163645"/>
                  <a:pt x="197724" y="162654"/>
                </a:cubicBezTo>
                <a:cubicBezTo>
                  <a:pt x="198717" y="158686"/>
                  <a:pt x="199711" y="155711"/>
                  <a:pt x="200704" y="151744"/>
                </a:cubicBezTo>
                <a:cubicBezTo>
                  <a:pt x="201698" y="150752"/>
                  <a:pt x="201698" y="149760"/>
                  <a:pt x="201698" y="148769"/>
                </a:cubicBezTo>
                <a:cubicBezTo>
                  <a:pt x="201698" y="147777"/>
                  <a:pt x="202692" y="146785"/>
                  <a:pt x="202692" y="146785"/>
                </a:cubicBezTo>
                <a:cubicBezTo>
                  <a:pt x="203685" y="142818"/>
                  <a:pt x="205672" y="137859"/>
                  <a:pt x="207659" y="133892"/>
                </a:cubicBezTo>
                <a:cubicBezTo>
                  <a:pt x="207659" y="133892"/>
                  <a:pt x="208653" y="132900"/>
                  <a:pt x="208653" y="131908"/>
                </a:cubicBezTo>
                <a:cubicBezTo>
                  <a:pt x="208653" y="130916"/>
                  <a:pt x="209647" y="129925"/>
                  <a:pt x="209647" y="129925"/>
                </a:cubicBezTo>
                <a:cubicBezTo>
                  <a:pt x="211634" y="125957"/>
                  <a:pt x="213621" y="122982"/>
                  <a:pt x="215608" y="119015"/>
                </a:cubicBezTo>
                <a:cubicBezTo>
                  <a:pt x="215608" y="119015"/>
                  <a:pt x="215608" y="118023"/>
                  <a:pt x="216602" y="118023"/>
                </a:cubicBezTo>
                <a:cubicBezTo>
                  <a:pt x="225544" y="103146"/>
                  <a:pt x="236473" y="90253"/>
                  <a:pt x="250384" y="79343"/>
                </a:cubicBezTo>
                <a:lnTo>
                  <a:pt x="250384" y="67442"/>
                </a:lnTo>
                <a:close/>
                <a:moveTo>
                  <a:pt x="46699" y="0"/>
                </a:moveTo>
                <a:lnTo>
                  <a:pt x="262307" y="0"/>
                </a:lnTo>
                <a:cubicBezTo>
                  <a:pt x="289133" y="0"/>
                  <a:pt x="309999" y="20828"/>
                  <a:pt x="309999" y="47606"/>
                </a:cubicBezTo>
                <a:cubicBezTo>
                  <a:pt x="323909" y="43639"/>
                  <a:pt x="337819" y="41655"/>
                  <a:pt x="352723" y="41655"/>
                </a:cubicBezTo>
                <a:cubicBezTo>
                  <a:pt x="441152" y="41655"/>
                  <a:pt x="512690" y="113064"/>
                  <a:pt x="512690" y="201333"/>
                </a:cubicBezTo>
                <a:cubicBezTo>
                  <a:pt x="512690" y="288611"/>
                  <a:pt x="441152" y="361012"/>
                  <a:pt x="352723" y="361012"/>
                </a:cubicBezTo>
                <a:cubicBezTo>
                  <a:pt x="337819" y="361012"/>
                  <a:pt x="323909" y="358036"/>
                  <a:pt x="309999" y="354069"/>
                </a:cubicBezTo>
                <a:lnTo>
                  <a:pt x="309999" y="515731"/>
                </a:lnTo>
                <a:cubicBezTo>
                  <a:pt x="309999" y="541518"/>
                  <a:pt x="289133" y="563337"/>
                  <a:pt x="262307" y="563337"/>
                </a:cubicBezTo>
                <a:lnTo>
                  <a:pt x="46699" y="563337"/>
                </a:lnTo>
                <a:cubicBezTo>
                  <a:pt x="20865" y="563337"/>
                  <a:pt x="0" y="541518"/>
                  <a:pt x="0" y="515731"/>
                </a:cubicBezTo>
                <a:lnTo>
                  <a:pt x="0" y="47606"/>
                </a:lnTo>
                <a:cubicBezTo>
                  <a:pt x="0" y="20828"/>
                  <a:pt x="20865" y="0"/>
                  <a:pt x="46699" y="0"/>
                </a:cubicBezTo>
                <a:close/>
              </a:path>
            </a:pathLst>
          </a:custGeom>
          <a:solidFill>
            <a:srgbClr val="4679A7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01029" y="3059668"/>
            <a:ext cx="125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9789" y="3059668"/>
            <a:ext cx="125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90653" y="3059668"/>
            <a:ext cx="125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/>
            <a:r>
              <a:rPr lang="en-US" altLang="zh-CN" b="1" dirty="0">
                <a:solidFill>
                  <a:srgbClr val="4679A7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rgbClr val="4679A7"/>
              </a:solidFill>
              <a:cs typeface="+mn-ea"/>
              <a:sym typeface="+mn-lt"/>
            </a:endParaRPr>
          </a:p>
        </p:txBody>
      </p:sp>
      <p:sp>
        <p:nvSpPr>
          <p:cNvPr id="3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课题研究背景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4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  <p:bldP spid="37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481" y="1971527"/>
            <a:ext cx="3586950" cy="2698351"/>
            <a:chOff x="-8481" y="1971527"/>
            <a:chExt cx="3586950" cy="2698351"/>
          </a:xfrm>
        </p:grpSpPr>
        <p:sp>
          <p:nvSpPr>
            <p:cNvPr id="50" name="Freeform 100"/>
            <p:cNvSpPr/>
            <p:nvPr/>
          </p:nvSpPr>
          <p:spPr bwMode="auto">
            <a:xfrm>
              <a:off x="-8481" y="1972340"/>
              <a:ext cx="1422748" cy="1310553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2" name="Freeform 102"/>
            <p:cNvSpPr/>
            <p:nvPr/>
          </p:nvSpPr>
          <p:spPr bwMode="auto">
            <a:xfrm>
              <a:off x="-8481" y="3357691"/>
              <a:ext cx="1422748" cy="1312181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13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4"/>
            <p:cNvSpPr/>
            <p:nvPr/>
          </p:nvSpPr>
          <p:spPr bwMode="auto">
            <a:xfrm>
              <a:off x="871185" y="1972340"/>
              <a:ext cx="1310553" cy="131055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5"/>
            <p:cNvSpPr/>
            <p:nvPr/>
          </p:nvSpPr>
          <p:spPr bwMode="auto">
            <a:xfrm>
              <a:off x="2254907" y="1972340"/>
              <a:ext cx="1310553" cy="131055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871185" y="3359316"/>
              <a:ext cx="1310553" cy="131055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869557" y="3357691"/>
              <a:ext cx="1312180" cy="131218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67" name="그룹 89"/>
            <p:cNvGrpSpPr/>
            <p:nvPr/>
          </p:nvGrpSpPr>
          <p:grpSpPr>
            <a:xfrm>
              <a:off x="1802880" y="3744685"/>
              <a:ext cx="378858" cy="925193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8"/>
            <p:cNvSpPr/>
            <p:nvPr/>
          </p:nvSpPr>
          <p:spPr bwMode="auto">
            <a:xfrm>
              <a:off x="2254907" y="3357691"/>
              <a:ext cx="1310553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73" name="그룹 122"/>
            <p:cNvGrpSpPr/>
            <p:nvPr/>
          </p:nvGrpSpPr>
          <p:grpSpPr>
            <a:xfrm>
              <a:off x="2254907" y="3744678"/>
              <a:ext cx="416255" cy="925191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9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0" name="Freeform 118"/>
            <p:cNvSpPr/>
            <p:nvPr/>
          </p:nvSpPr>
          <p:spPr bwMode="auto">
            <a:xfrm flipV="1">
              <a:off x="2267915" y="1971527"/>
              <a:ext cx="1310554" cy="131218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4517571" y="3310957"/>
            <a:ext cx="767442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19108" y="2597763"/>
            <a:ext cx="50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F4E79"/>
                </a:solidFill>
                <a:cs typeface="+mn-ea"/>
                <a:sym typeface="+mn-lt"/>
              </a:rPr>
              <a:t>课题研究方法</a:t>
            </a:r>
            <a:endParaRPr lang="zh-CN" altLang="en-US" sz="3600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10042" y="3517065"/>
            <a:ext cx="276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602290" y="2445626"/>
            <a:ext cx="783189" cy="864237"/>
            <a:chOff x="9473648" y="1406690"/>
            <a:chExt cx="1107403" cy="1222002"/>
          </a:xfrm>
        </p:grpSpPr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sp>
        <p:nvSpPr>
          <p:cNvPr id="26" name="矩形 25"/>
          <p:cNvSpPr/>
          <p:nvPr/>
        </p:nvSpPr>
        <p:spPr>
          <a:xfrm>
            <a:off x="7467614" y="3517065"/>
            <a:ext cx="299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4679A7"/>
                </a:solidFill>
                <a:cs typeface="+mn-ea"/>
                <a:sym typeface="+mn-lt"/>
              </a:rPr>
              <a:t>Section Header Here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79533" y="260307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238079" y="3104196"/>
            <a:ext cx="2565477" cy="2771567"/>
            <a:chOff x="6238079" y="3104196"/>
            <a:chExt cx="2565477" cy="2771567"/>
          </a:xfrm>
        </p:grpSpPr>
        <p:sp>
          <p:nvSpPr>
            <p:cNvPr id="63" name="矩形 62"/>
            <p:cNvSpPr/>
            <p:nvPr/>
          </p:nvSpPr>
          <p:spPr>
            <a:xfrm>
              <a:off x="6238079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39166" y="3607802"/>
              <a:ext cx="1963302" cy="155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27302" y="3104196"/>
            <a:ext cx="2565477" cy="2771567"/>
            <a:chOff x="9027302" y="3104196"/>
            <a:chExt cx="2565477" cy="2771567"/>
          </a:xfrm>
        </p:grpSpPr>
        <p:sp>
          <p:nvSpPr>
            <p:cNvPr id="41" name="矩形 40"/>
            <p:cNvSpPr/>
            <p:nvPr/>
          </p:nvSpPr>
          <p:spPr>
            <a:xfrm>
              <a:off x="9027302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328389" y="3607802"/>
              <a:ext cx="1963302" cy="155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5228" y="3104196"/>
            <a:ext cx="2565477" cy="2771567"/>
            <a:chOff x="3435228" y="3104196"/>
            <a:chExt cx="2565477" cy="2771567"/>
          </a:xfrm>
        </p:grpSpPr>
        <p:sp>
          <p:nvSpPr>
            <p:cNvPr id="55" name="矩形 54"/>
            <p:cNvSpPr/>
            <p:nvPr/>
          </p:nvSpPr>
          <p:spPr>
            <a:xfrm>
              <a:off x="3435228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736315" y="3607802"/>
              <a:ext cx="1963302" cy="155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6828" y="3104196"/>
            <a:ext cx="2565477" cy="2771567"/>
            <a:chOff x="666828" y="3104196"/>
            <a:chExt cx="2565477" cy="2771567"/>
          </a:xfrm>
        </p:grpSpPr>
        <p:sp>
          <p:nvSpPr>
            <p:cNvPr id="23" name="矩形 22"/>
            <p:cNvSpPr/>
            <p:nvPr/>
          </p:nvSpPr>
          <p:spPr>
            <a:xfrm>
              <a:off x="666828" y="3104196"/>
              <a:ext cx="2565477" cy="2771567"/>
            </a:xfrm>
            <a:prstGeom prst="rect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67915" y="3607802"/>
              <a:ext cx="1963302" cy="155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1089427" y="1531330"/>
            <a:ext cx="1720278" cy="1771821"/>
            <a:chOff x="5129170" y="2337563"/>
            <a:chExt cx="1720278" cy="1771821"/>
          </a:xfrm>
        </p:grpSpPr>
        <p:sp>
          <p:nvSpPr>
            <p:cNvPr id="18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ValueBack1"/>
            <p:cNvSpPr/>
            <p:nvPr/>
          </p:nvSpPr>
          <p:spPr>
            <a:xfrm rot="16805943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062743"/>
                <a:gd name="adj3" fmla="val 8823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1473149"/>
                <a:gd name="adj3" fmla="val 20670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S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22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cs typeface="+mn-ea"/>
                  <a:sym typeface="+mn-lt"/>
                </a:rPr>
                <a:t>30%</a:t>
              </a:r>
            </a:p>
          </p:txBody>
        </p:sp>
      </p:grpSp>
      <p:grpSp>
        <p:nvGrpSpPr>
          <p:cNvPr id="56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3857827" y="1531330"/>
            <a:ext cx="1720278" cy="1771821"/>
            <a:chOff x="5129170" y="2337563"/>
            <a:chExt cx="1720278" cy="1771821"/>
          </a:xfrm>
        </p:grpSpPr>
        <p:sp>
          <p:nvSpPr>
            <p:cNvPr id="57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ValueBack1"/>
            <p:cNvSpPr/>
            <p:nvPr/>
          </p:nvSpPr>
          <p:spPr>
            <a:xfrm rot="14656742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150500"/>
                <a:gd name="adj3" fmla="val 9689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21166517"/>
                <a:gd name="adj3" fmla="val 21434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0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W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61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cs typeface="+mn-ea"/>
                  <a:sym typeface="+mn-lt"/>
                </a:rPr>
                <a:t>20%</a:t>
              </a:r>
            </a:p>
          </p:txBody>
        </p:sp>
      </p:grpSp>
      <p:grpSp>
        <p:nvGrpSpPr>
          <p:cNvPr id="64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6660678" y="1531330"/>
            <a:ext cx="1720278" cy="1771821"/>
            <a:chOff x="5129170" y="2337563"/>
            <a:chExt cx="1720278" cy="1771821"/>
          </a:xfrm>
        </p:grpSpPr>
        <p:sp>
          <p:nvSpPr>
            <p:cNvPr id="65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ValueBack1"/>
            <p:cNvSpPr/>
            <p:nvPr/>
          </p:nvSpPr>
          <p:spPr>
            <a:xfrm rot="14339118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062743"/>
                <a:gd name="adj3" fmla="val 8823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7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21096756"/>
                <a:gd name="adj3" fmla="val 19676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8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O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69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cs typeface="+mn-ea"/>
                  <a:sym typeface="+mn-lt"/>
                </a:rPr>
                <a:t>20%</a:t>
              </a:r>
            </a:p>
          </p:txBody>
        </p:sp>
      </p:grpSp>
      <p:grpSp>
        <p:nvGrpSpPr>
          <p:cNvPr id="42" name="4fabbaa3-5937-428b-9a7e-0dd557ea3343" descr="WAYAAB+LCAAAAAAABADVklFPwjAQx79L1bdJtqES9zY0GB4UE4g+GB7qWlhx7UjXGQzZd7fd2lHYxPFkDC/j+r+73//utuBcfK0xCMCUQi7uCVxySMcCU+CAMQIBy5PEAUPCEGHLB57m6wwEb9s6zX55JSJ+gUmOVS4jgsCk+hs09Eb2SBihOdUyt+fKENxYIc+tggShBNuyMROYf9YdPBUrv6eCywajlFMoZMOtW1wA/QSCQb/nFioZ4Y0s5IBZhWV4NJ4aQKtP9aBshmiVZ4JiJnZJz1CODkuqFr/NvJ26xvEP53F52zIRf+CWHnTlaQzX+EmWUrx6AirkgXntbo9WNpYfe74L50fgGd6caFFl2Oba9nEUXxWw6TVCG/e8hbw+xbs0Sfnvp2hkjffJYkEiPIsxxUYzI0yEDEloZO5wyMkyFgxnmQ5M3lc4ElZacK1UeRbLmmej0ZU/uAlDYOy5Rds9moZd7/FA32VPZYq9KOk3wyKMIjlmTV4ZKuMNnwa/wyXq4Q5h9OHZmzXUe6utgkdO8s+8+ied7f8w1++2yHJ1Hc3N5e8bkZcGc1gGAAA="/>
          <p:cNvGrpSpPr>
            <a:grpSpLocks noChangeAspect="1"/>
          </p:cNvGrpSpPr>
          <p:nvPr/>
        </p:nvGrpSpPr>
        <p:grpSpPr>
          <a:xfrm>
            <a:off x="9449901" y="1531330"/>
            <a:ext cx="1720278" cy="1771821"/>
            <a:chOff x="5129170" y="2337563"/>
            <a:chExt cx="1720278" cy="1771821"/>
          </a:xfrm>
        </p:grpSpPr>
        <p:sp>
          <p:nvSpPr>
            <p:cNvPr id="43" name="ExtraShape"/>
            <p:cNvSpPr/>
            <p:nvPr/>
          </p:nvSpPr>
          <p:spPr>
            <a:xfrm>
              <a:off x="5352916" y="2584468"/>
              <a:ext cx="1325961" cy="132596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ValueBack1"/>
            <p:cNvSpPr/>
            <p:nvPr/>
          </p:nvSpPr>
          <p:spPr>
            <a:xfrm rot="16805943">
              <a:off x="5242845" y="2502781"/>
              <a:ext cx="1492928" cy="1492929"/>
            </a:xfrm>
            <a:prstGeom prst="blockArc">
              <a:avLst>
                <a:gd name="adj1" fmla="val 5262799"/>
                <a:gd name="adj2" fmla="val 5062743"/>
                <a:gd name="adj3" fmla="val 8823"/>
              </a:avLst>
            </a:prstGeom>
            <a:solidFill>
              <a:srgbClr val="C9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ValueShape1"/>
            <p:cNvSpPr/>
            <p:nvPr/>
          </p:nvSpPr>
          <p:spPr>
            <a:xfrm>
              <a:off x="5129170" y="2389108"/>
              <a:ext cx="1720278" cy="1720276"/>
            </a:xfrm>
            <a:prstGeom prst="blockArc">
              <a:avLst>
                <a:gd name="adj1" fmla="val 16200000"/>
                <a:gd name="adj2" fmla="val 1473149"/>
                <a:gd name="adj3" fmla="val 20670"/>
              </a:avLst>
            </a:prstGeom>
            <a:solidFill>
              <a:srgbClr val="46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ValueBack11"/>
            <p:cNvSpPr/>
            <p:nvPr/>
          </p:nvSpPr>
          <p:spPr>
            <a:xfrm>
              <a:off x="5754693" y="2337563"/>
              <a:ext cx="469236" cy="469236"/>
            </a:xfrm>
            <a:prstGeom prst="ellipse">
              <a:avLst/>
            </a:prstGeom>
            <a:solidFill>
              <a:srgbClr val="4679A7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47" name="ValueText1"/>
            <p:cNvSpPr txBox="1"/>
            <p:nvPr/>
          </p:nvSpPr>
          <p:spPr>
            <a:xfrm>
              <a:off x="5641121" y="3043474"/>
              <a:ext cx="696375" cy="359998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b="1" dirty="0">
                  <a:solidFill>
                    <a:srgbClr val="4679A7"/>
                  </a:solidFill>
                  <a:cs typeface="+mn-ea"/>
                  <a:sym typeface="+mn-lt"/>
                </a:rPr>
                <a:t>30%</a:t>
              </a:r>
            </a:p>
          </p:txBody>
        </p:sp>
      </p:grpSp>
      <p:sp>
        <p:nvSpPr>
          <p:cNvPr id="78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课题研究方法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83" name="组合 82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4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5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6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7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8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89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71742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2620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71742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Other"/>
  <p:tag name="MH_ORDER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23919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7031850"/>
  <p:tag name="MH_LIBRARY" val="GRAPHIC"/>
  <p:tag name="MH_TYPE" val="Other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1346</Words>
  <Application>Microsoft Office PowerPoint</Application>
  <PresentationFormat>宽屏</PresentationFormat>
  <Paragraphs>191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字魂59号-创粗黑</vt:lpstr>
      <vt:lpstr>Arial</vt:lpstr>
      <vt:lpstr>Wingdings</vt:lpstr>
      <vt:lpstr>Office 主题​​</vt:lpstr>
      <vt:lpstr>哈尔滨工业大学答辩PPT模板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简约淡色系教学课件答辩PPT模板</dc:title>
  <dc:creator>刘 箐川</dc:creator>
  <cp:lastModifiedBy>MeiZhimin</cp:lastModifiedBy>
  <cp:revision>200</cp:revision>
  <dcterms:created xsi:type="dcterms:W3CDTF">2018-06-23T18:08:00Z</dcterms:created>
  <dcterms:modified xsi:type="dcterms:W3CDTF">2022-06-07T14:25:00Z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