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5" r:id="rId2"/>
  </p:sldMasterIdLst>
  <p:notesMasterIdLst>
    <p:notesMasterId r:id="rId5"/>
  </p:notesMasterIdLst>
  <p:handoutMasterIdLst>
    <p:handoutMasterId r:id="rId6"/>
  </p:handoutMasterIdLst>
  <p:sldIdLst>
    <p:sldId id="1719" r:id="rId3"/>
    <p:sldId id="1720" r:id="rId4"/>
  </p:sldIdLst>
  <p:sldSz cx="9144000" cy="5143500" type="screen16x9"/>
  <p:notesSz cx="9945688" cy="6858000"/>
  <p:defaultTextStyle>
    <a:defPPr>
      <a:defRPr lang="en-US"/>
    </a:defPPr>
    <a:lvl1pPr marL="0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1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1D"/>
    <a:srgbClr val="237DB9"/>
    <a:srgbClr val="CCFFCC"/>
    <a:srgbClr val="836845"/>
    <a:srgbClr val="E8E8E8"/>
    <a:srgbClr val="E4E4E4"/>
    <a:srgbClr val="C4B16A"/>
    <a:srgbClr val="F5EFDF"/>
    <a:srgbClr val="D8CB9C"/>
    <a:srgbClr val="EBDE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8746" autoAdjust="0"/>
  </p:normalViewPr>
  <p:slideViewPr>
    <p:cSldViewPr snapToObjects="1">
      <p:cViewPr varScale="1">
        <p:scale>
          <a:sx n="117" d="100"/>
          <a:sy n="117" d="100"/>
        </p:scale>
        <p:origin x="246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36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Objects="1">
      <p:cViewPr varScale="1">
        <p:scale>
          <a:sx n="74" d="100"/>
          <a:sy n="74" d="100"/>
        </p:scale>
        <p:origin x="-1782" y="-96"/>
      </p:cViewPr>
      <p:guideLst>
        <p:guide orient="horz" pos="2160"/>
        <p:guide pos="31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3"/>
          </p:nvPr>
        </p:nvSpPr>
        <p:spPr>
          <a:xfrm>
            <a:off x="9533011" y="228600"/>
            <a:ext cx="41267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5BA55-396F-46DB-98CB-67F5915743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279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My First Template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4164" y="0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1CD31-4B7D-4FD2-B052-E296BFBA018F}" type="datetimeFigureOut">
              <a:rPr lang="en-US" smtClean="0"/>
              <a:pPr/>
              <a:t>8/28/2017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514350"/>
            <a:ext cx="4573588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4569" y="3257550"/>
            <a:ext cx="795655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This is me Adam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4164" y="6513513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40C94-5092-4638-9E1F-C533F19764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0594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13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2074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06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28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90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1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43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83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34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50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9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31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28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2017/8/28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93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1"/>
          <p:cNvGrpSpPr/>
          <p:nvPr/>
        </p:nvGrpSpPr>
        <p:grpSpPr>
          <a:xfrm>
            <a:off x="4616043" y="1124587"/>
            <a:ext cx="1040106" cy="1194046"/>
            <a:chOff x="5245729" y="695612"/>
            <a:chExt cx="1718326" cy="1972644"/>
          </a:xfrm>
        </p:grpSpPr>
        <p:sp>
          <p:nvSpPr>
            <p:cNvPr id="263" name="Isosceles Triangle 262"/>
            <p:cNvSpPr/>
            <p:nvPr/>
          </p:nvSpPr>
          <p:spPr bwMode="auto">
            <a:xfrm>
              <a:off x="5245729" y="706493"/>
              <a:ext cx="1718326" cy="1961763"/>
            </a:xfrm>
            <a:prstGeom prst="triangle">
              <a:avLst/>
            </a:prstGeom>
            <a:gradFill flip="none" rotWithShape="1">
              <a:gsLst>
                <a:gs pos="49000">
                  <a:schemeClr val="accent1">
                    <a:lumMod val="60000"/>
                    <a:lumOff val="40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</a:gsLst>
              <a:lin ang="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grpSp>
          <p:nvGrpSpPr>
            <p:cNvPr id="3" name="Group 263"/>
            <p:cNvGrpSpPr/>
            <p:nvPr/>
          </p:nvGrpSpPr>
          <p:grpSpPr>
            <a:xfrm>
              <a:off x="5746749" y="695612"/>
              <a:ext cx="724864" cy="861630"/>
              <a:chOff x="-1136651" y="2605087"/>
              <a:chExt cx="1514475" cy="1800225"/>
            </a:xfrm>
          </p:grpSpPr>
          <p:sp>
            <p:nvSpPr>
              <p:cNvPr id="265" name="Freeform 199"/>
              <p:cNvSpPr>
                <a:spLocks/>
              </p:cNvSpPr>
              <p:nvPr/>
            </p:nvSpPr>
            <p:spPr bwMode="auto">
              <a:xfrm>
                <a:off x="-1136651" y="2608262"/>
                <a:ext cx="766763" cy="1797050"/>
              </a:xfrm>
              <a:custGeom>
                <a:avLst/>
                <a:gdLst/>
                <a:ahLst/>
                <a:cxnLst>
                  <a:cxn ang="0">
                    <a:pos x="0" y="780"/>
                  </a:cxn>
                  <a:cxn ang="0">
                    <a:pos x="216" y="701"/>
                  </a:cxn>
                  <a:cxn ang="0">
                    <a:pos x="348" y="784"/>
                  </a:cxn>
                  <a:cxn ang="0">
                    <a:pos x="344" y="0"/>
                  </a:cxn>
                  <a:cxn ang="0">
                    <a:pos x="0" y="780"/>
                  </a:cxn>
                </a:cxnLst>
                <a:rect l="0" t="0" r="r" b="b"/>
                <a:pathLst>
                  <a:path w="348" h="813">
                    <a:moveTo>
                      <a:pt x="0" y="780"/>
                    </a:moveTo>
                    <a:cubicBezTo>
                      <a:pt x="133" y="813"/>
                      <a:pt x="216" y="701"/>
                      <a:pt x="216" y="701"/>
                    </a:cubicBezTo>
                    <a:cubicBezTo>
                      <a:pt x="216" y="701"/>
                      <a:pt x="242" y="781"/>
                      <a:pt x="348" y="784"/>
                    </a:cubicBezTo>
                    <a:cubicBezTo>
                      <a:pt x="344" y="0"/>
                      <a:pt x="344" y="0"/>
                      <a:pt x="344" y="0"/>
                    </a:cubicBezTo>
                    <a:lnTo>
                      <a:pt x="0" y="780"/>
                    </a:lnTo>
                    <a:close/>
                  </a:path>
                </a:pathLst>
              </a:cu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200"/>
              <p:cNvSpPr>
                <a:spLocks/>
              </p:cNvSpPr>
              <p:nvPr/>
            </p:nvSpPr>
            <p:spPr bwMode="auto">
              <a:xfrm>
                <a:off x="-377826" y="2605087"/>
                <a:ext cx="755650" cy="17954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785"/>
                  </a:cxn>
                  <a:cxn ang="0">
                    <a:pos x="7" y="785"/>
                  </a:cxn>
                  <a:cxn ang="0">
                    <a:pos x="141" y="709"/>
                  </a:cxn>
                  <a:cxn ang="0">
                    <a:pos x="343" y="778"/>
                  </a:cxn>
                  <a:cxn ang="0">
                    <a:pos x="0" y="0"/>
                  </a:cxn>
                </a:cxnLst>
                <a:rect l="0" t="0" r="r" b="b"/>
                <a:pathLst>
                  <a:path w="343" h="81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785"/>
                      <a:pt x="0" y="785"/>
                      <a:pt x="0" y="785"/>
                    </a:cubicBezTo>
                    <a:cubicBezTo>
                      <a:pt x="2" y="785"/>
                      <a:pt x="4" y="785"/>
                      <a:pt x="7" y="785"/>
                    </a:cubicBezTo>
                    <a:cubicBezTo>
                      <a:pt x="118" y="785"/>
                      <a:pt x="141" y="709"/>
                      <a:pt x="141" y="709"/>
                    </a:cubicBezTo>
                    <a:cubicBezTo>
                      <a:pt x="141" y="709"/>
                      <a:pt x="199" y="812"/>
                      <a:pt x="343" y="77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4" name="Group 260"/>
          <p:cNvGrpSpPr/>
          <p:nvPr/>
        </p:nvGrpSpPr>
        <p:grpSpPr>
          <a:xfrm>
            <a:off x="5245729" y="438150"/>
            <a:ext cx="1718326" cy="1972644"/>
            <a:chOff x="5245729" y="695612"/>
            <a:chExt cx="1718326" cy="1972644"/>
          </a:xfrm>
        </p:grpSpPr>
        <p:sp>
          <p:nvSpPr>
            <p:cNvPr id="260" name="Isosceles Triangle 259"/>
            <p:cNvSpPr/>
            <p:nvPr/>
          </p:nvSpPr>
          <p:spPr bwMode="auto">
            <a:xfrm>
              <a:off x="5245729" y="706493"/>
              <a:ext cx="1718326" cy="1961763"/>
            </a:xfrm>
            <a:prstGeom prst="triangle">
              <a:avLst/>
            </a:prstGeom>
            <a:gradFill flip="none" rotWithShape="1">
              <a:gsLst>
                <a:gs pos="49000">
                  <a:schemeClr val="accent1">
                    <a:lumMod val="60000"/>
                    <a:lumOff val="40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</a:gsLst>
              <a:lin ang="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grpSp>
          <p:nvGrpSpPr>
            <p:cNvPr id="5" name="Group 255"/>
            <p:cNvGrpSpPr/>
            <p:nvPr/>
          </p:nvGrpSpPr>
          <p:grpSpPr>
            <a:xfrm>
              <a:off x="5746750" y="695612"/>
              <a:ext cx="724863" cy="861630"/>
              <a:chOff x="-1136651" y="2605087"/>
              <a:chExt cx="1514475" cy="1800225"/>
            </a:xfrm>
          </p:grpSpPr>
          <p:sp>
            <p:nvSpPr>
              <p:cNvPr id="6343" name="Freeform 199"/>
              <p:cNvSpPr>
                <a:spLocks/>
              </p:cNvSpPr>
              <p:nvPr/>
            </p:nvSpPr>
            <p:spPr bwMode="auto">
              <a:xfrm>
                <a:off x="-1136651" y="2608262"/>
                <a:ext cx="766763" cy="1797050"/>
              </a:xfrm>
              <a:custGeom>
                <a:avLst/>
                <a:gdLst/>
                <a:ahLst/>
                <a:cxnLst>
                  <a:cxn ang="0">
                    <a:pos x="0" y="780"/>
                  </a:cxn>
                  <a:cxn ang="0">
                    <a:pos x="216" y="701"/>
                  </a:cxn>
                  <a:cxn ang="0">
                    <a:pos x="348" y="784"/>
                  </a:cxn>
                  <a:cxn ang="0">
                    <a:pos x="344" y="0"/>
                  </a:cxn>
                  <a:cxn ang="0">
                    <a:pos x="0" y="780"/>
                  </a:cxn>
                </a:cxnLst>
                <a:rect l="0" t="0" r="r" b="b"/>
                <a:pathLst>
                  <a:path w="348" h="813">
                    <a:moveTo>
                      <a:pt x="0" y="780"/>
                    </a:moveTo>
                    <a:cubicBezTo>
                      <a:pt x="133" y="813"/>
                      <a:pt x="216" y="701"/>
                      <a:pt x="216" y="701"/>
                    </a:cubicBezTo>
                    <a:cubicBezTo>
                      <a:pt x="216" y="701"/>
                      <a:pt x="242" y="781"/>
                      <a:pt x="348" y="784"/>
                    </a:cubicBezTo>
                    <a:cubicBezTo>
                      <a:pt x="344" y="0"/>
                      <a:pt x="344" y="0"/>
                      <a:pt x="344" y="0"/>
                    </a:cubicBezTo>
                    <a:lnTo>
                      <a:pt x="0" y="780"/>
                    </a:lnTo>
                    <a:close/>
                  </a:path>
                </a:pathLst>
              </a:cu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4" name="Freeform 200"/>
              <p:cNvSpPr>
                <a:spLocks/>
              </p:cNvSpPr>
              <p:nvPr/>
            </p:nvSpPr>
            <p:spPr bwMode="auto">
              <a:xfrm>
                <a:off x="-377826" y="2605087"/>
                <a:ext cx="755650" cy="17954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785"/>
                  </a:cxn>
                  <a:cxn ang="0">
                    <a:pos x="7" y="785"/>
                  </a:cxn>
                  <a:cxn ang="0">
                    <a:pos x="141" y="709"/>
                  </a:cxn>
                  <a:cxn ang="0">
                    <a:pos x="343" y="778"/>
                  </a:cxn>
                  <a:cxn ang="0">
                    <a:pos x="0" y="0"/>
                  </a:cxn>
                </a:cxnLst>
                <a:rect l="0" t="0" r="r" b="b"/>
                <a:pathLst>
                  <a:path w="343" h="81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785"/>
                      <a:pt x="0" y="785"/>
                      <a:pt x="0" y="785"/>
                    </a:cubicBezTo>
                    <a:cubicBezTo>
                      <a:pt x="2" y="785"/>
                      <a:pt x="4" y="785"/>
                      <a:pt x="7" y="785"/>
                    </a:cubicBezTo>
                    <a:cubicBezTo>
                      <a:pt x="118" y="785"/>
                      <a:pt x="141" y="709"/>
                      <a:pt x="141" y="709"/>
                    </a:cubicBezTo>
                    <a:cubicBezTo>
                      <a:pt x="141" y="709"/>
                      <a:pt x="199" y="812"/>
                      <a:pt x="343" y="77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345" name="Freeform 201"/>
          <p:cNvSpPr>
            <a:spLocks/>
          </p:cNvSpPr>
          <p:nvPr/>
        </p:nvSpPr>
        <p:spPr bwMode="auto">
          <a:xfrm>
            <a:off x="4398327" y="1925432"/>
            <a:ext cx="3297873" cy="846057"/>
          </a:xfrm>
          <a:custGeom>
            <a:avLst/>
            <a:gdLst/>
            <a:ahLst/>
            <a:cxnLst>
              <a:cxn ang="0">
                <a:pos x="2171" y="556"/>
              </a:cxn>
              <a:cxn ang="0">
                <a:pos x="0" y="556"/>
              </a:cxn>
              <a:cxn ang="0">
                <a:pos x="1113" y="0"/>
              </a:cxn>
              <a:cxn ang="0">
                <a:pos x="2171" y="556"/>
              </a:cxn>
            </a:cxnLst>
            <a:rect l="0" t="0" r="r" b="b"/>
            <a:pathLst>
              <a:path w="2171" h="556">
                <a:moveTo>
                  <a:pt x="2171" y="556"/>
                </a:moveTo>
                <a:cubicBezTo>
                  <a:pt x="0" y="556"/>
                  <a:pt x="0" y="556"/>
                  <a:pt x="0" y="556"/>
                </a:cubicBezTo>
                <a:cubicBezTo>
                  <a:pt x="0" y="556"/>
                  <a:pt x="514" y="0"/>
                  <a:pt x="1113" y="0"/>
                </a:cubicBezTo>
                <a:cubicBezTo>
                  <a:pt x="1713" y="0"/>
                  <a:pt x="2171" y="556"/>
                  <a:pt x="2171" y="556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6" name="Freeform 202"/>
          <p:cNvSpPr>
            <a:spLocks/>
          </p:cNvSpPr>
          <p:nvPr/>
        </p:nvSpPr>
        <p:spPr bwMode="auto">
          <a:xfrm>
            <a:off x="3105263" y="2113798"/>
            <a:ext cx="3656339" cy="1344305"/>
          </a:xfrm>
          <a:custGeom>
            <a:avLst/>
            <a:gdLst>
              <a:gd name="connsiteX0" fmla="*/ 2308 w 2308"/>
              <a:gd name="connsiteY0" fmla="*/ 452 h 840"/>
              <a:gd name="connsiteX1" fmla="*/ 0 w 2308"/>
              <a:gd name="connsiteY1" fmla="*/ 840 h 840"/>
              <a:gd name="connsiteX2" fmla="*/ 1354 w 2308"/>
              <a:gd name="connsiteY2" fmla="*/ 65 h 840"/>
              <a:gd name="connsiteX3" fmla="*/ 2308 w 2308"/>
              <a:gd name="connsiteY3" fmla="*/ 452 h 840"/>
              <a:gd name="connsiteX0" fmla="*/ 2570 w 2570"/>
              <a:gd name="connsiteY0" fmla="*/ 402 h 790"/>
              <a:gd name="connsiteX1" fmla="*/ 262 w 2570"/>
              <a:gd name="connsiteY1" fmla="*/ 790 h 790"/>
              <a:gd name="connsiteX2" fmla="*/ 997 w 2570"/>
              <a:gd name="connsiteY2" fmla="*/ 309 h 790"/>
              <a:gd name="connsiteX3" fmla="*/ 1616 w 2570"/>
              <a:gd name="connsiteY3" fmla="*/ 15 h 790"/>
              <a:gd name="connsiteX4" fmla="*/ 2570 w 2570"/>
              <a:gd name="connsiteY4" fmla="*/ 402 h 790"/>
              <a:gd name="connsiteX0" fmla="*/ 2570 w 2570"/>
              <a:gd name="connsiteY0" fmla="*/ 421 h 809"/>
              <a:gd name="connsiteX1" fmla="*/ 262 w 2570"/>
              <a:gd name="connsiteY1" fmla="*/ 809 h 809"/>
              <a:gd name="connsiteX2" fmla="*/ 846 w 2570"/>
              <a:gd name="connsiteY2" fmla="*/ 215 h 809"/>
              <a:gd name="connsiteX3" fmla="*/ 1616 w 2570"/>
              <a:gd name="connsiteY3" fmla="*/ 34 h 809"/>
              <a:gd name="connsiteX4" fmla="*/ 2570 w 2570"/>
              <a:gd name="connsiteY4" fmla="*/ 421 h 809"/>
              <a:gd name="connsiteX0" fmla="*/ 2670 w 2670"/>
              <a:gd name="connsiteY0" fmla="*/ 421 h 809"/>
              <a:gd name="connsiteX1" fmla="*/ 262 w 2670"/>
              <a:gd name="connsiteY1" fmla="*/ 809 h 809"/>
              <a:gd name="connsiteX2" fmla="*/ 946 w 2670"/>
              <a:gd name="connsiteY2" fmla="*/ 215 h 809"/>
              <a:gd name="connsiteX3" fmla="*/ 1716 w 2670"/>
              <a:gd name="connsiteY3" fmla="*/ 34 h 809"/>
              <a:gd name="connsiteX4" fmla="*/ 2670 w 2670"/>
              <a:gd name="connsiteY4" fmla="*/ 421 h 809"/>
              <a:gd name="connsiteX0" fmla="*/ 2408 w 2408"/>
              <a:gd name="connsiteY0" fmla="*/ 421 h 809"/>
              <a:gd name="connsiteX1" fmla="*/ 0 w 2408"/>
              <a:gd name="connsiteY1" fmla="*/ 809 h 809"/>
              <a:gd name="connsiteX2" fmla="*/ 684 w 2408"/>
              <a:gd name="connsiteY2" fmla="*/ 215 h 809"/>
              <a:gd name="connsiteX3" fmla="*/ 1454 w 2408"/>
              <a:gd name="connsiteY3" fmla="*/ 34 h 809"/>
              <a:gd name="connsiteX4" fmla="*/ 2408 w 2408"/>
              <a:gd name="connsiteY4" fmla="*/ 421 h 809"/>
              <a:gd name="connsiteX0" fmla="*/ 2408 w 2408"/>
              <a:gd name="connsiteY0" fmla="*/ 421 h 809"/>
              <a:gd name="connsiteX1" fmla="*/ 0 w 2408"/>
              <a:gd name="connsiteY1" fmla="*/ 809 h 809"/>
              <a:gd name="connsiteX2" fmla="*/ 684 w 2408"/>
              <a:gd name="connsiteY2" fmla="*/ 215 h 809"/>
              <a:gd name="connsiteX3" fmla="*/ 1454 w 2408"/>
              <a:gd name="connsiteY3" fmla="*/ 34 h 809"/>
              <a:gd name="connsiteX4" fmla="*/ 2408 w 2408"/>
              <a:gd name="connsiteY4" fmla="*/ 421 h 809"/>
              <a:gd name="connsiteX0" fmla="*/ 2408 w 2408"/>
              <a:gd name="connsiteY0" fmla="*/ 432 h 820"/>
              <a:gd name="connsiteX1" fmla="*/ 0 w 2408"/>
              <a:gd name="connsiteY1" fmla="*/ 820 h 820"/>
              <a:gd name="connsiteX2" fmla="*/ 721 w 2408"/>
              <a:gd name="connsiteY2" fmla="*/ 163 h 820"/>
              <a:gd name="connsiteX3" fmla="*/ 1454 w 2408"/>
              <a:gd name="connsiteY3" fmla="*/ 45 h 820"/>
              <a:gd name="connsiteX4" fmla="*/ 2408 w 2408"/>
              <a:gd name="connsiteY4" fmla="*/ 432 h 820"/>
              <a:gd name="connsiteX0" fmla="*/ 2408 w 2408"/>
              <a:gd name="connsiteY0" fmla="*/ 432 h 820"/>
              <a:gd name="connsiteX1" fmla="*/ 0 w 2408"/>
              <a:gd name="connsiteY1" fmla="*/ 820 h 820"/>
              <a:gd name="connsiteX2" fmla="*/ 721 w 2408"/>
              <a:gd name="connsiteY2" fmla="*/ 163 h 820"/>
              <a:gd name="connsiteX3" fmla="*/ 1454 w 2408"/>
              <a:gd name="connsiteY3" fmla="*/ 45 h 820"/>
              <a:gd name="connsiteX4" fmla="*/ 2408 w 2408"/>
              <a:gd name="connsiteY4" fmla="*/ 432 h 820"/>
              <a:gd name="connsiteX0" fmla="*/ 2408 w 2408"/>
              <a:gd name="connsiteY0" fmla="*/ 432 h 820"/>
              <a:gd name="connsiteX1" fmla="*/ 1628 w 2408"/>
              <a:gd name="connsiteY1" fmla="*/ 565 h 820"/>
              <a:gd name="connsiteX2" fmla="*/ 0 w 2408"/>
              <a:gd name="connsiteY2" fmla="*/ 820 h 820"/>
              <a:gd name="connsiteX3" fmla="*/ 721 w 2408"/>
              <a:gd name="connsiteY3" fmla="*/ 163 h 820"/>
              <a:gd name="connsiteX4" fmla="*/ 1454 w 2408"/>
              <a:gd name="connsiteY4" fmla="*/ 45 h 820"/>
              <a:gd name="connsiteX5" fmla="*/ 2408 w 2408"/>
              <a:gd name="connsiteY5" fmla="*/ 432 h 820"/>
              <a:gd name="connsiteX0" fmla="*/ 2408 w 2408"/>
              <a:gd name="connsiteY0" fmla="*/ 432 h 820"/>
              <a:gd name="connsiteX1" fmla="*/ 1628 w 2408"/>
              <a:gd name="connsiteY1" fmla="*/ 565 h 820"/>
              <a:gd name="connsiteX2" fmla="*/ 1618 w 2408"/>
              <a:gd name="connsiteY2" fmla="*/ 402 h 820"/>
              <a:gd name="connsiteX3" fmla="*/ 0 w 2408"/>
              <a:gd name="connsiteY3" fmla="*/ 820 h 820"/>
              <a:gd name="connsiteX4" fmla="*/ 721 w 2408"/>
              <a:gd name="connsiteY4" fmla="*/ 163 h 820"/>
              <a:gd name="connsiteX5" fmla="*/ 1454 w 2408"/>
              <a:gd name="connsiteY5" fmla="*/ 45 h 820"/>
              <a:gd name="connsiteX6" fmla="*/ 2408 w 2408"/>
              <a:gd name="connsiteY6" fmla="*/ 432 h 820"/>
              <a:gd name="connsiteX0" fmla="*/ 2408 w 2408"/>
              <a:gd name="connsiteY0" fmla="*/ 432 h 820"/>
              <a:gd name="connsiteX1" fmla="*/ 2029 w 2408"/>
              <a:gd name="connsiteY1" fmla="*/ 402 h 820"/>
              <a:gd name="connsiteX2" fmla="*/ 1618 w 2408"/>
              <a:gd name="connsiteY2" fmla="*/ 402 h 820"/>
              <a:gd name="connsiteX3" fmla="*/ 0 w 2408"/>
              <a:gd name="connsiteY3" fmla="*/ 820 h 820"/>
              <a:gd name="connsiteX4" fmla="*/ 721 w 2408"/>
              <a:gd name="connsiteY4" fmla="*/ 163 h 820"/>
              <a:gd name="connsiteX5" fmla="*/ 1454 w 2408"/>
              <a:gd name="connsiteY5" fmla="*/ 45 h 820"/>
              <a:gd name="connsiteX6" fmla="*/ 2408 w 2408"/>
              <a:gd name="connsiteY6" fmla="*/ 432 h 820"/>
              <a:gd name="connsiteX0" fmla="*/ 2408 w 2408"/>
              <a:gd name="connsiteY0" fmla="*/ 432 h 820"/>
              <a:gd name="connsiteX1" fmla="*/ 2029 w 2408"/>
              <a:gd name="connsiteY1" fmla="*/ 402 h 820"/>
              <a:gd name="connsiteX2" fmla="*/ 1618 w 2408"/>
              <a:gd name="connsiteY2" fmla="*/ 402 h 820"/>
              <a:gd name="connsiteX3" fmla="*/ 434 w 2408"/>
              <a:gd name="connsiteY3" fmla="*/ 705 h 820"/>
              <a:gd name="connsiteX4" fmla="*/ 0 w 2408"/>
              <a:gd name="connsiteY4" fmla="*/ 820 h 820"/>
              <a:gd name="connsiteX5" fmla="*/ 721 w 2408"/>
              <a:gd name="connsiteY5" fmla="*/ 163 h 820"/>
              <a:gd name="connsiteX6" fmla="*/ 1454 w 2408"/>
              <a:gd name="connsiteY6" fmla="*/ 45 h 820"/>
              <a:gd name="connsiteX7" fmla="*/ 2408 w 2408"/>
              <a:gd name="connsiteY7" fmla="*/ 432 h 820"/>
              <a:gd name="connsiteX0" fmla="*/ 2408 w 2408"/>
              <a:gd name="connsiteY0" fmla="*/ 432 h 842"/>
              <a:gd name="connsiteX1" fmla="*/ 2029 w 2408"/>
              <a:gd name="connsiteY1" fmla="*/ 402 h 842"/>
              <a:gd name="connsiteX2" fmla="*/ 1618 w 2408"/>
              <a:gd name="connsiteY2" fmla="*/ 402 h 842"/>
              <a:gd name="connsiteX3" fmla="*/ 434 w 2408"/>
              <a:gd name="connsiteY3" fmla="*/ 705 h 842"/>
              <a:gd name="connsiteX4" fmla="*/ 429 w 2408"/>
              <a:gd name="connsiteY4" fmla="*/ 842 h 842"/>
              <a:gd name="connsiteX5" fmla="*/ 0 w 2408"/>
              <a:gd name="connsiteY5" fmla="*/ 820 h 842"/>
              <a:gd name="connsiteX6" fmla="*/ 721 w 2408"/>
              <a:gd name="connsiteY6" fmla="*/ 163 h 842"/>
              <a:gd name="connsiteX7" fmla="*/ 1454 w 2408"/>
              <a:gd name="connsiteY7" fmla="*/ 45 h 842"/>
              <a:gd name="connsiteX8" fmla="*/ 2408 w 2408"/>
              <a:gd name="connsiteY8" fmla="*/ 432 h 842"/>
              <a:gd name="connsiteX0" fmla="*/ 2408 w 2408"/>
              <a:gd name="connsiteY0" fmla="*/ 432 h 883"/>
              <a:gd name="connsiteX1" fmla="*/ 2029 w 2408"/>
              <a:gd name="connsiteY1" fmla="*/ 402 h 883"/>
              <a:gd name="connsiteX2" fmla="*/ 1618 w 2408"/>
              <a:gd name="connsiteY2" fmla="*/ 402 h 883"/>
              <a:gd name="connsiteX3" fmla="*/ 434 w 2408"/>
              <a:gd name="connsiteY3" fmla="*/ 837 h 883"/>
              <a:gd name="connsiteX4" fmla="*/ 429 w 2408"/>
              <a:gd name="connsiteY4" fmla="*/ 842 h 883"/>
              <a:gd name="connsiteX5" fmla="*/ 0 w 2408"/>
              <a:gd name="connsiteY5" fmla="*/ 820 h 883"/>
              <a:gd name="connsiteX6" fmla="*/ 721 w 2408"/>
              <a:gd name="connsiteY6" fmla="*/ 163 h 883"/>
              <a:gd name="connsiteX7" fmla="*/ 1454 w 2408"/>
              <a:gd name="connsiteY7" fmla="*/ 45 h 883"/>
              <a:gd name="connsiteX8" fmla="*/ 2408 w 2408"/>
              <a:gd name="connsiteY8" fmla="*/ 432 h 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08" h="883">
                <a:moveTo>
                  <a:pt x="2408" y="432"/>
                </a:moveTo>
                <a:lnTo>
                  <a:pt x="2029" y="402"/>
                </a:lnTo>
                <a:cubicBezTo>
                  <a:pt x="2026" y="348"/>
                  <a:pt x="1621" y="456"/>
                  <a:pt x="1618" y="402"/>
                </a:cubicBezTo>
                <a:lnTo>
                  <a:pt x="434" y="837"/>
                </a:lnTo>
                <a:cubicBezTo>
                  <a:pt x="432" y="883"/>
                  <a:pt x="431" y="796"/>
                  <a:pt x="429" y="842"/>
                </a:cubicBezTo>
                <a:lnTo>
                  <a:pt x="0" y="820"/>
                </a:lnTo>
                <a:cubicBezTo>
                  <a:pt x="527" y="218"/>
                  <a:pt x="479" y="292"/>
                  <a:pt x="721" y="163"/>
                </a:cubicBezTo>
                <a:cubicBezTo>
                  <a:pt x="1061" y="49"/>
                  <a:pt x="1173" y="0"/>
                  <a:pt x="1454" y="45"/>
                </a:cubicBezTo>
                <a:cubicBezTo>
                  <a:pt x="1735" y="90"/>
                  <a:pt x="2379" y="345"/>
                  <a:pt x="2408" y="43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273"/>
          <p:cNvGrpSpPr/>
          <p:nvPr/>
        </p:nvGrpSpPr>
        <p:grpSpPr>
          <a:xfrm>
            <a:off x="2768713" y="2518807"/>
            <a:ext cx="336550" cy="857792"/>
            <a:chOff x="2841625" y="1824038"/>
            <a:chExt cx="520700" cy="1327151"/>
          </a:xfrm>
        </p:grpSpPr>
        <p:sp>
          <p:nvSpPr>
            <p:cNvPr id="6350" name="Freeform 206"/>
            <p:cNvSpPr>
              <a:spLocks/>
            </p:cNvSpPr>
            <p:nvPr/>
          </p:nvSpPr>
          <p:spPr bwMode="auto">
            <a:xfrm>
              <a:off x="2841625" y="1824038"/>
              <a:ext cx="260350" cy="1116013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0" y="703"/>
                </a:cxn>
                <a:cxn ang="0">
                  <a:pos x="164" y="703"/>
                </a:cxn>
                <a:cxn ang="0">
                  <a:pos x="164" y="0"/>
                </a:cxn>
                <a:cxn ang="0">
                  <a:pos x="164" y="0"/>
                </a:cxn>
              </a:cxnLst>
              <a:rect l="0" t="0" r="r" b="b"/>
              <a:pathLst>
                <a:path w="164" h="703">
                  <a:moveTo>
                    <a:pt x="164" y="0"/>
                  </a:moveTo>
                  <a:lnTo>
                    <a:pt x="0" y="703"/>
                  </a:lnTo>
                  <a:lnTo>
                    <a:pt x="164" y="703"/>
                  </a:lnTo>
                  <a:lnTo>
                    <a:pt x="164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1" name="Freeform 207"/>
            <p:cNvSpPr>
              <a:spLocks/>
            </p:cNvSpPr>
            <p:nvPr/>
          </p:nvSpPr>
          <p:spPr bwMode="auto">
            <a:xfrm>
              <a:off x="3101975" y="1824038"/>
              <a:ext cx="260350" cy="11160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03"/>
                </a:cxn>
                <a:cxn ang="0">
                  <a:pos x="164" y="703"/>
                </a:cxn>
                <a:cxn ang="0">
                  <a:pos x="0" y="0"/>
                </a:cxn>
              </a:cxnLst>
              <a:rect l="0" t="0" r="r" b="b"/>
              <a:pathLst>
                <a:path w="164" h="703">
                  <a:moveTo>
                    <a:pt x="0" y="0"/>
                  </a:moveTo>
                  <a:lnTo>
                    <a:pt x="0" y="703"/>
                  </a:lnTo>
                  <a:lnTo>
                    <a:pt x="164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2" name="Freeform 208"/>
            <p:cNvSpPr>
              <a:spLocks/>
            </p:cNvSpPr>
            <p:nvPr/>
          </p:nvSpPr>
          <p:spPr bwMode="auto">
            <a:xfrm>
              <a:off x="2933700" y="2201863"/>
              <a:ext cx="168275" cy="949325"/>
            </a:xfrm>
            <a:custGeom>
              <a:avLst/>
              <a:gdLst/>
              <a:ahLst/>
              <a:cxnLst>
                <a:cxn ang="0">
                  <a:pos x="106" y="0"/>
                </a:cxn>
                <a:cxn ang="0">
                  <a:pos x="101" y="167"/>
                </a:cxn>
                <a:cxn ang="0">
                  <a:pos x="51" y="117"/>
                </a:cxn>
                <a:cxn ang="0">
                  <a:pos x="99" y="186"/>
                </a:cxn>
                <a:cxn ang="0">
                  <a:pos x="99" y="260"/>
                </a:cxn>
                <a:cxn ang="0">
                  <a:pos x="19" y="184"/>
                </a:cxn>
                <a:cxn ang="0">
                  <a:pos x="97" y="286"/>
                </a:cxn>
                <a:cxn ang="0">
                  <a:pos x="94" y="365"/>
                </a:cxn>
                <a:cxn ang="0">
                  <a:pos x="0" y="272"/>
                </a:cxn>
                <a:cxn ang="0">
                  <a:pos x="94" y="391"/>
                </a:cxn>
                <a:cxn ang="0">
                  <a:pos x="87" y="598"/>
                </a:cxn>
                <a:cxn ang="0">
                  <a:pos x="106" y="598"/>
                </a:cxn>
                <a:cxn ang="0">
                  <a:pos x="106" y="39"/>
                </a:cxn>
                <a:cxn ang="0">
                  <a:pos x="106" y="0"/>
                </a:cxn>
              </a:cxnLst>
              <a:rect l="0" t="0" r="r" b="b"/>
              <a:pathLst>
                <a:path w="106" h="598">
                  <a:moveTo>
                    <a:pt x="106" y="0"/>
                  </a:moveTo>
                  <a:lnTo>
                    <a:pt x="101" y="167"/>
                  </a:lnTo>
                  <a:lnTo>
                    <a:pt x="51" y="117"/>
                  </a:lnTo>
                  <a:lnTo>
                    <a:pt x="99" y="186"/>
                  </a:lnTo>
                  <a:lnTo>
                    <a:pt x="99" y="260"/>
                  </a:lnTo>
                  <a:lnTo>
                    <a:pt x="19" y="184"/>
                  </a:lnTo>
                  <a:lnTo>
                    <a:pt x="97" y="286"/>
                  </a:lnTo>
                  <a:lnTo>
                    <a:pt x="94" y="365"/>
                  </a:lnTo>
                  <a:lnTo>
                    <a:pt x="0" y="272"/>
                  </a:lnTo>
                  <a:lnTo>
                    <a:pt x="94" y="391"/>
                  </a:lnTo>
                  <a:lnTo>
                    <a:pt x="87" y="598"/>
                  </a:lnTo>
                  <a:lnTo>
                    <a:pt x="106" y="598"/>
                  </a:lnTo>
                  <a:lnTo>
                    <a:pt x="106" y="39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3" name="Freeform 209"/>
            <p:cNvSpPr>
              <a:spLocks/>
            </p:cNvSpPr>
            <p:nvPr/>
          </p:nvSpPr>
          <p:spPr bwMode="auto">
            <a:xfrm>
              <a:off x="3101975" y="2263776"/>
              <a:ext cx="168275" cy="887413"/>
            </a:xfrm>
            <a:custGeom>
              <a:avLst/>
              <a:gdLst/>
              <a:ahLst/>
              <a:cxnLst>
                <a:cxn ang="0">
                  <a:pos x="12" y="354"/>
                </a:cxn>
                <a:cxn ang="0">
                  <a:pos x="106" y="233"/>
                </a:cxn>
                <a:cxn ang="0">
                  <a:pos x="10" y="326"/>
                </a:cxn>
                <a:cxn ang="0">
                  <a:pos x="7" y="250"/>
                </a:cxn>
                <a:cxn ang="0">
                  <a:pos x="87" y="145"/>
                </a:cxn>
                <a:cxn ang="0">
                  <a:pos x="7" y="221"/>
                </a:cxn>
                <a:cxn ang="0">
                  <a:pos x="5" y="145"/>
                </a:cxn>
                <a:cxn ang="0">
                  <a:pos x="53" y="76"/>
                </a:cxn>
                <a:cxn ang="0">
                  <a:pos x="5" y="128"/>
                </a:cxn>
                <a:cxn ang="0">
                  <a:pos x="0" y="0"/>
                </a:cxn>
                <a:cxn ang="0">
                  <a:pos x="0" y="559"/>
                </a:cxn>
                <a:cxn ang="0">
                  <a:pos x="20" y="559"/>
                </a:cxn>
                <a:cxn ang="0">
                  <a:pos x="12" y="354"/>
                </a:cxn>
              </a:cxnLst>
              <a:rect l="0" t="0" r="r" b="b"/>
              <a:pathLst>
                <a:path w="106" h="559">
                  <a:moveTo>
                    <a:pt x="12" y="354"/>
                  </a:moveTo>
                  <a:lnTo>
                    <a:pt x="106" y="233"/>
                  </a:lnTo>
                  <a:lnTo>
                    <a:pt x="10" y="326"/>
                  </a:lnTo>
                  <a:lnTo>
                    <a:pt x="7" y="250"/>
                  </a:lnTo>
                  <a:lnTo>
                    <a:pt x="87" y="145"/>
                  </a:lnTo>
                  <a:lnTo>
                    <a:pt x="7" y="221"/>
                  </a:lnTo>
                  <a:lnTo>
                    <a:pt x="5" y="145"/>
                  </a:lnTo>
                  <a:lnTo>
                    <a:pt x="53" y="76"/>
                  </a:lnTo>
                  <a:lnTo>
                    <a:pt x="5" y="128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20" y="559"/>
                  </a:lnTo>
                  <a:lnTo>
                    <a:pt x="12" y="354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274"/>
          <p:cNvGrpSpPr/>
          <p:nvPr/>
        </p:nvGrpSpPr>
        <p:grpSpPr>
          <a:xfrm>
            <a:off x="660944" y="815607"/>
            <a:ext cx="336550" cy="857792"/>
            <a:chOff x="2841625" y="1824038"/>
            <a:chExt cx="520700" cy="1327151"/>
          </a:xfrm>
        </p:grpSpPr>
        <p:sp>
          <p:nvSpPr>
            <p:cNvPr id="276" name="Freeform 206"/>
            <p:cNvSpPr>
              <a:spLocks/>
            </p:cNvSpPr>
            <p:nvPr/>
          </p:nvSpPr>
          <p:spPr bwMode="auto">
            <a:xfrm>
              <a:off x="2841625" y="1824038"/>
              <a:ext cx="260350" cy="1116013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0" y="703"/>
                </a:cxn>
                <a:cxn ang="0">
                  <a:pos x="164" y="703"/>
                </a:cxn>
                <a:cxn ang="0">
                  <a:pos x="164" y="0"/>
                </a:cxn>
                <a:cxn ang="0">
                  <a:pos x="164" y="0"/>
                </a:cxn>
              </a:cxnLst>
              <a:rect l="0" t="0" r="r" b="b"/>
              <a:pathLst>
                <a:path w="164" h="703">
                  <a:moveTo>
                    <a:pt x="164" y="0"/>
                  </a:moveTo>
                  <a:lnTo>
                    <a:pt x="0" y="703"/>
                  </a:lnTo>
                  <a:lnTo>
                    <a:pt x="164" y="703"/>
                  </a:lnTo>
                  <a:lnTo>
                    <a:pt x="164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207"/>
            <p:cNvSpPr>
              <a:spLocks/>
            </p:cNvSpPr>
            <p:nvPr/>
          </p:nvSpPr>
          <p:spPr bwMode="auto">
            <a:xfrm>
              <a:off x="3101975" y="1824038"/>
              <a:ext cx="260350" cy="11160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03"/>
                </a:cxn>
                <a:cxn ang="0">
                  <a:pos x="164" y="703"/>
                </a:cxn>
                <a:cxn ang="0">
                  <a:pos x="0" y="0"/>
                </a:cxn>
              </a:cxnLst>
              <a:rect l="0" t="0" r="r" b="b"/>
              <a:pathLst>
                <a:path w="164" h="703">
                  <a:moveTo>
                    <a:pt x="0" y="0"/>
                  </a:moveTo>
                  <a:lnTo>
                    <a:pt x="0" y="703"/>
                  </a:lnTo>
                  <a:lnTo>
                    <a:pt x="164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208"/>
            <p:cNvSpPr>
              <a:spLocks/>
            </p:cNvSpPr>
            <p:nvPr/>
          </p:nvSpPr>
          <p:spPr bwMode="auto">
            <a:xfrm>
              <a:off x="2933700" y="2201863"/>
              <a:ext cx="168275" cy="949325"/>
            </a:xfrm>
            <a:custGeom>
              <a:avLst/>
              <a:gdLst/>
              <a:ahLst/>
              <a:cxnLst>
                <a:cxn ang="0">
                  <a:pos x="106" y="0"/>
                </a:cxn>
                <a:cxn ang="0">
                  <a:pos x="101" y="167"/>
                </a:cxn>
                <a:cxn ang="0">
                  <a:pos x="51" y="117"/>
                </a:cxn>
                <a:cxn ang="0">
                  <a:pos x="99" y="186"/>
                </a:cxn>
                <a:cxn ang="0">
                  <a:pos x="99" y="260"/>
                </a:cxn>
                <a:cxn ang="0">
                  <a:pos x="19" y="184"/>
                </a:cxn>
                <a:cxn ang="0">
                  <a:pos x="97" y="286"/>
                </a:cxn>
                <a:cxn ang="0">
                  <a:pos x="94" y="365"/>
                </a:cxn>
                <a:cxn ang="0">
                  <a:pos x="0" y="272"/>
                </a:cxn>
                <a:cxn ang="0">
                  <a:pos x="94" y="391"/>
                </a:cxn>
                <a:cxn ang="0">
                  <a:pos x="87" y="598"/>
                </a:cxn>
                <a:cxn ang="0">
                  <a:pos x="106" y="598"/>
                </a:cxn>
                <a:cxn ang="0">
                  <a:pos x="106" y="39"/>
                </a:cxn>
                <a:cxn ang="0">
                  <a:pos x="106" y="0"/>
                </a:cxn>
              </a:cxnLst>
              <a:rect l="0" t="0" r="r" b="b"/>
              <a:pathLst>
                <a:path w="106" h="598">
                  <a:moveTo>
                    <a:pt x="106" y="0"/>
                  </a:moveTo>
                  <a:lnTo>
                    <a:pt x="101" y="167"/>
                  </a:lnTo>
                  <a:lnTo>
                    <a:pt x="51" y="117"/>
                  </a:lnTo>
                  <a:lnTo>
                    <a:pt x="99" y="186"/>
                  </a:lnTo>
                  <a:lnTo>
                    <a:pt x="99" y="260"/>
                  </a:lnTo>
                  <a:lnTo>
                    <a:pt x="19" y="184"/>
                  </a:lnTo>
                  <a:lnTo>
                    <a:pt x="97" y="286"/>
                  </a:lnTo>
                  <a:lnTo>
                    <a:pt x="94" y="365"/>
                  </a:lnTo>
                  <a:lnTo>
                    <a:pt x="0" y="272"/>
                  </a:lnTo>
                  <a:lnTo>
                    <a:pt x="94" y="391"/>
                  </a:lnTo>
                  <a:lnTo>
                    <a:pt x="87" y="598"/>
                  </a:lnTo>
                  <a:lnTo>
                    <a:pt x="106" y="598"/>
                  </a:lnTo>
                  <a:lnTo>
                    <a:pt x="106" y="39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209"/>
            <p:cNvSpPr>
              <a:spLocks/>
            </p:cNvSpPr>
            <p:nvPr/>
          </p:nvSpPr>
          <p:spPr bwMode="auto">
            <a:xfrm>
              <a:off x="3101975" y="2263776"/>
              <a:ext cx="168275" cy="887413"/>
            </a:xfrm>
            <a:custGeom>
              <a:avLst/>
              <a:gdLst/>
              <a:ahLst/>
              <a:cxnLst>
                <a:cxn ang="0">
                  <a:pos x="12" y="354"/>
                </a:cxn>
                <a:cxn ang="0">
                  <a:pos x="106" y="233"/>
                </a:cxn>
                <a:cxn ang="0">
                  <a:pos x="10" y="326"/>
                </a:cxn>
                <a:cxn ang="0">
                  <a:pos x="7" y="250"/>
                </a:cxn>
                <a:cxn ang="0">
                  <a:pos x="87" y="145"/>
                </a:cxn>
                <a:cxn ang="0">
                  <a:pos x="7" y="221"/>
                </a:cxn>
                <a:cxn ang="0">
                  <a:pos x="5" y="145"/>
                </a:cxn>
                <a:cxn ang="0">
                  <a:pos x="53" y="76"/>
                </a:cxn>
                <a:cxn ang="0">
                  <a:pos x="5" y="128"/>
                </a:cxn>
                <a:cxn ang="0">
                  <a:pos x="0" y="0"/>
                </a:cxn>
                <a:cxn ang="0">
                  <a:pos x="0" y="559"/>
                </a:cxn>
                <a:cxn ang="0">
                  <a:pos x="20" y="559"/>
                </a:cxn>
                <a:cxn ang="0">
                  <a:pos x="12" y="354"/>
                </a:cxn>
              </a:cxnLst>
              <a:rect l="0" t="0" r="r" b="b"/>
              <a:pathLst>
                <a:path w="106" h="559">
                  <a:moveTo>
                    <a:pt x="12" y="354"/>
                  </a:moveTo>
                  <a:lnTo>
                    <a:pt x="106" y="233"/>
                  </a:lnTo>
                  <a:lnTo>
                    <a:pt x="10" y="326"/>
                  </a:lnTo>
                  <a:lnTo>
                    <a:pt x="7" y="250"/>
                  </a:lnTo>
                  <a:lnTo>
                    <a:pt x="87" y="145"/>
                  </a:lnTo>
                  <a:lnTo>
                    <a:pt x="7" y="221"/>
                  </a:lnTo>
                  <a:lnTo>
                    <a:pt x="5" y="145"/>
                  </a:lnTo>
                  <a:lnTo>
                    <a:pt x="53" y="76"/>
                  </a:lnTo>
                  <a:lnTo>
                    <a:pt x="5" y="128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20" y="559"/>
                  </a:lnTo>
                  <a:lnTo>
                    <a:pt x="12" y="354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279"/>
          <p:cNvGrpSpPr/>
          <p:nvPr/>
        </p:nvGrpSpPr>
        <p:grpSpPr>
          <a:xfrm>
            <a:off x="4770357" y="1799663"/>
            <a:ext cx="336550" cy="857792"/>
            <a:chOff x="2841625" y="1824038"/>
            <a:chExt cx="520700" cy="1327151"/>
          </a:xfrm>
        </p:grpSpPr>
        <p:sp>
          <p:nvSpPr>
            <p:cNvPr id="281" name="Freeform 206"/>
            <p:cNvSpPr>
              <a:spLocks/>
            </p:cNvSpPr>
            <p:nvPr/>
          </p:nvSpPr>
          <p:spPr bwMode="auto">
            <a:xfrm>
              <a:off x="2841625" y="1824038"/>
              <a:ext cx="260350" cy="1116013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0" y="703"/>
                </a:cxn>
                <a:cxn ang="0">
                  <a:pos x="164" y="703"/>
                </a:cxn>
                <a:cxn ang="0">
                  <a:pos x="164" y="0"/>
                </a:cxn>
                <a:cxn ang="0">
                  <a:pos x="164" y="0"/>
                </a:cxn>
              </a:cxnLst>
              <a:rect l="0" t="0" r="r" b="b"/>
              <a:pathLst>
                <a:path w="164" h="703">
                  <a:moveTo>
                    <a:pt x="164" y="0"/>
                  </a:moveTo>
                  <a:lnTo>
                    <a:pt x="0" y="703"/>
                  </a:lnTo>
                  <a:lnTo>
                    <a:pt x="164" y="703"/>
                  </a:lnTo>
                  <a:lnTo>
                    <a:pt x="164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207"/>
            <p:cNvSpPr>
              <a:spLocks/>
            </p:cNvSpPr>
            <p:nvPr/>
          </p:nvSpPr>
          <p:spPr bwMode="auto">
            <a:xfrm>
              <a:off x="3101975" y="1824038"/>
              <a:ext cx="260350" cy="11160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03"/>
                </a:cxn>
                <a:cxn ang="0">
                  <a:pos x="164" y="703"/>
                </a:cxn>
                <a:cxn ang="0">
                  <a:pos x="0" y="0"/>
                </a:cxn>
              </a:cxnLst>
              <a:rect l="0" t="0" r="r" b="b"/>
              <a:pathLst>
                <a:path w="164" h="703">
                  <a:moveTo>
                    <a:pt x="0" y="0"/>
                  </a:moveTo>
                  <a:lnTo>
                    <a:pt x="0" y="703"/>
                  </a:lnTo>
                  <a:lnTo>
                    <a:pt x="164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208"/>
            <p:cNvSpPr>
              <a:spLocks/>
            </p:cNvSpPr>
            <p:nvPr/>
          </p:nvSpPr>
          <p:spPr bwMode="auto">
            <a:xfrm>
              <a:off x="2933700" y="2201863"/>
              <a:ext cx="168275" cy="949325"/>
            </a:xfrm>
            <a:custGeom>
              <a:avLst/>
              <a:gdLst/>
              <a:ahLst/>
              <a:cxnLst>
                <a:cxn ang="0">
                  <a:pos x="106" y="0"/>
                </a:cxn>
                <a:cxn ang="0">
                  <a:pos x="101" y="167"/>
                </a:cxn>
                <a:cxn ang="0">
                  <a:pos x="51" y="117"/>
                </a:cxn>
                <a:cxn ang="0">
                  <a:pos x="99" y="186"/>
                </a:cxn>
                <a:cxn ang="0">
                  <a:pos x="99" y="260"/>
                </a:cxn>
                <a:cxn ang="0">
                  <a:pos x="19" y="184"/>
                </a:cxn>
                <a:cxn ang="0">
                  <a:pos x="97" y="286"/>
                </a:cxn>
                <a:cxn ang="0">
                  <a:pos x="94" y="365"/>
                </a:cxn>
                <a:cxn ang="0">
                  <a:pos x="0" y="272"/>
                </a:cxn>
                <a:cxn ang="0">
                  <a:pos x="94" y="391"/>
                </a:cxn>
                <a:cxn ang="0">
                  <a:pos x="87" y="598"/>
                </a:cxn>
                <a:cxn ang="0">
                  <a:pos x="106" y="598"/>
                </a:cxn>
                <a:cxn ang="0">
                  <a:pos x="106" y="39"/>
                </a:cxn>
                <a:cxn ang="0">
                  <a:pos x="106" y="0"/>
                </a:cxn>
              </a:cxnLst>
              <a:rect l="0" t="0" r="r" b="b"/>
              <a:pathLst>
                <a:path w="106" h="598">
                  <a:moveTo>
                    <a:pt x="106" y="0"/>
                  </a:moveTo>
                  <a:lnTo>
                    <a:pt x="101" y="167"/>
                  </a:lnTo>
                  <a:lnTo>
                    <a:pt x="51" y="117"/>
                  </a:lnTo>
                  <a:lnTo>
                    <a:pt x="99" y="186"/>
                  </a:lnTo>
                  <a:lnTo>
                    <a:pt x="99" y="260"/>
                  </a:lnTo>
                  <a:lnTo>
                    <a:pt x="19" y="184"/>
                  </a:lnTo>
                  <a:lnTo>
                    <a:pt x="97" y="286"/>
                  </a:lnTo>
                  <a:lnTo>
                    <a:pt x="94" y="365"/>
                  </a:lnTo>
                  <a:lnTo>
                    <a:pt x="0" y="272"/>
                  </a:lnTo>
                  <a:lnTo>
                    <a:pt x="94" y="391"/>
                  </a:lnTo>
                  <a:lnTo>
                    <a:pt x="87" y="598"/>
                  </a:lnTo>
                  <a:lnTo>
                    <a:pt x="106" y="598"/>
                  </a:lnTo>
                  <a:lnTo>
                    <a:pt x="106" y="39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209"/>
            <p:cNvSpPr>
              <a:spLocks/>
            </p:cNvSpPr>
            <p:nvPr/>
          </p:nvSpPr>
          <p:spPr bwMode="auto">
            <a:xfrm>
              <a:off x="3101975" y="2263776"/>
              <a:ext cx="168275" cy="887413"/>
            </a:xfrm>
            <a:custGeom>
              <a:avLst/>
              <a:gdLst/>
              <a:ahLst/>
              <a:cxnLst>
                <a:cxn ang="0">
                  <a:pos x="12" y="354"/>
                </a:cxn>
                <a:cxn ang="0">
                  <a:pos x="106" y="233"/>
                </a:cxn>
                <a:cxn ang="0">
                  <a:pos x="10" y="326"/>
                </a:cxn>
                <a:cxn ang="0">
                  <a:pos x="7" y="250"/>
                </a:cxn>
                <a:cxn ang="0">
                  <a:pos x="87" y="145"/>
                </a:cxn>
                <a:cxn ang="0">
                  <a:pos x="7" y="221"/>
                </a:cxn>
                <a:cxn ang="0">
                  <a:pos x="5" y="145"/>
                </a:cxn>
                <a:cxn ang="0">
                  <a:pos x="53" y="76"/>
                </a:cxn>
                <a:cxn ang="0">
                  <a:pos x="5" y="128"/>
                </a:cxn>
                <a:cxn ang="0">
                  <a:pos x="0" y="0"/>
                </a:cxn>
                <a:cxn ang="0">
                  <a:pos x="0" y="559"/>
                </a:cxn>
                <a:cxn ang="0">
                  <a:pos x="20" y="559"/>
                </a:cxn>
                <a:cxn ang="0">
                  <a:pos x="12" y="354"/>
                </a:cxn>
              </a:cxnLst>
              <a:rect l="0" t="0" r="r" b="b"/>
              <a:pathLst>
                <a:path w="106" h="559">
                  <a:moveTo>
                    <a:pt x="12" y="354"/>
                  </a:moveTo>
                  <a:lnTo>
                    <a:pt x="106" y="233"/>
                  </a:lnTo>
                  <a:lnTo>
                    <a:pt x="10" y="326"/>
                  </a:lnTo>
                  <a:lnTo>
                    <a:pt x="7" y="250"/>
                  </a:lnTo>
                  <a:lnTo>
                    <a:pt x="87" y="145"/>
                  </a:lnTo>
                  <a:lnTo>
                    <a:pt x="7" y="221"/>
                  </a:lnTo>
                  <a:lnTo>
                    <a:pt x="5" y="145"/>
                  </a:lnTo>
                  <a:lnTo>
                    <a:pt x="53" y="76"/>
                  </a:lnTo>
                  <a:lnTo>
                    <a:pt x="5" y="128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20" y="559"/>
                  </a:lnTo>
                  <a:lnTo>
                    <a:pt x="12" y="354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284"/>
          <p:cNvGrpSpPr/>
          <p:nvPr/>
        </p:nvGrpSpPr>
        <p:grpSpPr>
          <a:xfrm>
            <a:off x="7241128" y="1819508"/>
            <a:ext cx="336550" cy="857792"/>
            <a:chOff x="2841625" y="1824038"/>
            <a:chExt cx="520700" cy="1327151"/>
          </a:xfrm>
        </p:grpSpPr>
        <p:sp>
          <p:nvSpPr>
            <p:cNvPr id="286" name="Freeform 206"/>
            <p:cNvSpPr>
              <a:spLocks/>
            </p:cNvSpPr>
            <p:nvPr/>
          </p:nvSpPr>
          <p:spPr bwMode="auto">
            <a:xfrm>
              <a:off x="2841625" y="1824038"/>
              <a:ext cx="260350" cy="1116013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0" y="703"/>
                </a:cxn>
                <a:cxn ang="0">
                  <a:pos x="164" y="703"/>
                </a:cxn>
                <a:cxn ang="0">
                  <a:pos x="164" y="0"/>
                </a:cxn>
                <a:cxn ang="0">
                  <a:pos x="164" y="0"/>
                </a:cxn>
              </a:cxnLst>
              <a:rect l="0" t="0" r="r" b="b"/>
              <a:pathLst>
                <a:path w="164" h="703">
                  <a:moveTo>
                    <a:pt x="164" y="0"/>
                  </a:moveTo>
                  <a:lnTo>
                    <a:pt x="0" y="703"/>
                  </a:lnTo>
                  <a:lnTo>
                    <a:pt x="164" y="703"/>
                  </a:lnTo>
                  <a:lnTo>
                    <a:pt x="164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207"/>
            <p:cNvSpPr>
              <a:spLocks/>
            </p:cNvSpPr>
            <p:nvPr/>
          </p:nvSpPr>
          <p:spPr bwMode="auto">
            <a:xfrm>
              <a:off x="3101975" y="1824038"/>
              <a:ext cx="260350" cy="11160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03"/>
                </a:cxn>
                <a:cxn ang="0">
                  <a:pos x="164" y="703"/>
                </a:cxn>
                <a:cxn ang="0">
                  <a:pos x="0" y="0"/>
                </a:cxn>
              </a:cxnLst>
              <a:rect l="0" t="0" r="r" b="b"/>
              <a:pathLst>
                <a:path w="164" h="703">
                  <a:moveTo>
                    <a:pt x="0" y="0"/>
                  </a:moveTo>
                  <a:lnTo>
                    <a:pt x="0" y="703"/>
                  </a:lnTo>
                  <a:lnTo>
                    <a:pt x="164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208"/>
            <p:cNvSpPr>
              <a:spLocks/>
            </p:cNvSpPr>
            <p:nvPr/>
          </p:nvSpPr>
          <p:spPr bwMode="auto">
            <a:xfrm>
              <a:off x="2933700" y="2201863"/>
              <a:ext cx="168275" cy="949325"/>
            </a:xfrm>
            <a:custGeom>
              <a:avLst/>
              <a:gdLst/>
              <a:ahLst/>
              <a:cxnLst>
                <a:cxn ang="0">
                  <a:pos x="106" y="0"/>
                </a:cxn>
                <a:cxn ang="0">
                  <a:pos x="101" y="167"/>
                </a:cxn>
                <a:cxn ang="0">
                  <a:pos x="51" y="117"/>
                </a:cxn>
                <a:cxn ang="0">
                  <a:pos x="99" y="186"/>
                </a:cxn>
                <a:cxn ang="0">
                  <a:pos x="99" y="260"/>
                </a:cxn>
                <a:cxn ang="0">
                  <a:pos x="19" y="184"/>
                </a:cxn>
                <a:cxn ang="0">
                  <a:pos x="97" y="286"/>
                </a:cxn>
                <a:cxn ang="0">
                  <a:pos x="94" y="365"/>
                </a:cxn>
                <a:cxn ang="0">
                  <a:pos x="0" y="272"/>
                </a:cxn>
                <a:cxn ang="0">
                  <a:pos x="94" y="391"/>
                </a:cxn>
                <a:cxn ang="0">
                  <a:pos x="87" y="598"/>
                </a:cxn>
                <a:cxn ang="0">
                  <a:pos x="106" y="598"/>
                </a:cxn>
                <a:cxn ang="0">
                  <a:pos x="106" y="39"/>
                </a:cxn>
                <a:cxn ang="0">
                  <a:pos x="106" y="0"/>
                </a:cxn>
              </a:cxnLst>
              <a:rect l="0" t="0" r="r" b="b"/>
              <a:pathLst>
                <a:path w="106" h="598">
                  <a:moveTo>
                    <a:pt x="106" y="0"/>
                  </a:moveTo>
                  <a:lnTo>
                    <a:pt x="101" y="167"/>
                  </a:lnTo>
                  <a:lnTo>
                    <a:pt x="51" y="117"/>
                  </a:lnTo>
                  <a:lnTo>
                    <a:pt x="99" y="186"/>
                  </a:lnTo>
                  <a:lnTo>
                    <a:pt x="99" y="260"/>
                  </a:lnTo>
                  <a:lnTo>
                    <a:pt x="19" y="184"/>
                  </a:lnTo>
                  <a:lnTo>
                    <a:pt x="97" y="286"/>
                  </a:lnTo>
                  <a:lnTo>
                    <a:pt x="94" y="365"/>
                  </a:lnTo>
                  <a:lnTo>
                    <a:pt x="0" y="272"/>
                  </a:lnTo>
                  <a:lnTo>
                    <a:pt x="94" y="391"/>
                  </a:lnTo>
                  <a:lnTo>
                    <a:pt x="87" y="598"/>
                  </a:lnTo>
                  <a:lnTo>
                    <a:pt x="106" y="598"/>
                  </a:lnTo>
                  <a:lnTo>
                    <a:pt x="106" y="39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09"/>
            <p:cNvSpPr>
              <a:spLocks/>
            </p:cNvSpPr>
            <p:nvPr/>
          </p:nvSpPr>
          <p:spPr bwMode="auto">
            <a:xfrm>
              <a:off x="3101975" y="2263776"/>
              <a:ext cx="168275" cy="887413"/>
            </a:xfrm>
            <a:custGeom>
              <a:avLst/>
              <a:gdLst/>
              <a:ahLst/>
              <a:cxnLst>
                <a:cxn ang="0">
                  <a:pos x="12" y="354"/>
                </a:cxn>
                <a:cxn ang="0">
                  <a:pos x="106" y="233"/>
                </a:cxn>
                <a:cxn ang="0">
                  <a:pos x="10" y="326"/>
                </a:cxn>
                <a:cxn ang="0">
                  <a:pos x="7" y="250"/>
                </a:cxn>
                <a:cxn ang="0">
                  <a:pos x="87" y="145"/>
                </a:cxn>
                <a:cxn ang="0">
                  <a:pos x="7" y="221"/>
                </a:cxn>
                <a:cxn ang="0">
                  <a:pos x="5" y="145"/>
                </a:cxn>
                <a:cxn ang="0">
                  <a:pos x="53" y="76"/>
                </a:cxn>
                <a:cxn ang="0">
                  <a:pos x="5" y="128"/>
                </a:cxn>
                <a:cxn ang="0">
                  <a:pos x="0" y="0"/>
                </a:cxn>
                <a:cxn ang="0">
                  <a:pos x="0" y="559"/>
                </a:cxn>
                <a:cxn ang="0">
                  <a:pos x="20" y="559"/>
                </a:cxn>
                <a:cxn ang="0">
                  <a:pos x="12" y="354"/>
                </a:cxn>
              </a:cxnLst>
              <a:rect l="0" t="0" r="r" b="b"/>
              <a:pathLst>
                <a:path w="106" h="559">
                  <a:moveTo>
                    <a:pt x="12" y="354"/>
                  </a:moveTo>
                  <a:lnTo>
                    <a:pt x="106" y="233"/>
                  </a:lnTo>
                  <a:lnTo>
                    <a:pt x="10" y="326"/>
                  </a:lnTo>
                  <a:lnTo>
                    <a:pt x="7" y="250"/>
                  </a:lnTo>
                  <a:lnTo>
                    <a:pt x="87" y="145"/>
                  </a:lnTo>
                  <a:lnTo>
                    <a:pt x="7" y="221"/>
                  </a:lnTo>
                  <a:lnTo>
                    <a:pt x="5" y="145"/>
                  </a:lnTo>
                  <a:lnTo>
                    <a:pt x="53" y="76"/>
                  </a:lnTo>
                  <a:lnTo>
                    <a:pt x="5" y="128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20" y="559"/>
                  </a:lnTo>
                  <a:lnTo>
                    <a:pt x="12" y="354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Road Infographic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Road Infographic</a:t>
            </a:r>
            <a:endParaRPr lang="en-US" dirty="0"/>
          </a:p>
        </p:txBody>
      </p:sp>
      <p:grpSp>
        <p:nvGrpSpPr>
          <p:cNvPr id="12" name="Group 246"/>
          <p:cNvGrpSpPr/>
          <p:nvPr/>
        </p:nvGrpSpPr>
        <p:grpSpPr>
          <a:xfrm rot="5400000">
            <a:off x="3114119" y="-1489626"/>
            <a:ext cx="2883425" cy="9144002"/>
            <a:chOff x="2847975" y="-1588"/>
            <a:chExt cx="5016501" cy="5146675"/>
          </a:xfrm>
        </p:grpSpPr>
        <p:grpSp>
          <p:nvGrpSpPr>
            <p:cNvPr id="13" name="Group 243"/>
            <p:cNvGrpSpPr/>
            <p:nvPr/>
          </p:nvGrpSpPr>
          <p:grpSpPr>
            <a:xfrm>
              <a:off x="2847975" y="-1588"/>
              <a:ext cx="5016501" cy="5146675"/>
              <a:chOff x="2847975" y="-1588"/>
              <a:chExt cx="5016501" cy="5146675"/>
            </a:xfrm>
          </p:grpSpPr>
          <p:sp>
            <p:nvSpPr>
              <p:cNvPr id="245" name="Freeform 134"/>
              <p:cNvSpPr>
                <a:spLocks/>
              </p:cNvSpPr>
              <p:nvPr/>
            </p:nvSpPr>
            <p:spPr bwMode="auto">
              <a:xfrm>
                <a:off x="2871787" y="-1588"/>
                <a:ext cx="4967288" cy="5146675"/>
              </a:xfrm>
              <a:custGeom>
                <a:avLst/>
                <a:gdLst/>
                <a:ahLst/>
                <a:cxnLst>
                  <a:cxn ang="0">
                    <a:pos x="3003" y="0"/>
                  </a:cxn>
                  <a:cxn ang="0">
                    <a:pos x="2612" y="0"/>
                  </a:cxn>
                  <a:cxn ang="0">
                    <a:pos x="2629" y="15"/>
                  </a:cxn>
                  <a:cxn ang="0">
                    <a:pos x="2751" y="414"/>
                  </a:cxn>
                  <a:cxn ang="0">
                    <a:pos x="2480" y="680"/>
                  </a:cxn>
                  <a:cxn ang="0">
                    <a:pos x="2419" y="684"/>
                  </a:cxn>
                  <a:cxn ang="0">
                    <a:pos x="2206" y="628"/>
                  </a:cxn>
                  <a:cxn ang="0">
                    <a:pos x="2050" y="534"/>
                  </a:cxn>
                  <a:cxn ang="0">
                    <a:pos x="1924" y="457"/>
                  </a:cxn>
                  <a:cxn ang="0">
                    <a:pos x="1607" y="373"/>
                  </a:cxn>
                  <a:cxn ang="0">
                    <a:pos x="1162" y="531"/>
                  </a:cxn>
                  <a:cxn ang="0">
                    <a:pos x="919" y="945"/>
                  </a:cxn>
                  <a:cxn ang="0">
                    <a:pos x="1045" y="1441"/>
                  </a:cxn>
                  <a:cxn ang="0">
                    <a:pos x="1467" y="1733"/>
                  </a:cxn>
                  <a:cxn ang="0">
                    <a:pos x="1843" y="2107"/>
                  </a:cxn>
                  <a:cxn ang="0">
                    <a:pos x="1584" y="2491"/>
                  </a:cxn>
                  <a:cxn ang="0">
                    <a:pos x="1485" y="2506"/>
                  </a:cxn>
                  <a:cxn ang="0">
                    <a:pos x="1122" y="2374"/>
                  </a:cxn>
                  <a:cxn ang="0">
                    <a:pos x="1069" y="2344"/>
                  </a:cxn>
                  <a:cxn ang="0">
                    <a:pos x="696" y="2249"/>
                  </a:cxn>
                  <a:cxn ang="0">
                    <a:pos x="174" y="2472"/>
                  </a:cxn>
                  <a:cxn ang="0">
                    <a:pos x="20" y="2976"/>
                  </a:cxn>
                  <a:cxn ang="0">
                    <a:pos x="76" y="3200"/>
                  </a:cxn>
                  <a:cxn ang="0">
                    <a:pos x="480" y="3200"/>
                  </a:cxn>
                  <a:cxn ang="0">
                    <a:pos x="468" y="3189"/>
                  </a:cxn>
                  <a:cxn ang="0">
                    <a:pos x="378" y="2723"/>
                  </a:cxn>
                  <a:cxn ang="0">
                    <a:pos x="693" y="2561"/>
                  </a:cxn>
                  <a:cxn ang="0">
                    <a:pos x="887" y="2600"/>
                  </a:cxn>
                  <a:cxn ang="0">
                    <a:pos x="1061" y="2690"/>
                  </a:cxn>
                  <a:cxn ang="0">
                    <a:pos x="1312" y="2807"/>
                  </a:cxn>
                  <a:cxn ang="0">
                    <a:pos x="1518" y="2836"/>
                  </a:cxn>
                  <a:cxn ang="0">
                    <a:pos x="1838" y="2759"/>
                  </a:cxn>
                  <a:cxn ang="0">
                    <a:pos x="2094" y="2535"/>
                  </a:cxn>
                  <a:cxn ang="0">
                    <a:pos x="2188" y="2062"/>
                  </a:cxn>
                  <a:cxn ang="0">
                    <a:pos x="1904" y="1613"/>
                  </a:cxn>
                  <a:cxn ang="0">
                    <a:pos x="1607" y="1442"/>
                  </a:cxn>
                  <a:cxn ang="0">
                    <a:pos x="1324" y="1255"/>
                  </a:cxn>
                  <a:cxn ang="0">
                    <a:pos x="1271" y="948"/>
                  </a:cxn>
                  <a:cxn ang="0">
                    <a:pos x="1619" y="716"/>
                  </a:cxn>
                  <a:cxn ang="0">
                    <a:pos x="1671" y="720"/>
                  </a:cxn>
                  <a:cxn ang="0">
                    <a:pos x="1953" y="851"/>
                  </a:cxn>
                  <a:cxn ang="0">
                    <a:pos x="2219" y="985"/>
                  </a:cxn>
                  <a:cxn ang="0">
                    <a:pos x="2394" y="1007"/>
                  </a:cxn>
                  <a:cxn ang="0">
                    <a:pos x="2804" y="861"/>
                  </a:cxn>
                  <a:cxn ang="0">
                    <a:pos x="3036" y="534"/>
                  </a:cxn>
                  <a:cxn ang="0">
                    <a:pos x="3054" y="152"/>
                  </a:cxn>
                  <a:cxn ang="0">
                    <a:pos x="3003" y="0"/>
                  </a:cxn>
                </a:cxnLst>
                <a:rect l="0" t="0" r="r" b="b"/>
                <a:pathLst>
                  <a:path w="3089" h="3200">
                    <a:moveTo>
                      <a:pt x="3003" y="0"/>
                    </a:moveTo>
                    <a:cubicBezTo>
                      <a:pt x="2612" y="0"/>
                      <a:pt x="2612" y="0"/>
                      <a:pt x="2612" y="0"/>
                    </a:cubicBezTo>
                    <a:cubicBezTo>
                      <a:pt x="2629" y="15"/>
                      <a:pt x="2629" y="15"/>
                      <a:pt x="2629" y="15"/>
                    </a:cubicBezTo>
                    <a:cubicBezTo>
                      <a:pt x="2748" y="114"/>
                      <a:pt x="2794" y="263"/>
                      <a:pt x="2751" y="414"/>
                    </a:cubicBezTo>
                    <a:cubicBezTo>
                      <a:pt x="2711" y="556"/>
                      <a:pt x="2602" y="663"/>
                      <a:pt x="2480" y="680"/>
                    </a:cubicBezTo>
                    <a:cubicBezTo>
                      <a:pt x="2459" y="683"/>
                      <a:pt x="2439" y="684"/>
                      <a:pt x="2419" y="684"/>
                    </a:cubicBezTo>
                    <a:cubicBezTo>
                      <a:pt x="2347" y="684"/>
                      <a:pt x="2275" y="666"/>
                      <a:pt x="2206" y="628"/>
                    </a:cubicBezTo>
                    <a:cubicBezTo>
                      <a:pt x="2152" y="600"/>
                      <a:pt x="2100" y="567"/>
                      <a:pt x="2050" y="534"/>
                    </a:cubicBezTo>
                    <a:cubicBezTo>
                      <a:pt x="2009" y="508"/>
                      <a:pt x="1967" y="481"/>
                      <a:pt x="1924" y="457"/>
                    </a:cubicBezTo>
                    <a:cubicBezTo>
                      <a:pt x="1829" y="402"/>
                      <a:pt x="1719" y="373"/>
                      <a:pt x="1607" y="373"/>
                    </a:cubicBezTo>
                    <a:cubicBezTo>
                      <a:pt x="1447" y="373"/>
                      <a:pt x="1289" y="429"/>
                      <a:pt x="1162" y="531"/>
                    </a:cubicBezTo>
                    <a:cubicBezTo>
                      <a:pt x="1030" y="637"/>
                      <a:pt x="943" y="783"/>
                      <a:pt x="919" y="945"/>
                    </a:cubicBezTo>
                    <a:cubicBezTo>
                      <a:pt x="889" y="1135"/>
                      <a:pt x="932" y="1302"/>
                      <a:pt x="1045" y="1441"/>
                    </a:cubicBezTo>
                    <a:cubicBezTo>
                      <a:pt x="1138" y="1557"/>
                      <a:pt x="1276" y="1652"/>
                      <a:pt x="1467" y="1733"/>
                    </a:cubicBezTo>
                    <a:cubicBezTo>
                      <a:pt x="1599" y="1789"/>
                      <a:pt x="1823" y="1912"/>
                      <a:pt x="1843" y="2107"/>
                    </a:cubicBezTo>
                    <a:cubicBezTo>
                      <a:pt x="1861" y="2276"/>
                      <a:pt x="1752" y="2437"/>
                      <a:pt x="1584" y="2491"/>
                    </a:cubicBezTo>
                    <a:cubicBezTo>
                      <a:pt x="1552" y="2501"/>
                      <a:pt x="1519" y="2506"/>
                      <a:pt x="1485" y="2506"/>
                    </a:cubicBezTo>
                    <a:cubicBezTo>
                      <a:pt x="1360" y="2506"/>
                      <a:pt x="1239" y="2439"/>
                      <a:pt x="1122" y="2374"/>
                    </a:cubicBezTo>
                    <a:cubicBezTo>
                      <a:pt x="1104" y="2364"/>
                      <a:pt x="1086" y="2354"/>
                      <a:pt x="1069" y="2344"/>
                    </a:cubicBezTo>
                    <a:cubicBezTo>
                      <a:pt x="954" y="2282"/>
                      <a:pt x="825" y="2249"/>
                      <a:pt x="696" y="2249"/>
                    </a:cubicBezTo>
                    <a:cubicBezTo>
                      <a:pt x="491" y="2249"/>
                      <a:pt x="301" y="2330"/>
                      <a:pt x="174" y="2472"/>
                    </a:cubicBezTo>
                    <a:cubicBezTo>
                      <a:pt x="53" y="2607"/>
                      <a:pt x="0" y="2781"/>
                      <a:pt x="20" y="2976"/>
                    </a:cubicBezTo>
                    <a:cubicBezTo>
                      <a:pt x="22" y="2995"/>
                      <a:pt x="45" y="3123"/>
                      <a:pt x="76" y="3200"/>
                    </a:cubicBezTo>
                    <a:cubicBezTo>
                      <a:pt x="480" y="3200"/>
                      <a:pt x="480" y="3200"/>
                      <a:pt x="480" y="3200"/>
                    </a:cubicBezTo>
                    <a:cubicBezTo>
                      <a:pt x="468" y="3189"/>
                      <a:pt x="468" y="3189"/>
                      <a:pt x="468" y="3189"/>
                    </a:cubicBezTo>
                    <a:cubicBezTo>
                      <a:pt x="353" y="3080"/>
                      <a:pt x="270" y="2901"/>
                      <a:pt x="378" y="2723"/>
                    </a:cubicBezTo>
                    <a:cubicBezTo>
                      <a:pt x="442" y="2619"/>
                      <a:pt x="554" y="2561"/>
                      <a:pt x="693" y="2561"/>
                    </a:cubicBezTo>
                    <a:cubicBezTo>
                      <a:pt x="758" y="2561"/>
                      <a:pt x="825" y="2574"/>
                      <a:pt x="887" y="2600"/>
                    </a:cubicBezTo>
                    <a:cubicBezTo>
                      <a:pt x="949" y="2625"/>
                      <a:pt x="1006" y="2658"/>
                      <a:pt x="1061" y="2690"/>
                    </a:cubicBezTo>
                    <a:cubicBezTo>
                      <a:pt x="1137" y="2735"/>
                      <a:pt x="1216" y="2781"/>
                      <a:pt x="1312" y="2807"/>
                    </a:cubicBezTo>
                    <a:cubicBezTo>
                      <a:pt x="1380" y="2826"/>
                      <a:pt x="1449" y="2836"/>
                      <a:pt x="1518" y="2836"/>
                    </a:cubicBezTo>
                    <a:cubicBezTo>
                      <a:pt x="1632" y="2836"/>
                      <a:pt x="1739" y="2810"/>
                      <a:pt x="1838" y="2759"/>
                    </a:cubicBezTo>
                    <a:cubicBezTo>
                      <a:pt x="1939" y="2707"/>
                      <a:pt x="2025" y="2632"/>
                      <a:pt x="2094" y="2535"/>
                    </a:cubicBezTo>
                    <a:cubicBezTo>
                      <a:pt x="2186" y="2404"/>
                      <a:pt x="2220" y="2236"/>
                      <a:pt x="2188" y="2062"/>
                    </a:cubicBezTo>
                    <a:cubicBezTo>
                      <a:pt x="2154" y="1875"/>
                      <a:pt x="2050" y="1712"/>
                      <a:pt x="1904" y="1613"/>
                    </a:cubicBezTo>
                    <a:cubicBezTo>
                      <a:pt x="1823" y="1559"/>
                      <a:pt x="1717" y="1491"/>
                      <a:pt x="1607" y="1442"/>
                    </a:cubicBezTo>
                    <a:cubicBezTo>
                      <a:pt x="1521" y="1404"/>
                      <a:pt x="1399" y="1343"/>
                      <a:pt x="1324" y="1255"/>
                    </a:cubicBezTo>
                    <a:cubicBezTo>
                      <a:pt x="1250" y="1168"/>
                      <a:pt x="1233" y="1068"/>
                      <a:pt x="1271" y="948"/>
                    </a:cubicBezTo>
                    <a:cubicBezTo>
                      <a:pt x="1315" y="811"/>
                      <a:pt x="1458" y="716"/>
                      <a:pt x="1619" y="716"/>
                    </a:cubicBezTo>
                    <a:cubicBezTo>
                      <a:pt x="1637" y="716"/>
                      <a:pt x="1654" y="717"/>
                      <a:pt x="1671" y="720"/>
                    </a:cubicBezTo>
                    <a:cubicBezTo>
                      <a:pt x="1774" y="734"/>
                      <a:pt x="1861" y="791"/>
                      <a:pt x="1953" y="851"/>
                    </a:cubicBezTo>
                    <a:cubicBezTo>
                      <a:pt x="2036" y="905"/>
                      <a:pt x="2121" y="961"/>
                      <a:pt x="2219" y="985"/>
                    </a:cubicBezTo>
                    <a:cubicBezTo>
                      <a:pt x="2278" y="999"/>
                      <a:pt x="2337" y="1007"/>
                      <a:pt x="2394" y="1007"/>
                    </a:cubicBezTo>
                    <a:cubicBezTo>
                      <a:pt x="2544" y="1007"/>
                      <a:pt x="2686" y="956"/>
                      <a:pt x="2804" y="861"/>
                    </a:cubicBezTo>
                    <a:cubicBezTo>
                      <a:pt x="2908" y="778"/>
                      <a:pt x="2990" y="661"/>
                      <a:pt x="3036" y="534"/>
                    </a:cubicBezTo>
                    <a:cubicBezTo>
                      <a:pt x="3089" y="385"/>
                      <a:pt x="3075" y="244"/>
                      <a:pt x="3054" y="152"/>
                    </a:cubicBezTo>
                    <a:cubicBezTo>
                      <a:pt x="3038" y="79"/>
                      <a:pt x="3015" y="26"/>
                      <a:pt x="3003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136"/>
              <p:cNvSpPr>
                <a:spLocks/>
              </p:cNvSpPr>
              <p:nvPr/>
            </p:nvSpPr>
            <p:spPr bwMode="auto">
              <a:xfrm>
                <a:off x="2847975" y="-1588"/>
                <a:ext cx="5016501" cy="5146675"/>
              </a:xfrm>
              <a:custGeom>
                <a:avLst/>
                <a:gdLst/>
                <a:ahLst/>
                <a:cxnLst>
                  <a:cxn ang="0">
                    <a:pos x="2665" y="0"/>
                  </a:cxn>
                  <a:cxn ang="0">
                    <a:pos x="2498" y="704"/>
                  </a:cxn>
                  <a:cxn ang="0">
                    <a:pos x="2209" y="650"/>
                  </a:cxn>
                  <a:cxn ang="0">
                    <a:pos x="1927" y="478"/>
                  </a:cxn>
                  <a:cxn ang="0">
                    <a:pos x="957" y="948"/>
                  </a:cxn>
                  <a:cxn ang="0">
                    <a:pos x="1492" y="1711"/>
                  </a:cxn>
                  <a:cxn ang="0">
                    <a:pos x="1882" y="2104"/>
                  </a:cxn>
                  <a:cxn ang="0">
                    <a:pos x="1606" y="2514"/>
                  </a:cxn>
                  <a:cxn ang="0">
                    <a:pos x="1072" y="2365"/>
                  </a:cxn>
                  <a:cxn ang="0">
                    <a:pos x="59" y="2974"/>
                  </a:cxn>
                  <a:cxn ang="0">
                    <a:pos x="117" y="3200"/>
                  </a:cxn>
                  <a:cxn ang="0">
                    <a:pos x="460" y="3200"/>
                  </a:cxn>
                  <a:cxn ang="0">
                    <a:pos x="373" y="2710"/>
                  </a:cxn>
                  <a:cxn ang="0">
                    <a:pos x="911" y="2577"/>
                  </a:cxn>
                  <a:cxn ang="0">
                    <a:pos x="1333" y="2784"/>
                  </a:cxn>
                  <a:cxn ang="0">
                    <a:pos x="2089" y="2521"/>
                  </a:cxn>
                  <a:cxn ang="0">
                    <a:pos x="1905" y="1633"/>
                  </a:cxn>
                  <a:cxn ang="0">
                    <a:pos x="1613" y="1464"/>
                  </a:cxn>
                  <a:cxn ang="0">
                    <a:pos x="1263" y="940"/>
                  </a:cxn>
                  <a:cxn ang="0">
                    <a:pos x="1690" y="696"/>
                  </a:cxn>
                  <a:cxn ang="0">
                    <a:pos x="2240" y="962"/>
                  </a:cxn>
                  <a:cxn ang="0">
                    <a:pos x="3028" y="526"/>
                  </a:cxn>
                  <a:cxn ang="0">
                    <a:pos x="2991" y="0"/>
                  </a:cxn>
                  <a:cxn ang="0">
                    <a:pos x="2665" y="0"/>
                  </a:cxn>
                </a:cxnLst>
                <a:rect l="0" t="0" r="r" b="b"/>
                <a:pathLst>
                  <a:path w="3120" h="3200">
                    <a:moveTo>
                      <a:pt x="2665" y="0"/>
                    </a:moveTo>
                    <a:cubicBezTo>
                      <a:pt x="2943" y="240"/>
                      <a:pt x="2768" y="666"/>
                      <a:pt x="2498" y="704"/>
                    </a:cubicBezTo>
                    <a:cubicBezTo>
                      <a:pt x="2396" y="718"/>
                      <a:pt x="2300" y="698"/>
                      <a:pt x="2209" y="650"/>
                    </a:cubicBezTo>
                    <a:cubicBezTo>
                      <a:pt x="2112" y="598"/>
                      <a:pt x="2023" y="532"/>
                      <a:pt x="1927" y="478"/>
                    </a:cubicBezTo>
                    <a:cubicBezTo>
                      <a:pt x="1546" y="259"/>
                      <a:pt x="1025" y="509"/>
                      <a:pt x="957" y="948"/>
                    </a:cubicBezTo>
                    <a:cubicBezTo>
                      <a:pt x="896" y="1345"/>
                      <a:pt x="1163" y="1571"/>
                      <a:pt x="1492" y="1711"/>
                    </a:cubicBezTo>
                    <a:cubicBezTo>
                      <a:pt x="1654" y="1780"/>
                      <a:pt x="1862" y="1909"/>
                      <a:pt x="1882" y="2104"/>
                    </a:cubicBezTo>
                    <a:cubicBezTo>
                      <a:pt x="1901" y="2290"/>
                      <a:pt x="1779" y="2459"/>
                      <a:pt x="1606" y="2514"/>
                    </a:cubicBezTo>
                    <a:cubicBezTo>
                      <a:pt x="1416" y="2575"/>
                      <a:pt x="1233" y="2453"/>
                      <a:pt x="1072" y="2365"/>
                    </a:cubicBezTo>
                    <a:cubicBezTo>
                      <a:pt x="603" y="2111"/>
                      <a:pt x="0" y="2404"/>
                      <a:pt x="59" y="2974"/>
                    </a:cubicBezTo>
                    <a:cubicBezTo>
                      <a:pt x="61" y="2995"/>
                      <a:pt x="86" y="3129"/>
                      <a:pt x="117" y="3200"/>
                    </a:cubicBezTo>
                    <a:cubicBezTo>
                      <a:pt x="460" y="3200"/>
                      <a:pt x="460" y="3200"/>
                      <a:pt x="460" y="3200"/>
                    </a:cubicBezTo>
                    <a:cubicBezTo>
                      <a:pt x="326" y="3069"/>
                      <a:pt x="268" y="2882"/>
                      <a:pt x="373" y="2710"/>
                    </a:cubicBezTo>
                    <a:cubicBezTo>
                      <a:pt x="487" y="2524"/>
                      <a:pt x="727" y="2502"/>
                      <a:pt x="911" y="2577"/>
                    </a:cubicBezTo>
                    <a:cubicBezTo>
                      <a:pt x="1062" y="2638"/>
                      <a:pt x="1173" y="2740"/>
                      <a:pt x="1333" y="2784"/>
                    </a:cubicBezTo>
                    <a:cubicBezTo>
                      <a:pt x="1622" y="2863"/>
                      <a:pt x="1913" y="2770"/>
                      <a:pt x="2089" y="2521"/>
                    </a:cubicBezTo>
                    <a:cubicBezTo>
                      <a:pt x="2285" y="2244"/>
                      <a:pt x="2183" y="1820"/>
                      <a:pt x="1905" y="1633"/>
                    </a:cubicBezTo>
                    <a:cubicBezTo>
                      <a:pt x="1814" y="1572"/>
                      <a:pt x="1713" y="1509"/>
                      <a:pt x="1613" y="1464"/>
                    </a:cubicBezTo>
                    <a:cubicBezTo>
                      <a:pt x="1392" y="1366"/>
                      <a:pt x="1172" y="1223"/>
                      <a:pt x="1263" y="940"/>
                    </a:cubicBezTo>
                    <a:cubicBezTo>
                      <a:pt x="1320" y="766"/>
                      <a:pt x="1515" y="671"/>
                      <a:pt x="1690" y="696"/>
                    </a:cubicBezTo>
                    <a:cubicBezTo>
                      <a:pt x="1892" y="724"/>
                      <a:pt x="2040" y="913"/>
                      <a:pt x="2240" y="962"/>
                    </a:cubicBezTo>
                    <a:cubicBezTo>
                      <a:pt x="2639" y="1059"/>
                      <a:pt x="2929" y="802"/>
                      <a:pt x="3028" y="526"/>
                    </a:cubicBezTo>
                    <a:cubicBezTo>
                      <a:pt x="3120" y="270"/>
                      <a:pt x="3009" y="35"/>
                      <a:pt x="2991" y="0"/>
                    </a:cubicBezTo>
                    <a:lnTo>
                      <a:pt x="266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242"/>
            <p:cNvGrpSpPr/>
            <p:nvPr/>
          </p:nvGrpSpPr>
          <p:grpSpPr>
            <a:xfrm>
              <a:off x="3154363" y="-1588"/>
              <a:ext cx="4429125" cy="5114926"/>
              <a:chOff x="3154363" y="-1588"/>
              <a:chExt cx="4429125" cy="5114926"/>
            </a:xfrm>
          </p:grpSpPr>
          <p:sp>
            <p:nvSpPr>
              <p:cNvPr id="6288" name="Freeform 144"/>
              <p:cNvSpPr>
                <a:spLocks/>
              </p:cNvSpPr>
              <p:nvPr/>
            </p:nvSpPr>
            <p:spPr bwMode="auto">
              <a:xfrm>
                <a:off x="5073650" y="908050"/>
                <a:ext cx="157163" cy="66675"/>
              </a:xfrm>
              <a:custGeom>
                <a:avLst/>
                <a:gdLst/>
                <a:ahLst/>
                <a:cxnLst>
                  <a:cxn ang="0">
                    <a:pos x="98" y="12"/>
                  </a:cxn>
                  <a:cxn ang="0">
                    <a:pos x="96" y="0"/>
                  </a:cxn>
                  <a:cxn ang="0">
                    <a:pos x="0" y="30"/>
                  </a:cxn>
                  <a:cxn ang="0">
                    <a:pos x="5" y="41"/>
                  </a:cxn>
                  <a:cxn ang="0">
                    <a:pos x="98" y="12"/>
                  </a:cxn>
                </a:cxnLst>
                <a:rect l="0" t="0" r="r" b="b"/>
                <a:pathLst>
                  <a:path w="98" h="41">
                    <a:moveTo>
                      <a:pt x="98" y="12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63" y="7"/>
                      <a:pt x="31" y="17"/>
                      <a:pt x="0" y="30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35" y="29"/>
                      <a:pt x="66" y="19"/>
                      <a:pt x="98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9" name="Freeform 145"/>
              <p:cNvSpPr>
                <a:spLocks/>
              </p:cNvSpPr>
              <p:nvPr/>
            </p:nvSpPr>
            <p:spPr bwMode="auto">
              <a:xfrm>
                <a:off x="5081588" y="2405063"/>
                <a:ext cx="150813" cy="88900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88" y="56"/>
                  </a:cxn>
                  <a:cxn ang="0">
                    <a:pos x="94" y="45"/>
                  </a:cxn>
                  <a:cxn ang="0">
                    <a:pos x="6" y="0"/>
                  </a:cxn>
                  <a:cxn ang="0">
                    <a:pos x="0" y="11"/>
                  </a:cxn>
                </a:cxnLst>
                <a:rect l="0" t="0" r="r" b="b"/>
                <a:pathLst>
                  <a:path w="94" h="56">
                    <a:moveTo>
                      <a:pt x="0" y="11"/>
                    </a:moveTo>
                    <a:cubicBezTo>
                      <a:pt x="25" y="24"/>
                      <a:pt x="53" y="39"/>
                      <a:pt x="88" y="56"/>
                    </a:cubicBezTo>
                    <a:cubicBezTo>
                      <a:pt x="94" y="45"/>
                      <a:pt x="94" y="45"/>
                      <a:pt x="94" y="45"/>
                    </a:cubicBezTo>
                    <a:cubicBezTo>
                      <a:pt x="58" y="28"/>
                      <a:pt x="30" y="14"/>
                      <a:pt x="6" y="0"/>
                    </a:cubicBez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0" name="Freeform 146"/>
              <p:cNvSpPr>
                <a:spLocks/>
              </p:cNvSpPr>
              <p:nvPr/>
            </p:nvSpPr>
            <p:spPr bwMode="auto">
              <a:xfrm>
                <a:off x="5059363" y="4243388"/>
                <a:ext cx="158750" cy="46038"/>
              </a:xfrm>
              <a:custGeom>
                <a:avLst/>
                <a:gdLst/>
                <a:ahLst/>
                <a:cxnLst>
                  <a:cxn ang="0">
                    <a:pos x="99" y="17"/>
                  </a:cxn>
                  <a:cxn ang="0">
                    <a:pos x="3" y="0"/>
                  </a:cxn>
                  <a:cxn ang="0">
                    <a:pos x="0" y="12"/>
                  </a:cxn>
                  <a:cxn ang="0">
                    <a:pos x="99" y="29"/>
                  </a:cxn>
                  <a:cxn ang="0">
                    <a:pos x="99" y="17"/>
                  </a:cxn>
                </a:cxnLst>
                <a:rect l="0" t="0" r="r" b="b"/>
                <a:pathLst>
                  <a:path w="99" h="29">
                    <a:moveTo>
                      <a:pt x="99" y="17"/>
                    </a:moveTo>
                    <a:cubicBezTo>
                      <a:pt x="66" y="15"/>
                      <a:pt x="34" y="10"/>
                      <a:pt x="3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32" y="21"/>
                      <a:pt x="65" y="27"/>
                      <a:pt x="99" y="29"/>
                    </a:cubicBezTo>
                    <a:lnTo>
                      <a:pt x="99" y="1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1" name="Freeform 147"/>
              <p:cNvSpPr>
                <a:spLocks/>
              </p:cNvSpPr>
              <p:nvPr/>
            </p:nvSpPr>
            <p:spPr bwMode="auto">
              <a:xfrm>
                <a:off x="5281613" y="4248150"/>
                <a:ext cx="160338" cy="41275"/>
              </a:xfrm>
              <a:custGeom>
                <a:avLst/>
                <a:gdLst/>
                <a:ahLst/>
                <a:cxnLst>
                  <a:cxn ang="0">
                    <a:pos x="97" y="0"/>
                  </a:cxn>
                  <a:cxn ang="0">
                    <a:pos x="0" y="14"/>
                  </a:cxn>
                  <a:cxn ang="0">
                    <a:pos x="0" y="26"/>
                  </a:cxn>
                  <a:cxn ang="0">
                    <a:pos x="99" y="12"/>
                  </a:cxn>
                  <a:cxn ang="0">
                    <a:pos x="97" y="0"/>
                  </a:cxn>
                </a:cxnLst>
                <a:rect l="0" t="0" r="r" b="b"/>
                <a:pathLst>
                  <a:path w="99" h="26">
                    <a:moveTo>
                      <a:pt x="97" y="0"/>
                    </a:moveTo>
                    <a:cubicBezTo>
                      <a:pt x="64" y="8"/>
                      <a:pt x="32" y="13"/>
                      <a:pt x="0" y="1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33" y="25"/>
                      <a:pt x="66" y="20"/>
                      <a:pt x="99" y="12"/>
                    </a:cubicBez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2" name="Freeform 148"/>
              <p:cNvSpPr>
                <a:spLocks/>
              </p:cNvSpPr>
              <p:nvPr/>
            </p:nvSpPr>
            <p:spPr bwMode="auto">
              <a:xfrm>
                <a:off x="5280025" y="2506663"/>
                <a:ext cx="153988" cy="84138"/>
              </a:xfrm>
              <a:custGeom>
                <a:avLst/>
                <a:gdLst/>
                <a:ahLst/>
                <a:cxnLst>
                  <a:cxn ang="0">
                    <a:pos x="81" y="49"/>
                  </a:cxn>
                  <a:cxn ang="0">
                    <a:pos x="90" y="53"/>
                  </a:cxn>
                  <a:cxn ang="0">
                    <a:pos x="95" y="42"/>
                  </a:cxn>
                  <a:cxn ang="0">
                    <a:pos x="86" y="38"/>
                  </a:cxn>
                  <a:cxn ang="0">
                    <a:pos x="28" y="10"/>
                  </a:cxn>
                  <a:cxn ang="0">
                    <a:pos x="5" y="0"/>
                  </a:cxn>
                  <a:cxn ang="0">
                    <a:pos x="0" y="10"/>
                  </a:cxn>
                  <a:cxn ang="0">
                    <a:pos x="23" y="21"/>
                  </a:cxn>
                  <a:cxn ang="0">
                    <a:pos x="81" y="49"/>
                  </a:cxn>
                </a:cxnLst>
                <a:rect l="0" t="0" r="r" b="b"/>
                <a:pathLst>
                  <a:path w="95" h="53">
                    <a:moveTo>
                      <a:pt x="81" y="49"/>
                    </a:moveTo>
                    <a:cubicBezTo>
                      <a:pt x="90" y="53"/>
                      <a:pt x="90" y="53"/>
                      <a:pt x="90" y="53"/>
                    </a:cubicBezTo>
                    <a:cubicBezTo>
                      <a:pt x="95" y="42"/>
                      <a:pt x="95" y="42"/>
                      <a:pt x="95" y="42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67" y="29"/>
                      <a:pt x="47" y="19"/>
                      <a:pt x="28" y="1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42" y="30"/>
                      <a:pt x="62" y="39"/>
                      <a:pt x="81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3" name="Freeform 149"/>
              <p:cNvSpPr>
                <a:spLocks/>
              </p:cNvSpPr>
              <p:nvPr/>
            </p:nvSpPr>
            <p:spPr bwMode="auto">
              <a:xfrm>
                <a:off x="5289550" y="884238"/>
                <a:ext cx="161925" cy="31750"/>
              </a:xfrm>
              <a:custGeom>
                <a:avLst/>
                <a:gdLst/>
                <a:ahLst/>
                <a:cxnLst>
                  <a:cxn ang="0">
                    <a:pos x="99" y="12"/>
                  </a:cxn>
                  <a:cxn ang="0">
                    <a:pos x="100" y="12"/>
                  </a:cxn>
                  <a:cxn ang="0">
                    <a:pos x="100" y="0"/>
                  </a:cxn>
                  <a:cxn ang="0">
                    <a:pos x="99" y="0"/>
                  </a:cxn>
                  <a:cxn ang="0">
                    <a:pos x="0" y="7"/>
                  </a:cxn>
                  <a:cxn ang="0">
                    <a:pos x="2" y="19"/>
                  </a:cxn>
                  <a:cxn ang="0">
                    <a:pos x="99" y="12"/>
                  </a:cxn>
                </a:cxnLst>
                <a:rect l="0" t="0" r="r" b="b"/>
                <a:pathLst>
                  <a:path w="100" h="19">
                    <a:moveTo>
                      <a:pt x="99" y="12"/>
                    </a:moveTo>
                    <a:cubicBezTo>
                      <a:pt x="100" y="12"/>
                      <a:pt x="100" y="12"/>
                      <a:pt x="100" y="12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66" y="0"/>
                      <a:pt x="33" y="2"/>
                      <a:pt x="0" y="7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4" y="14"/>
                      <a:pt x="67" y="12"/>
                      <a:pt x="99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4" name="Freeform 150"/>
              <p:cNvSpPr>
                <a:spLocks/>
              </p:cNvSpPr>
              <p:nvPr/>
            </p:nvSpPr>
            <p:spPr bwMode="auto">
              <a:xfrm>
                <a:off x="4892675" y="2282825"/>
                <a:ext cx="142875" cy="107950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82" y="67"/>
                  </a:cxn>
                  <a:cxn ang="0">
                    <a:pos x="89" y="56"/>
                  </a:cxn>
                  <a:cxn ang="0">
                    <a:pos x="8" y="0"/>
                  </a:cxn>
                  <a:cxn ang="0">
                    <a:pos x="0" y="9"/>
                  </a:cxn>
                </a:cxnLst>
                <a:rect l="0" t="0" r="r" b="b"/>
                <a:pathLst>
                  <a:path w="89" h="67">
                    <a:moveTo>
                      <a:pt x="0" y="9"/>
                    </a:moveTo>
                    <a:cubicBezTo>
                      <a:pt x="25" y="29"/>
                      <a:pt x="51" y="48"/>
                      <a:pt x="82" y="67"/>
                    </a:cubicBezTo>
                    <a:cubicBezTo>
                      <a:pt x="89" y="56"/>
                      <a:pt x="89" y="56"/>
                      <a:pt x="89" y="56"/>
                    </a:cubicBezTo>
                    <a:cubicBezTo>
                      <a:pt x="58" y="38"/>
                      <a:pt x="32" y="19"/>
                      <a:pt x="8" y="0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5" name="Freeform 151"/>
              <p:cNvSpPr>
                <a:spLocks/>
              </p:cNvSpPr>
              <p:nvPr/>
            </p:nvSpPr>
            <p:spPr bwMode="auto">
              <a:xfrm>
                <a:off x="4716463" y="1108075"/>
                <a:ext cx="122238" cy="128588"/>
              </a:xfrm>
              <a:custGeom>
                <a:avLst/>
                <a:gdLst/>
                <a:ahLst/>
                <a:cxnLst>
                  <a:cxn ang="0">
                    <a:pos x="76" y="9"/>
                  </a:cxn>
                  <a:cxn ang="0">
                    <a:pos x="68" y="0"/>
                  </a:cxn>
                  <a:cxn ang="0">
                    <a:pos x="0" y="73"/>
                  </a:cxn>
                  <a:cxn ang="0">
                    <a:pos x="10" y="80"/>
                  </a:cxn>
                  <a:cxn ang="0">
                    <a:pos x="76" y="9"/>
                  </a:cxn>
                </a:cxnLst>
                <a:rect l="0" t="0" r="r" b="b"/>
                <a:pathLst>
                  <a:path w="76" h="80">
                    <a:moveTo>
                      <a:pt x="76" y="9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43" y="22"/>
                      <a:pt x="20" y="47"/>
                      <a:pt x="0" y="73"/>
                    </a:cubicBezTo>
                    <a:cubicBezTo>
                      <a:pt x="10" y="80"/>
                      <a:pt x="10" y="80"/>
                      <a:pt x="10" y="80"/>
                    </a:cubicBezTo>
                    <a:cubicBezTo>
                      <a:pt x="29" y="55"/>
                      <a:pt x="51" y="30"/>
                      <a:pt x="7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6" name="Freeform 152"/>
              <p:cNvSpPr>
                <a:spLocks/>
              </p:cNvSpPr>
              <p:nvPr/>
            </p:nvSpPr>
            <p:spPr bwMode="auto">
              <a:xfrm>
                <a:off x="4579938" y="1489075"/>
                <a:ext cx="34925" cy="161925"/>
              </a:xfrm>
              <a:custGeom>
                <a:avLst/>
                <a:gdLst/>
                <a:ahLst/>
                <a:cxnLst>
                  <a:cxn ang="0">
                    <a:pos x="12" y="99"/>
                  </a:cxn>
                  <a:cxn ang="0">
                    <a:pos x="12" y="94"/>
                  </a:cxn>
                  <a:cxn ang="0">
                    <a:pos x="22" y="2"/>
                  </a:cxn>
                  <a:cxn ang="0">
                    <a:pos x="10" y="0"/>
                  </a:cxn>
                  <a:cxn ang="0">
                    <a:pos x="0" y="94"/>
                  </a:cxn>
                  <a:cxn ang="0">
                    <a:pos x="0" y="100"/>
                  </a:cxn>
                  <a:cxn ang="0">
                    <a:pos x="12" y="99"/>
                  </a:cxn>
                </a:cxnLst>
                <a:rect l="0" t="0" r="r" b="b"/>
                <a:pathLst>
                  <a:path w="22" h="100">
                    <a:moveTo>
                      <a:pt x="12" y="99"/>
                    </a:moveTo>
                    <a:cubicBezTo>
                      <a:pt x="12" y="98"/>
                      <a:pt x="12" y="96"/>
                      <a:pt x="12" y="94"/>
                    </a:cubicBezTo>
                    <a:cubicBezTo>
                      <a:pt x="12" y="63"/>
                      <a:pt x="16" y="32"/>
                      <a:pt x="22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30"/>
                      <a:pt x="0" y="62"/>
                      <a:pt x="0" y="94"/>
                    </a:cubicBezTo>
                    <a:cubicBezTo>
                      <a:pt x="0" y="96"/>
                      <a:pt x="0" y="98"/>
                      <a:pt x="0" y="100"/>
                    </a:cubicBezTo>
                    <a:lnTo>
                      <a:pt x="12" y="9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7" name="Freeform 153"/>
              <p:cNvSpPr>
                <a:spLocks/>
              </p:cNvSpPr>
              <p:nvPr/>
            </p:nvSpPr>
            <p:spPr bwMode="auto">
              <a:xfrm>
                <a:off x="4613275" y="1279525"/>
                <a:ext cx="84138" cy="152400"/>
              </a:xfrm>
              <a:custGeom>
                <a:avLst/>
                <a:gdLst/>
                <a:ahLst/>
                <a:cxnLst>
                  <a:cxn ang="0">
                    <a:pos x="43" y="22"/>
                  </a:cxn>
                  <a:cxn ang="0">
                    <a:pos x="52" y="7"/>
                  </a:cxn>
                  <a:cxn ang="0">
                    <a:pos x="42" y="0"/>
                  </a:cxn>
                  <a:cxn ang="0">
                    <a:pos x="32" y="16"/>
                  </a:cxn>
                  <a:cxn ang="0">
                    <a:pos x="0" y="92"/>
                  </a:cxn>
                  <a:cxn ang="0">
                    <a:pos x="11" y="95"/>
                  </a:cxn>
                  <a:cxn ang="0">
                    <a:pos x="43" y="22"/>
                  </a:cxn>
                </a:cxnLst>
                <a:rect l="0" t="0" r="r" b="b"/>
                <a:pathLst>
                  <a:path w="52" h="95">
                    <a:moveTo>
                      <a:pt x="43" y="22"/>
                    </a:moveTo>
                    <a:cubicBezTo>
                      <a:pt x="46" y="17"/>
                      <a:pt x="49" y="12"/>
                      <a:pt x="52" y="7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38" y="6"/>
                      <a:pt x="35" y="11"/>
                      <a:pt x="32" y="16"/>
                    </a:cubicBezTo>
                    <a:cubicBezTo>
                      <a:pt x="19" y="40"/>
                      <a:pt x="8" y="66"/>
                      <a:pt x="0" y="92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9" y="70"/>
                      <a:pt x="30" y="45"/>
                      <a:pt x="43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8" name="Freeform 154"/>
              <p:cNvSpPr>
                <a:spLocks/>
              </p:cNvSpPr>
              <p:nvPr/>
            </p:nvSpPr>
            <p:spPr bwMode="auto">
              <a:xfrm>
                <a:off x="4452938" y="3956050"/>
                <a:ext cx="149225" cy="90488"/>
              </a:xfrm>
              <a:custGeom>
                <a:avLst/>
                <a:gdLst/>
                <a:ahLst/>
                <a:cxnLst>
                  <a:cxn ang="0">
                    <a:pos x="88" y="56"/>
                  </a:cxn>
                  <a:cxn ang="0">
                    <a:pos x="93" y="46"/>
                  </a:cxn>
                  <a:cxn ang="0">
                    <a:pos x="40" y="18"/>
                  </a:cxn>
                  <a:cxn ang="0">
                    <a:pos x="5" y="0"/>
                  </a:cxn>
                  <a:cxn ang="0">
                    <a:pos x="0" y="11"/>
                  </a:cxn>
                  <a:cxn ang="0">
                    <a:pos x="35" y="29"/>
                  </a:cxn>
                  <a:cxn ang="0">
                    <a:pos x="88" y="56"/>
                  </a:cxn>
                </a:cxnLst>
                <a:rect l="0" t="0" r="r" b="b"/>
                <a:pathLst>
                  <a:path w="93" h="56">
                    <a:moveTo>
                      <a:pt x="88" y="56"/>
                    </a:moveTo>
                    <a:cubicBezTo>
                      <a:pt x="93" y="46"/>
                      <a:pt x="93" y="46"/>
                      <a:pt x="93" y="46"/>
                    </a:cubicBezTo>
                    <a:cubicBezTo>
                      <a:pt x="79" y="38"/>
                      <a:pt x="60" y="28"/>
                      <a:pt x="40" y="18"/>
                    </a:cubicBezTo>
                    <a:cubicBezTo>
                      <a:pt x="28" y="12"/>
                      <a:pt x="16" y="6"/>
                      <a:pt x="5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1" y="16"/>
                      <a:pt x="23" y="22"/>
                      <a:pt x="35" y="29"/>
                    </a:cubicBezTo>
                    <a:cubicBezTo>
                      <a:pt x="54" y="39"/>
                      <a:pt x="73" y="49"/>
                      <a:pt x="88" y="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9" name="Freeform 155"/>
              <p:cNvSpPr>
                <a:spLocks/>
              </p:cNvSpPr>
              <p:nvPr/>
            </p:nvSpPr>
            <p:spPr bwMode="auto">
              <a:xfrm>
                <a:off x="4738688" y="2120900"/>
                <a:ext cx="119063" cy="133350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66" y="83"/>
                  </a:cxn>
                  <a:cxn ang="0">
                    <a:pos x="74" y="74"/>
                  </a:cxn>
                  <a:cxn ang="0">
                    <a:pos x="10" y="0"/>
                  </a:cxn>
                  <a:cxn ang="0">
                    <a:pos x="0" y="7"/>
                  </a:cxn>
                </a:cxnLst>
                <a:rect l="0" t="0" r="r" b="b"/>
                <a:pathLst>
                  <a:path w="74" h="83">
                    <a:moveTo>
                      <a:pt x="0" y="7"/>
                    </a:moveTo>
                    <a:cubicBezTo>
                      <a:pt x="19" y="35"/>
                      <a:pt x="41" y="59"/>
                      <a:pt x="66" y="83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50" y="51"/>
                      <a:pt x="29" y="27"/>
                      <a:pt x="10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0" name="Freeform 156"/>
              <p:cNvSpPr>
                <a:spLocks/>
              </p:cNvSpPr>
              <p:nvPr/>
            </p:nvSpPr>
            <p:spPr bwMode="auto">
              <a:xfrm>
                <a:off x="4876800" y="982663"/>
                <a:ext cx="146050" cy="100013"/>
              </a:xfrm>
              <a:custGeom>
                <a:avLst/>
                <a:gdLst/>
                <a:ahLst/>
                <a:cxnLst>
                  <a:cxn ang="0">
                    <a:pos x="91" y="11"/>
                  </a:cxn>
                  <a:cxn ang="0">
                    <a:pos x="85" y="0"/>
                  </a:cxn>
                  <a:cxn ang="0">
                    <a:pos x="0" y="52"/>
                  </a:cxn>
                  <a:cxn ang="0">
                    <a:pos x="7" y="62"/>
                  </a:cxn>
                  <a:cxn ang="0">
                    <a:pos x="91" y="11"/>
                  </a:cxn>
                </a:cxnLst>
                <a:rect l="0" t="0" r="r" b="b"/>
                <a:pathLst>
                  <a:path w="91" h="62">
                    <a:moveTo>
                      <a:pt x="91" y="11"/>
                    </a:moveTo>
                    <a:cubicBezTo>
                      <a:pt x="85" y="0"/>
                      <a:pt x="85" y="0"/>
                      <a:pt x="85" y="0"/>
                    </a:cubicBezTo>
                    <a:cubicBezTo>
                      <a:pt x="55" y="15"/>
                      <a:pt x="26" y="33"/>
                      <a:pt x="0" y="52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33" y="43"/>
                      <a:pt x="61" y="26"/>
                      <a:pt x="91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1" name="Freeform 157"/>
              <p:cNvSpPr>
                <a:spLocks/>
              </p:cNvSpPr>
              <p:nvPr/>
            </p:nvSpPr>
            <p:spPr bwMode="auto">
              <a:xfrm>
                <a:off x="5730875" y="928688"/>
                <a:ext cx="155575" cy="74613"/>
              </a:xfrm>
              <a:custGeom>
                <a:avLst/>
                <a:gdLst/>
                <a:ahLst/>
                <a:cxnLst>
                  <a:cxn ang="0">
                    <a:pos x="92" y="47"/>
                  </a:cxn>
                  <a:cxn ang="0">
                    <a:pos x="97" y="36"/>
                  </a:cxn>
                  <a:cxn ang="0">
                    <a:pos x="14" y="3"/>
                  </a:cxn>
                  <a:cxn ang="0">
                    <a:pos x="4" y="0"/>
                  </a:cxn>
                  <a:cxn ang="0">
                    <a:pos x="0" y="11"/>
                  </a:cxn>
                  <a:cxn ang="0">
                    <a:pos x="10" y="15"/>
                  </a:cxn>
                  <a:cxn ang="0">
                    <a:pos x="92" y="47"/>
                  </a:cxn>
                </a:cxnLst>
                <a:rect l="0" t="0" r="r" b="b"/>
                <a:pathLst>
                  <a:path w="97" h="47">
                    <a:moveTo>
                      <a:pt x="92" y="47"/>
                    </a:moveTo>
                    <a:cubicBezTo>
                      <a:pt x="97" y="36"/>
                      <a:pt x="97" y="36"/>
                      <a:pt x="97" y="36"/>
                    </a:cubicBezTo>
                    <a:cubicBezTo>
                      <a:pt x="69" y="24"/>
                      <a:pt x="41" y="13"/>
                      <a:pt x="14" y="3"/>
                    </a:cubicBezTo>
                    <a:cubicBezTo>
                      <a:pt x="11" y="2"/>
                      <a:pt x="7" y="1"/>
                      <a:pt x="4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2"/>
                      <a:pt x="7" y="14"/>
                      <a:pt x="10" y="15"/>
                    </a:cubicBezTo>
                    <a:cubicBezTo>
                      <a:pt x="37" y="24"/>
                      <a:pt x="65" y="35"/>
                      <a:pt x="92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2" name="Freeform 158"/>
              <p:cNvSpPr>
                <a:spLocks/>
              </p:cNvSpPr>
              <p:nvPr/>
            </p:nvSpPr>
            <p:spPr bwMode="auto">
              <a:xfrm>
                <a:off x="6070600" y="3241675"/>
                <a:ext cx="46038" cy="158750"/>
              </a:xfrm>
              <a:custGeom>
                <a:avLst/>
                <a:gdLst/>
                <a:ahLst/>
                <a:cxnLst>
                  <a:cxn ang="0">
                    <a:pos x="17" y="99"/>
                  </a:cxn>
                  <a:cxn ang="0">
                    <a:pos x="29" y="98"/>
                  </a:cxn>
                  <a:cxn ang="0">
                    <a:pos x="12" y="0"/>
                  </a:cxn>
                  <a:cxn ang="0">
                    <a:pos x="0" y="3"/>
                  </a:cxn>
                  <a:cxn ang="0">
                    <a:pos x="17" y="99"/>
                  </a:cxn>
                </a:cxnLst>
                <a:rect l="0" t="0" r="r" b="b"/>
                <a:pathLst>
                  <a:path w="29" h="99">
                    <a:moveTo>
                      <a:pt x="17" y="99"/>
                    </a:moveTo>
                    <a:cubicBezTo>
                      <a:pt x="29" y="98"/>
                      <a:pt x="29" y="98"/>
                      <a:pt x="29" y="98"/>
                    </a:cubicBezTo>
                    <a:cubicBezTo>
                      <a:pt x="27" y="65"/>
                      <a:pt x="21" y="32"/>
                      <a:pt x="12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9" y="34"/>
                      <a:pt x="15" y="67"/>
                      <a:pt x="17" y="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3" name="Freeform 159"/>
              <p:cNvSpPr>
                <a:spLocks/>
              </p:cNvSpPr>
              <p:nvPr/>
            </p:nvSpPr>
            <p:spPr bwMode="auto">
              <a:xfrm>
                <a:off x="5983288" y="3033713"/>
                <a:ext cx="87313" cy="150813"/>
              </a:xfrm>
              <a:custGeom>
                <a:avLst/>
                <a:gdLst/>
                <a:ahLst/>
                <a:cxnLst>
                  <a:cxn ang="0">
                    <a:pos x="42" y="94"/>
                  </a:cxn>
                  <a:cxn ang="0">
                    <a:pos x="54" y="90"/>
                  </a:cxn>
                  <a:cxn ang="0">
                    <a:pos x="10" y="0"/>
                  </a:cxn>
                  <a:cxn ang="0">
                    <a:pos x="0" y="6"/>
                  </a:cxn>
                  <a:cxn ang="0">
                    <a:pos x="42" y="94"/>
                  </a:cxn>
                </a:cxnLst>
                <a:rect l="0" t="0" r="r" b="b"/>
                <a:pathLst>
                  <a:path w="54" h="94">
                    <a:moveTo>
                      <a:pt x="42" y="94"/>
                    </a:moveTo>
                    <a:cubicBezTo>
                      <a:pt x="54" y="90"/>
                      <a:pt x="54" y="90"/>
                      <a:pt x="54" y="90"/>
                    </a:cubicBezTo>
                    <a:cubicBezTo>
                      <a:pt x="42" y="59"/>
                      <a:pt x="27" y="29"/>
                      <a:pt x="1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7" y="35"/>
                      <a:pt x="31" y="64"/>
                      <a:pt x="42" y="9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4" name="Freeform 160"/>
              <p:cNvSpPr>
                <a:spLocks/>
              </p:cNvSpPr>
              <p:nvPr/>
            </p:nvSpPr>
            <p:spPr bwMode="auto">
              <a:xfrm>
                <a:off x="5937250" y="1011238"/>
                <a:ext cx="150813" cy="88900"/>
              </a:xfrm>
              <a:custGeom>
                <a:avLst/>
                <a:gdLst/>
                <a:ahLst/>
                <a:cxnLst>
                  <a:cxn ang="0">
                    <a:pos x="94" y="45"/>
                  </a:cxn>
                  <a:cxn ang="0">
                    <a:pos x="5" y="0"/>
                  </a:cxn>
                  <a:cxn ang="0">
                    <a:pos x="0" y="11"/>
                  </a:cxn>
                  <a:cxn ang="0">
                    <a:pos x="88" y="55"/>
                  </a:cxn>
                  <a:cxn ang="0">
                    <a:pos x="94" y="45"/>
                  </a:cxn>
                </a:cxnLst>
                <a:rect l="0" t="0" r="r" b="b"/>
                <a:pathLst>
                  <a:path w="94" h="55">
                    <a:moveTo>
                      <a:pt x="94" y="45"/>
                    </a:moveTo>
                    <a:cubicBezTo>
                      <a:pt x="64" y="28"/>
                      <a:pt x="34" y="13"/>
                      <a:pt x="5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9" y="24"/>
                      <a:pt x="59" y="39"/>
                      <a:pt x="88" y="55"/>
                    </a:cubicBezTo>
                    <a:lnTo>
                      <a:pt x="94" y="4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5" name="Freeform 161"/>
              <p:cNvSpPr>
                <a:spLocks/>
              </p:cNvSpPr>
              <p:nvPr/>
            </p:nvSpPr>
            <p:spPr bwMode="auto">
              <a:xfrm>
                <a:off x="7543800" y="314325"/>
                <a:ext cx="38100" cy="160338"/>
              </a:xfrm>
              <a:custGeom>
                <a:avLst/>
                <a:gdLst/>
                <a:ahLst/>
                <a:cxnLst>
                  <a:cxn ang="0">
                    <a:pos x="3" y="18"/>
                  </a:cxn>
                  <a:cxn ang="0">
                    <a:pos x="12" y="100"/>
                  </a:cxn>
                  <a:cxn ang="0">
                    <a:pos x="24" y="99"/>
                  </a:cxn>
                  <a:cxn ang="0">
                    <a:pos x="15" y="16"/>
                  </a:cxn>
                  <a:cxn ang="0">
                    <a:pos x="11" y="0"/>
                  </a:cxn>
                  <a:cxn ang="0">
                    <a:pos x="0" y="3"/>
                  </a:cxn>
                  <a:cxn ang="0">
                    <a:pos x="3" y="18"/>
                  </a:cxn>
                </a:cxnLst>
                <a:rect l="0" t="0" r="r" b="b"/>
                <a:pathLst>
                  <a:path w="24" h="100">
                    <a:moveTo>
                      <a:pt x="3" y="18"/>
                    </a:moveTo>
                    <a:cubicBezTo>
                      <a:pt x="8" y="45"/>
                      <a:pt x="11" y="73"/>
                      <a:pt x="12" y="100"/>
                    </a:cubicBezTo>
                    <a:cubicBezTo>
                      <a:pt x="24" y="99"/>
                      <a:pt x="24" y="99"/>
                      <a:pt x="24" y="99"/>
                    </a:cubicBezTo>
                    <a:cubicBezTo>
                      <a:pt x="23" y="72"/>
                      <a:pt x="20" y="44"/>
                      <a:pt x="15" y="16"/>
                    </a:cubicBezTo>
                    <a:cubicBezTo>
                      <a:pt x="14" y="11"/>
                      <a:pt x="12" y="5"/>
                      <a:pt x="11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8"/>
                      <a:pt x="2" y="13"/>
                      <a:pt x="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6" name="Freeform 162"/>
              <p:cNvSpPr>
                <a:spLocks/>
              </p:cNvSpPr>
              <p:nvPr/>
            </p:nvSpPr>
            <p:spPr bwMode="auto">
              <a:xfrm>
                <a:off x="7405688" y="-1588"/>
                <a:ext cx="46038" cy="587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" y="36"/>
                  </a:cxn>
                  <a:cxn ang="0">
                    <a:pos x="29" y="30"/>
                  </a:cxn>
                  <a:cxn ang="0">
                    <a:pos x="14" y="0"/>
                  </a:cxn>
                  <a:cxn ang="0">
                    <a:pos x="0" y="0"/>
                  </a:cxn>
                </a:cxnLst>
                <a:rect l="0" t="0" r="r" b="b"/>
                <a:pathLst>
                  <a:path w="29" h="36">
                    <a:moveTo>
                      <a:pt x="0" y="0"/>
                    </a:moveTo>
                    <a:cubicBezTo>
                      <a:pt x="6" y="12"/>
                      <a:pt x="12" y="24"/>
                      <a:pt x="19" y="36"/>
                    </a:cubicBezTo>
                    <a:cubicBezTo>
                      <a:pt x="29" y="30"/>
                      <a:pt x="29" y="30"/>
                      <a:pt x="29" y="30"/>
                    </a:cubicBezTo>
                    <a:cubicBezTo>
                      <a:pt x="24" y="20"/>
                      <a:pt x="19" y="10"/>
                      <a:pt x="1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7" name="Freeform 163"/>
              <p:cNvSpPr>
                <a:spLocks/>
              </p:cNvSpPr>
              <p:nvPr/>
            </p:nvSpPr>
            <p:spPr bwMode="auto">
              <a:xfrm>
                <a:off x="4649788" y="4060825"/>
                <a:ext cx="149225" cy="90488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88" y="56"/>
                  </a:cxn>
                  <a:cxn ang="0">
                    <a:pos x="93" y="46"/>
                  </a:cxn>
                  <a:cxn ang="0">
                    <a:pos x="5" y="0"/>
                  </a:cxn>
                  <a:cxn ang="0">
                    <a:pos x="0" y="10"/>
                  </a:cxn>
                </a:cxnLst>
                <a:rect l="0" t="0" r="r" b="b"/>
                <a:pathLst>
                  <a:path w="93" h="56">
                    <a:moveTo>
                      <a:pt x="0" y="10"/>
                    </a:moveTo>
                    <a:cubicBezTo>
                      <a:pt x="26" y="24"/>
                      <a:pt x="57" y="41"/>
                      <a:pt x="88" y="56"/>
                    </a:cubicBezTo>
                    <a:cubicBezTo>
                      <a:pt x="93" y="46"/>
                      <a:pt x="93" y="46"/>
                      <a:pt x="93" y="46"/>
                    </a:cubicBezTo>
                    <a:cubicBezTo>
                      <a:pt x="63" y="30"/>
                      <a:pt x="32" y="14"/>
                      <a:pt x="5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8" name="Freeform 164"/>
              <p:cNvSpPr>
                <a:spLocks/>
              </p:cNvSpPr>
              <p:nvPr/>
            </p:nvSpPr>
            <p:spPr bwMode="auto">
              <a:xfrm>
                <a:off x="4849813" y="4162425"/>
                <a:ext cx="153988" cy="793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11"/>
                  </a:cxn>
                  <a:cxn ang="0">
                    <a:pos x="92" y="49"/>
                  </a:cxn>
                  <a:cxn ang="0">
                    <a:pos x="96" y="38"/>
                  </a:cxn>
                  <a:cxn ang="0">
                    <a:pos x="5" y="0"/>
                  </a:cxn>
                </a:cxnLst>
                <a:rect l="0" t="0" r="r" b="b"/>
                <a:pathLst>
                  <a:path w="96" h="49">
                    <a:moveTo>
                      <a:pt x="5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33" y="26"/>
                      <a:pt x="63" y="39"/>
                      <a:pt x="92" y="49"/>
                    </a:cubicBezTo>
                    <a:cubicBezTo>
                      <a:pt x="96" y="38"/>
                      <a:pt x="96" y="38"/>
                      <a:pt x="96" y="38"/>
                    </a:cubicBezTo>
                    <a:cubicBezTo>
                      <a:pt x="67" y="28"/>
                      <a:pt x="37" y="15"/>
                      <a:pt x="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9" name="Freeform 165"/>
              <p:cNvSpPr>
                <a:spLocks/>
              </p:cNvSpPr>
              <p:nvPr/>
            </p:nvSpPr>
            <p:spPr bwMode="auto">
              <a:xfrm>
                <a:off x="4583113" y="1712913"/>
                <a:ext cx="49213" cy="158750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0" y="99"/>
                  </a:cxn>
                  <a:cxn ang="0">
                    <a:pos x="31" y="96"/>
                  </a:cxn>
                  <a:cxn ang="0">
                    <a:pos x="12" y="0"/>
                  </a:cxn>
                  <a:cxn ang="0">
                    <a:pos x="0" y="1"/>
                  </a:cxn>
                </a:cxnLst>
                <a:rect l="0" t="0" r="r" b="b"/>
                <a:pathLst>
                  <a:path w="31" h="99">
                    <a:moveTo>
                      <a:pt x="0" y="1"/>
                    </a:moveTo>
                    <a:cubicBezTo>
                      <a:pt x="3" y="34"/>
                      <a:pt x="10" y="67"/>
                      <a:pt x="20" y="99"/>
                    </a:cubicBezTo>
                    <a:cubicBezTo>
                      <a:pt x="31" y="96"/>
                      <a:pt x="31" y="96"/>
                      <a:pt x="31" y="96"/>
                    </a:cubicBezTo>
                    <a:cubicBezTo>
                      <a:pt x="22" y="64"/>
                      <a:pt x="15" y="32"/>
                      <a:pt x="1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0" name="Freeform 166"/>
              <p:cNvSpPr>
                <a:spLocks/>
              </p:cNvSpPr>
              <p:nvPr/>
            </p:nvSpPr>
            <p:spPr bwMode="auto">
              <a:xfrm>
                <a:off x="3159125" y="4741863"/>
                <a:ext cx="46038" cy="158750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7" y="99"/>
                  </a:cxn>
                  <a:cxn ang="0">
                    <a:pos x="29" y="96"/>
                  </a:cxn>
                  <a:cxn ang="0">
                    <a:pos x="12" y="0"/>
                  </a:cxn>
                  <a:cxn ang="0">
                    <a:pos x="0" y="1"/>
                  </a:cxn>
                </a:cxnLst>
                <a:rect l="0" t="0" r="r" b="b"/>
                <a:pathLst>
                  <a:path w="29" h="99">
                    <a:moveTo>
                      <a:pt x="0" y="1"/>
                    </a:moveTo>
                    <a:cubicBezTo>
                      <a:pt x="3" y="33"/>
                      <a:pt x="9" y="66"/>
                      <a:pt x="17" y="99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0" y="64"/>
                      <a:pt x="15" y="31"/>
                      <a:pt x="1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1" name="Freeform 167"/>
              <p:cNvSpPr>
                <a:spLocks/>
              </p:cNvSpPr>
              <p:nvPr/>
            </p:nvSpPr>
            <p:spPr bwMode="auto">
              <a:xfrm>
                <a:off x="5481638" y="2601913"/>
                <a:ext cx="149225" cy="93663"/>
              </a:xfrm>
              <a:custGeom>
                <a:avLst/>
                <a:gdLst/>
                <a:ahLst/>
                <a:cxnLst>
                  <a:cxn ang="0">
                    <a:pos x="93" y="48"/>
                  </a:cxn>
                  <a:cxn ang="0">
                    <a:pos x="6" y="0"/>
                  </a:cxn>
                  <a:cxn ang="0">
                    <a:pos x="0" y="11"/>
                  </a:cxn>
                  <a:cxn ang="0">
                    <a:pos x="87" y="58"/>
                  </a:cxn>
                  <a:cxn ang="0">
                    <a:pos x="93" y="48"/>
                  </a:cxn>
                </a:cxnLst>
                <a:rect l="0" t="0" r="r" b="b"/>
                <a:pathLst>
                  <a:path w="93" h="58">
                    <a:moveTo>
                      <a:pt x="93" y="48"/>
                    </a:moveTo>
                    <a:cubicBezTo>
                      <a:pt x="67" y="33"/>
                      <a:pt x="39" y="17"/>
                      <a:pt x="6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3" y="28"/>
                      <a:pt x="61" y="43"/>
                      <a:pt x="87" y="58"/>
                    </a:cubicBezTo>
                    <a:lnTo>
                      <a:pt x="93" y="4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2" name="Freeform 168"/>
              <p:cNvSpPr>
                <a:spLocks/>
              </p:cNvSpPr>
              <p:nvPr/>
            </p:nvSpPr>
            <p:spPr bwMode="auto">
              <a:xfrm>
                <a:off x="3203575" y="4957763"/>
                <a:ext cx="76200" cy="155575"/>
              </a:xfrm>
              <a:custGeom>
                <a:avLst/>
                <a:gdLst/>
                <a:ahLst/>
                <a:cxnLst>
                  <a:cxn ang="0">
                    <a:pos x="47" y="92"/>
                  </a:cxn>
                  <a:cxn ang="0">
                    <a:pos x="12" y="0"/>
                  </a:cxn>
                  <a:cxn ang="0">
                    <a:pos x="0" y="4"/>
                  </a:cxn>
                  <a:cxn ang="0">
                    <a:pos x="36" y="97"/>
                  </a:cxn>
                  <a:cxn ang="0">
                    <a:pos x="47" y="92"/>
                  </a:cxn>
                </a:cxnLst>
                <a:rect l="0" t="0" r="r" b="b"/>
                <a:pathLst>
                  <a:path w="47" h="97">
                    <a:moveTo>
                      <a:pt x="47" y="92"/>
                    </a:moveTo>
                    <a:cubicBezTo>
                      <a:pt x="33" y="61"/>
                      <a:pt x="21" y="30"/>
                      <a:pt x="12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0" y="34"/>
                      <a:pt x="22" y="66"/>
                      <a:pt x="36" y="97"/>
                    </a:cubicBezTo>
                    <a:lnTo>
                      <a:pt x="47" y="9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3" name="Freeform 169"/>
              <p:cNvSpPr>
                <a:spLocks/>
              </p:cNvSpPr>
              <p:nvPr/>
            </p:nvSpPr>
            <p:spPr bwMode="auto">
              <a:xfrm>
                <a:off x="4633913" y="1927225"/>
                <a:ext cx="87313" cy="1524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3" y="95"/>
                  </a:cxn>
                  <a:cxn ang="0">
                    <a:pos x="54" y="89"/>
                  </a:cxn>
                  <a:cxn ang="0">
                    <a:pos x="12" y="0"/>
                  </a:cxn>
                  <a:cxn ang="0">
                    <a:pos x="0" y="4"/>
                  </a:cxn>
                </a:cxnLst>
                <a:rect l="0" t="0" r="r" b="b"/>
                <a:pathLst>
                  <a:path w="54" h="95">
                    <a:moveTo>
                      <a:pt x="0" y="4"/>
                    </a:moveTo>
                    <a:cubicBezTo>
                      <a:pt x="12" y="37"/>
                      <a:pt x="27" y="67"/>
                      <a:pt x="43" y="9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38" y="62"/>
                      <a:pt x="23" y="32"/>
                      <a:pt x="12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4" name="Freeform 170"/>
              <p:cNvSpPr>
                <a:spLocks/>
              </p:cNvSpPr>
              <p:nvPr/>
            </p:nvSpPr>
            <p:spPr bwMode="auto">
              <a:xfrm>
                <a:off x="6134100" y="1114425"/>
                <a:ext cx="147638" cy="10001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1"/>
                  </a:cxn>
                  <a:cxn ang="0">
                    <a:pos x="61" y="48"/>
                  </a:cxn>
                  <a:cxn ang="0">
                    <a:pos x="85" y="62"/>
                  </a:cxn>
                  <a:cxn ang="0">
                    <a:pos x="91" y="52"/>
                  </a:cxn>
                  <a:cxn ang="0">
                    <a:pos x="68" y="38"/>
                  </a:cxn>
                  <a:cxn ang="0">
                    <a:pos x="6" y="0"/>
                  </a:cxn>
                </a:cxnLst>
                <a:rect l="0" t="0" r="r" b="b"/>
                <a:pathLst>
                  <a:path w="91" h="62">
                    <a:moveTo>
                      <a:pt x="6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20" y="22"/>
                      <a:pt x="40" y="35"/>
                      <a:pt x="61" y="48"/>
                    </a:cubicBezTo>
                    <a:cubicBezTo>
                      <a:pt x="69" y="53"/>
                      <a:pt x="77" y="57"/>
                      <a:pt x="85" y="62"/>
                    </a:cubicBezTo>
                    <a:cubicBezTo>
                      <a:pt x="91" y="52"/>
                      <a:pt x="91" y="52"/>
                      <a:pt x="91" y="52"/>
                    </a:cubicBezTo>
                    <a:cubicBezTo>
                      <a:pt x="83" y="47"/>
                      <a:pt x="75" y="42"/>
                      <a:pt x="68" y="38"/>
                    </a:cubicBezTo>
                    <a:cubicBezTo>
                      <a:pt x="47" y="24"/>
                      <a:pt x="26" y="12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5" name="Freeform 171"/>
              <p:cNvSpPr>
                <a:spLocks/>
              </p:cNvSpPr>
              <p:nvPr/>
            </p:nvSpPr>
            <p:spPr bwMode="auto">
              <a:xfrm>
                <a:off x="4244975" y="3875088"/>
                <a:ext cx="157163" cy="71438"/>
              </a:xfrm>
              <a:custGeom>
                <a:avLst/>
                <a:gdLst/>
                <a:ahLst/>
                <a:cxnLst>
                  <a:cxn ang="0">
                    <a:pos x="98" y="34"/>
                  </a:cxn>
                  <a:cxn ang="0">
                    <a:pos x="4" y="0"/>
                  </a:cxn>
                  <a:cxn ang="0">
                    <a:pos x="0" y="11"/>
                  </a:cxn>
                  <a:cxn ang="0">
                    <a:pos x="93" y="45"/>
                  </a:cxn>
                  <a:cxn ang="0">
                    <a:pos x="98" y="34"/>
                  </a:cxn>
                </a:cxnLst>
                <a:rect l="0" t="0" r="r" b="b"/>
                <a:pathLst>
                  <a:path w="98" h="45">
                    <a:moveTo>
                      <a:pt x="98" y="34"/>
                    </a:moveTo>
                    <a:cubicBezTo>
                      <a:pt x="64" y="20"/>
                      <a:pt x="34" y="8"/>
                      <a:pt x="4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0" y="20"/>
                      <a:pt x="60" y="31"/>
                      <a:pt x="93" y="45"/>
                    </a:cubicBezTo>
                    <a:lnTo>
                      <a:pt x="98" y="3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6" name="Freeform 172"/>
              <p:cNvSpPr>
                <a:spLocks/>
              </p:cNvSpPr>
              <p:nvPr/>
            </p:nvSpPr>
            <p:spPr bwMode="auto">
              <a:xfrm>
                <a:off x="6759575" y="1330325"/>
                <a:ext cx="161925" cy="3333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20"/>
                  </a:cxn>
                  <a:cxn ang="0">
                    <a:pos x="10" y="21"/>
                  </a:cxn>
                  <a:cxn ang="0">
                    <a:pos x="100" y="12"/>
                  </a:cxn>
                  <a:cxn ang="0">
                    <a:pos x="97" y="0"/>
                  </a:cxn>
                  <a:cxn ang="0">
                    <a:pos x="0" y="8"/>
                  </a:cxn>
                </a:cxnLst>
                <a:rect l="0" t="0" r="r" b="b"/>
                <a:pathLst>
                  <a:path w="100" h="21">
                    <a:moveTo>
                      <a:pt x="0" y="8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3" y="20"/>
                      <a:pt x="7" y="21"/>
                      <a:pt x="10" y="21"/>
                    </a:cubicBezTo>
                    <a:cubicBezTo>
                      <a:pt x="41" y="21"/>
                      <a:pt x="71" y="18"/>
                      <a:pt x="100" y="12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66" y="6"/>
                      <a:pt x="33" y="9"/>
                      <a:pt x="0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7" name="Freeform 173"/>
              <p:cNvSpPr>
                <a:spLocks/>
              </p:cNvSpPr>
              <p:nvPr/>
            </p:nvSpPr>
            <p:spPr bwMode="auto">
              <a:xfrm>
                <a:off x="6537325" y="1311275"/>
                <a:ext cx="160338" cy="47625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99" y="30"/>
                  </a:cxn>
                  <a:cxn ang="0">
                    <a:pos x="100" y="18"/>
                  </a:cxn>
                  <a:cxn ang="0">
                    <a:pos x="3" y="0"/>
                  </a:cxn>
                  <a:cxn ang="0">
                    <a:pos x="0" y="11"/>
                  </a:cxn>
                </a:cxnLst>
                <a:rect l="0" t="0" r="r" b="b"/>
                <a:pathLst>
                  <a:path w="100" h="30">
                    <a:moveTo>
                      <a:pt x="0" y="11"/>
                    </a:moveTo>
                    <a:cubicBezTo>
                      <a:pt x="33" y="20"/>
                      <a:pt x="66" y="27"/>
                      <a:pt x="99" y="30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68" y="15"/>
                      <a:pt x="36" y="9"/>
                      <a:pt x="3" y="0"/>
                    </a:cubicBez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8" name="Freeform 174"/>
              <p:cNvSpPr>
                <a:spLocks/>
              </p:cNvSpPr>
              <p:nvPr/>
            </p:nvSpPr>
            <p:spPr bwMode="auto">
              <a:xfrm>
                <a:off x="6081713" y="3462338"/>
                <a:ext cx="36513" cy="161925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2" y="100"/>
                  </a:cxn>
                  <a:cxn ang="0">
                    <a:pos x="23" y="1"/>
                  </a:cxn>
                  <a:cxn ang="0">
                    <a:pos x="11" y="0"/>
                  </a:cxn>
                  <a:cxn ang="0">
                    <a:pos x="0" y="98"/>
                  </a:cxn>
                </a:cxnLst>
                <a:rect l="0" t="0" r="r" b="b"/>
                <a:pathLst>
                  <a:path w="23" h="100">
                    <a:moveTo>
                      <a:pt x="0" y="98"/>
                    </a:moveTo>
                    <a:cubicBezTo>
                      <a:pt x="12" y="100"/>
                      <a:pt x="12" y="100"/>
                      <a:pt x="12" y="100"/>
                    </a:cubicBezTo>
                    <a:cubicBezTo>
                      <a:pt x="19" y="68"/>
                      <a:pt x="23" y="34"/>
                      <a:pt x="23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33"/>
                      <a:pt x="7" y="66"/>
                      <a:pt x="0" y="9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9" name="Freeform 175"/>
              <p:cNvSpPr>
                <a:spLocks/>
              </p:cNvSpPr>
              <p:nvPr/>
            </p:nvSpPr>
            <p:spPr bwMode="auto">
              <a:xfrm>
                <a:off x="6003925" y="3681413"/>
                <a:ext cx="80963" cy="152400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10" y="95"/>
                  </a:cxn>
                  <a:cxn ang="0">
                    <a:pos x="50" y="3"/>
                  </a:cxn>
                  <a:cxn ang="0">
                    <a:pos x="38" y="0"/>
                  </a:cxn>
                  <a:cxn ang="0">
                    <a:pos x="0" y="90"/>
                  </a:cxn>
                </a:cxnLst>
                <a:rect l="0" t="0" r="r" b="b"/>
                <a:pathLst>
                  <a:path w="50" h="95">
                    <a:moveTo>
                      <a:pt x="0" y="90"/>
                    </a:moveTo>
                    <a:cubicBezTo>
                      <a:pt x="10" y="95"/>
                      <a:pt x="10" y="95"/>
                      <a:pt x="10" y="95"/>
                    </a:cubicBezTo>
                    <a:cubicBezTo>
                      <a:pt x="27" y="66"/>
                      <a:pt x="40" y="35"/>
                      <a:pt x="50" y="3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29" y="31"/>
                      <a:pt x="16" y="61"/>
                      <a:pt x="0" y="9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0" name="Freeform 176"/>
              <p:cNvSpPr>
                <a:spLocks/>
              </p:cNvSpPr>
              <p:nvPr/>
            </p:nvSpPr>
            <p:spPr bwMode="auto">
              <a:xfrm>
                <a:off x="7178675" y="1128713"/>
                <a:ext cx="138113" cy="112713"/>
              </a:xfrm>
              <a:custGeom>
                <a:avLst/>
                <a:gdLst/>
                <a:ahLst/>
                <a:cxnLst>
                  <a:cxn ang="0">
                    <a:pos x="30" y="39"/>
                  </a:cxn>
                  <a:cxn ang="0">
                    <a:pos x="0" y="60"/>
                  </a:cxn>
                  <a:cxn ang="0">
                    <a:pos x="7" y="70"/>
                  </a:cxn>
                  <a:cxn ang="0">
                    <a:pos x="37" y="49"/>
                  </a:cxn>
                  <a:cxn ang="0">
                    <a:pos x="86" y="9"/>
                  </a:cxn>
                  <a:cxn ang="0">
                    <a:pos x="78" y="0"/>
                  </a:cxn>
                  <a:cxn ang="0">
                    <a:pos x="30" y="39"/>
                  </a:cxn>
                </a:cxnLst>
                <a:rect l="0" t="0" r="r" b="b"/>
                <a:pathLst>
                  <a:path w="86" h="70">
                    <a:moveTo>
                      <a:pt x="30" y="39"/>
                    </a:moveTo>
                    <a:cubicBezTo>
                      <a:pt x="21" y="47"/>
                      <a:pt x="10" y="54"/>
                      <a:pt x="0" y="6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17" y="64"/>
                      <a:pt x="27" y="56"/>
                      <a:pt x="37" y="49"/>
                    </a:cubicBezTo>
                    <a:cubicBezTo>
                      <a:pt x="54" y="36"/>
                      <a:pt x="71" y="23"/>
                      <a:pt x="86" y="9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63" y="14"/>
                      <a:pt x="47" y="27"/>
                      <a:pt x="30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1" name="Freeform 177"/>
              <p:cNvSpPr>
                <a:spLocks/>
              </p:cNvSpPr>
              <p:nvPr/>
            </p:nvSpPr>
            <p:spPr bwMode="auto">
              <a:xfrm>
                <a:off x="7472363" y="755650"/>
                <a:ext cx="76200" cy="153988"/>
              </a:xfrm>
              <a:custGeom>
                <a:avLst/>
                <a:gdLst/>
                <a:ahLst/>
                <a:cxnLst>
                  <a:cxn ang="0">
                    <a:pos x="0" y="91"/>
                  </a:cxn>
                  <a:cxn ang="0">
                    <a:pos x="11" y="96"/>
                  </a:cxn>
                  <a:cxn ang="0">
                    <a:pos x="47" y="3"/>
                  </a:cxn>
                  <a:cxn ang="0">
                    <a:pos x="36" y="0"/>
                  </a:cxn>
                  <a:cxn ang="0">
                    <a:pos x="0" y="91"/>
                  </a:cxn>
                </a:cxnLst>
                <a:rect l="0" t="0" r="r" b="b"/>
                <a:pathLst>
                  <a:path w="47" h="96">
                    <a:moveTo>
                      <a:pt x="0" y="91"/>
                    </a:moveTo>
                    <a:cubicBezTo>
                      <a:pt x="11" y="96"/>
                      <a:pt x="11" y="96"/>
                      <a:pt x="11" y="96"/>
                    </a:cubicBezTo>
                    <a:cubicBezTo>
                      <a:pt x="26" y="67"/>
                      <a:pt x="38" y="35"/>
                      <a:pt x="47" y="3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7" y="31"/>
                      <a:pt x="14" y="62"/>
                      <a:pt x="0" y="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2" name="Freeform 178"/>
              <p:cNvSpPr>
                <a:spLocks/>
              </p:cNvSpPr>
              <p:nvPr/>
            </p:nvSpPr>
            <p:spPr bwMode="auto">
              <a:xfrm>
                <a:off x="7545388" y="536575"/>
                <a:ext cx="38100" cy="161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98"/>
                  </a:cxn>
                  <a:cxn ang="0">
                    <a:pos x="12" y="100"/>
                  </a:cxn>
                  <a:cxn ang="0">
                    <a:pos x="24" y="1"/>
                  </a:cxn>
                  <a:cxn ang="0">
                    <a:pos x="12" y="0"/>
                  </a:cxn>
                </a:cxnLst>
                <a:rect l="0" t="0" r="r" b="b"/>
                <a:pathLst>
                  <a:path w="24" h="100">
                    <a:moveTo>
                      <a:pt x="12" y="0"/>
                    </a:moveTo>
                    <a:cubicBezTo>
                      <a:pt x="11" y="33"/>
                      <a:pt x="7" y="66"/>
                      <a:pt x="0" y="98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19" y="68"/>
                      <a:pt x="23" y="34"/>
                      <a:pt x="24" y="1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3" name="Freeform 179"/>
              <p:cNvSpPr>
                <a:spLocks/>
              </p:cNvSpPr>
              <p:nvPr/>
            </p:nvSpPr>
            <p:spPr bwMode="auto">
              <a:xfrm>
                <a:off x="6978650" y="1257300"/>
                <a:ext cx="153988" cy="77788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3" y="48"/>
                  </a:cxn>
                  <a:cxn ang="0">
                    <a:pos x="96" y="10"/>
                  </a:cxn>
                  <a:cxn ang="0">
                    <a:pos x="90" y="0"/>
                  </a:cxn>
                  <a:cxn ang="0">
                    <a:pos x="0" y="36"/>
                  </a:cxn>
                </a:cxnLst>
                <a:rect l="0" t="0" r="r" b="b"/>
                <a:pathLst>
                  <a:path w="96" h="48">
                    <a:moveTo>
                      <a:pt x="0" y="36"/>
                    </a:moveTo>
                    <a:cubicBezTo>
                      <a:pt x="3" y="48"/>
                      <a:pt x="3" y="48"/>
                      <a:pt x="3" y="48"/>
                    </a:cubicBezTo>
                    <a:cubicBezTo>
                      <a:pt x="35" y="39"/>
                      <a:pt x="66" y="26"/>
                      <a:pt x="96" y="1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61" y="15"/>
                      <a:pt x="31" y="28"/>
                      <a:pt x="0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4" name="Freeform 180"/>
              <p:cNvSpPr>
                <a:spLocks/>
              </p:cNvSpPr>
              <p:nvPr/>
            </p:nvSpPr>
            <p:spPr bwMode="auto">
              <a:xfrm>
                <a:off x="7466013" y="103188"/>
                <a:ext cx="79375" cy="153988"/>
              </a:xfrm>
              <a:custGeom>
                <a:avLst/>
                <a:gdLst/>
                <a:ahLst/>
                <a:cxnLst>
                  <a:cxn ang="0">
                    <a:pos x="49" y="92"/>
                  </a:cxn>
                  <a:cxn ang="0">
                    <a:pos x="11" y="0"/>
                  </a:cxn>
                  <a:cxn ang="0">
                    <a:pos x="0" y="5"/>
                  </a:cxn>
                  <a:cxn ang="0">
                    <a:pos x="38" y="96"/>
                  </a:cxn>
                  <a:cxn ang="0">
                    <a:pos x="49" y="92"/>
                  </a:cxn>
                </a:cxnLst>
                <a:rect l="0" t="0" r="r" b="b"/>
                <a:pathLst>
                  <a:path w="49" h="96">
                    <a:moveTo>
                      <a:pt x="49" y="92"/>
                    </a:moveTo>
                    <a:cubicBezTo>
                      <a:pt x="40" y="61"/>
                      <a:pt x="27" y="31"/>
                      <a:pt x="11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6" y="36"/>
                      <a:pt x="29" y="65"/>
                      <a:pt x="38" y="96"/>
                    </a:cubicBezTo>
                    <a:lnTo>
                      <a:pt x="49" y="9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5" name="Freeform 181"/>
              <p:cNvSpPr>
                <a:spLocks/>
              </p:cNvSpPr>
              <p:nvPr/>
            </p:nvSpPr>
            <p:spPr bwMode="auto">
              <a:xfrm>
                <a:off x="5872163" y="3879850"/>
                <a:ext cx="114300" cy="136525"/>
              </a:xfrm>
              <a:custGeom>
                <a:avLst/>
                <a:gdLst/>
                <a:ahLst/>
                <a:cxnLst>
                  <a:cxn ang="0">
                    <a:pos x="0" y="76"/>
                  </a:cxn>
                  <a:cxn ang="0">
                    <a:pos x="8" y="85"/>
                  </a:cxn>
                  <a:cxn ang="0">
                    <a:pos x="71" y="7"/>
                  </a:cxn>
                  <a:cxn ang="0">
                    <a:pos x="61" y="0"/>
                  </a:cxn>
                  <a:cxn ang="0">
                    <a:pos x="0" y="76"/>
                  </a:cxn>
                </a:cxnLst>
                <a:rect l="0" t="0" r="r" b="b"/>
                <a:pathLst>
                  <a:path w="71" h="85">
                    <a:moveTo>
                      <a:pt x="0" y="76"/>
                    </a:moveTo>
                    <a:cubicBezTo>
                      <a:pt x="8" y="85"/>
                      <a:pt x="8" y="85"/>
                      <a:pt x="8" y="85"/>
                    </a:cubicBezTo>
                    <a:cubicBezTo>
                      <a:pt x="32" y="61"/>
                      <a:pt x="53" y="34"/>
                      <a:pt x="71" y="7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44" y="27"/>
                      <a:pt x="23" y="53"/>
                      <a:pt x="0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6" name="Freeform 182"/>
              <p:cNvSpPr>
                <a:spLocks/>
              </p:cNvSpPr>
              <p:nvPr/>
            </p:nvSpPr>
            <p:spPr bwMode="auto">
              <a:xfrm>
                <a:off x="7346950" y="957263"/>
                <a:ext cx="111125" cy="139700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9" y="87"/>
                  </a:cxn>
                  <a:cxn ang="0">
                    <a:pos x="69" y="7"/>
                  </a:cxn>
                  <a:cxn ang="0">
                    <a:pos x="59" y="0"/>
                  </a:cxn>
                  <a:cxn ang="0">
                    <a:pos x="0" y="79"/>
                  </a:cxn>
                </a:cxnLst>
                <a:rect l="0" t="0" r="r" b="b"/>
                <a:pathLst>
                  <a:path w="69" h="87">
                    <a:moveTo>
                      <a:pt x="0" y="79"/>
                    </a:moveTo>
                    <a:cubicBezTo>
                      <a:pt x="9" y="87"/>
                      <a:pt x="9" y="87"/>
                      <a:pt x="9" y="87"/>
                    </a:cubicBezTo>
                    <a:cubicBezTo>
                      <a:pt x="31" y="62"/>
                      <a:pt x="52" y="35"/>
                      <a:pt x="69" y="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2" y="28"/>
                      <a:pt x="22" y="55"/>
                      <a:pt x="0" y="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7" name="Freeform 183"/>
              <p:cNvSpPr>
                <a:spLocks/>
              </p:cNvSpPr>
              <p:nvPr/>
            </p:nvSpPr>
            <p:spPr bwMode="auto">
              <a:xfrm>
                <a:off x="6327775" y="1228725"/>
                <a:ext cx="153988" cy="80963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92" y="50"/>
                  </a:cxn>
                  <a:cxn ang="0">
                    <a:pos x="96" y="39"/>
                  </a:cxn>
                  <a:cxn ang="0">
                    <a:pos x="6" y="0"/>
                  </a:cxn>
                  <a:cxn ang="0">
                    <a:pos x="0" y="10"/>
                  </a:cxn>
                </a:cxnLst>
                <a:rect l="0" t="0" r="r" b="b"/>
                <a:pathLst>
                  <a:path w="96" h="50">
                    <a:moveTo>
                      <a:pt x="0" y="10"/>
                    </a:moveTo>
                    <a:cubicBezTo>
                      <a:pt x="31" y="26"/>
                      <a:pt x="61" y="39"/>
                      <a:pt x="92" y="50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66" y="28"/>
                      <a:pt x="36" y="15"/>
                      <a:pt x="6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8" name="Freeform 184"/>
              <p:cNvSpPr>
                <a:spLocks/>
              </p:cNvSpPr>
              <p:nvPr/>
            </p:nvSpPr>
            <p:spPr bwMode="auto">
              <a:xfrm>
                <a:off x="3408363" y="3967163"/>
                <a:ext cx="138113" cy="114300"/>
              </a:xfrm>
              <a:custGeom>
                <a:avLst/>
                <a:gdLst/>
                <a:ahLst/>
                <a:cxnLst>
                  <a:cxn ang="0">
                    <a:pos x="86" y="10"/>
                  </a:cxn>
                  <a:cxn ang="0">
                    <a:pos x="79" y="0"/>
                  </a:cxn>
                  <a:cxn ang="0">
                    <a:pos x="0" y="62"/>
                  </a:cxn>
                  <a:cxn ang="0">
                    <a:pos x="9" y="71"/>
                  </a:cxn>
                  <a:cxn ang="0">
                    <a:pos x="86" y="10"/>
                  </a:cxn>
                </a:cxnLst>
                <a:rect l="0" t="0" r="r" b="b"/>
                <a:pathLst>
                  <a:path w="86" h="71">
                    <a:moveTo>
                      <a:pt x="86" y="10"/>
                    </a:moveTo>
                    <a:cubicBezTo>
                      <a:pt x="79" y="0"/>
                      <a:pt x="79" y="0"/>
                      <a:pt x="79" y="0"/>
                    </a:cubicBezTo>
                    <a:cubicBezTo>
                      <a:pt x="51" y="18"/>
                      <a:pt x="24" y="39"/>
                      <a:pt x="0" y="62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32" y="48"/>
                      <a:pt x="58" y="28"/>
                      <a:pt x="86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9" name="Freeform 185"/>
              <p:cNvSpPr>
                <a:spLocks/>
              </p:cNvSpPr>
              <p:nvPr/>
            </p:nvSpPr>
            <p:spPr bwMode="auto">
              <a:xfrm>
                <a:off x="3592513" y="3878263"/>
                <a:ext cx="155575" cy="74613"/>
              </a:xfrm>
              <a:custGeom>
                <a:avLst/>
                <a:gdLst/>
                <a:ahLst/>
                <a:cxnLst>
                  <a:cxn ang="0">
                    <a:pos x="87" y="14"/>
                  </a:cxn>
                  <a:cxn ang="0">
                    <a:pos x="97" y="11"/>
                  </a:cxn>
                  <a:cxn ang="0">
                    <a:pos x="93" y="0"/>
                  </a:cxn>
                  <a:cxn ang="0">
                    <a:pos x="84" y="3"/>
                  </a:cxn>
                  <a:cxn ang="0">
                    <a:pos x="0" y="36"/>
                  </a:cxn>
                  <a:cxn ang="0">
                    <a:pos x="6" y="47"/>
                  </a:cxn>
                  <a:cxn ang="0">
                    <a:pos x="87" y="14"/>
                  </a:cxn>
                </a:cxnLst>
                <a:rect l="0" t="0" r="r" b="b"/>
                <a:pathLst>
                  <a:path w="97" h="47">
                    <a:moveTo>
                      <a:pt x="87" y="14"/>
                    </a:moveTo>
                    <a:cubicBezTo>
                      <a:pt x="90" y="13"/>
                      <a:pt x="94" y="12"/>
                      <a:pt x="97" y="1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90" y="1"/>
                      <a:pt x="87" y="2"/>
                      <a:pt x="84" y="3"/>
                    </a:cubicBezTo>
                    <a:cubicBezTo>
                      <a:pt x="55" y="11"/>
                      <a:pt x="27" y="23"/>
                      <a:pt x="0" y="36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31" y="34"/>
                      <a:pt x="59" y="23"/>
                      <a:pt x="87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0" name="Freeform 186"/>
              <p:cNvSpPr>
                <a:spLocks/>
              </p:cNvSpPr>
              <p:nvPr/>
            </p:nvSpPr>
            <p:spPr bwMode="auto">
              <a:xfrm>
                <a:off x="3271838" y="4116388"/>
                <a:ext cx="107950" cy="139700"/>
              </a:xfrm>
              <a:custGeom>
                <a:avLst/>
                <a:gdLst/>
                <a:ahLst/>
                <a:cxnLst>
                  <a:cxn ang="0">
                    <a:pos x="67" y="8"/>
                  </a:cxn>
                  <a:cxn ang="0">
                    <a:pos x="58" y="0"/>
                  </a:cxn>
                  <a:cxn ang="0">
                    <a:pos x="0" y="81"/>
                  </a:cxn>
                  <a:cxn ang="0">
                    <a:pos x="10" y="87"/>
                  </a:cxn>
                  <a:cxn ang="0">
                    <a:pos x="67" y="8"/>
                  </a:cxn>
                </a:cxnLst>
                <a:rect l="0" t="0" r="r" b="b"/>
                <a:pathLst>
                  <a:path w="67" h="87">
                    <a:moveTo>
                      <a:pt x="67" y="8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36" y="25"/>
                      <a:pt x="17" y="52"/>
                      <a:pt x="0" y="81"/>
                    </a:cubicBezTo>
                    <a:cubicBezTo>
                      <a:pt x="10" y="87"/>
                      <a:pt x="10" y="87"/>
                      <a:pt x="10" y="87"/>
                    </a:cubicBezTo>
                    <a:cubicBezTo>
                      <a:pt x="27" y="59"/>
                      <a:pt x="46" y="32"/>
                      <a:pt x="67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1" name="Freeform 187"/>
              <p:cNvSpPr>
                <a:spLocks/>
              </p:cNvSpPr>
              <p:nvPr/>
            </p:nvSpPr>
            <p:spPr bwMode="auto">
              <a:xfrm>
                <a:off x="3182938" y="4303713"/>
                <a:ext cx="76200" cy="157163"/>
              </a:xfrm>
              <a:custGeom>
                <a:avLst/>
                <a:gdLst/>
                <a:ahLst/>
                <a:cxnLst>
                  <a:cxn ang="0">
                    <a:pos x="17" y="79"/>
                  </a:cxn>
                  <a:cxn ang="0">
                    <a:pos x="47" y="5"/>
                  </a:cxn>
                  <a:cxn ang="0">
                    <a:pos x="36" y="0"/>
                  </a:cxn>
                  <a:cxn ang="0">
                    <a:pos x="6" y="75"/>
                  </a:cxn>
                  <a:cxn ang="0">
                    <a:pos x="0" y="94"/>
                  </a:cxn>
                  <a:cxn ang="0">
                    <a:pos x="12" y="97"/>
                  </a:cxn>
                  <a:cxn ang="0">
                    <a:pos x="17" y="79"/>
                  </a:cxn>
                </a:cxnLst>
                <a:rect l="0" t="0" r="r" b="b"/>
                <a:pathLst>
                  <a:path w="47" h="97">
                    <a:moveTo>
                      <a:pt x="17" y="79"/>
                    </a:moveTo>
                    <a:cubicBezTo>
                      <a:pt x="25" y="53"/>
                      <a:pt x="35" y="29"/>
                      <a:pt x="4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4" y="24"/>
                      <a:pt x="14" y="49"/>
                      <a:pt x="6" y="75"/>
                    </a:cubicBezTo>
                    <a:cubicBezTo>
                      <a:pt x="4" y="81"/>
                      <a:pt x="2" y="87"/>
                      <a:pt x="0" y="94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13" y="91"/>
                      <a:pt x="15" y="85"/>
                      <a:pt x="17" y="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2" name="Freeform 188"/>
              <p:cNvSpPr>
                <a:spLocks/>
              </p:cNvSpPr>
              <p:nvPr/>
            </p:nvSpPr>
            <p:spPr bwMode="auto">
              <a:xfrm>
                <a:off x="4027488" y="3836988"/>
                <a:ext cx="160338" cy="39688"/>
              </a:xfrm>
              <a:custGeom>
                <a:avLst/>
                <a:gdLst/>
                <a:ahLst/>
                <a:cxnLst>
                  <a:cxn ang="0">
                    <a:pos x="100" y="13"/>
                  </a:cxn>
                  <a:cxn ang="0">
                    <a:pos x="1" y="0"/>
                  </a:cxn>
                  <a:cxn ang="0">
                    <a:pos x="0" y="12"/>
                  </a:cxn>
                  <a:cxn ang="0">
                    <a:pos x="97" y="24"/>
                  </a:cxn>
                  <a:cxn ang="0">
                    <a:pos x="100" y="13"/>
                  </a:cxn>
                </a:cxnLst>
                <a:rect l="0" t="0" r="r" b="b"/>
                <a:pathLst>
                  <a:path w="100" h="24">
                    <a:moveTo>
                      <a:pt x="100" y="13"/>
                    </a:moveTo>
                    <a:cubicBezTo>
                      <a:pt x="66" y="5"/>
                      <a:pt x="34" y="1"/>
                      <a:pt x="1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33" y="13"/>
                      <a:pt x="64" y="17"/>
                      <a:pt x="97" y="24"/>
                    </a:cubicBezTo>
                    <a:lnTo>
                      <a:pt x="100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3" name="Freeform 189"/>
              <p:cNvSpPr>
                <a:spLocks/>
              </p:cNvSpPr>
              <p:nvPr/>
            </p:nvSpPr>
            <p:spPr bwMode="auto">
              <a:xfrm>
                <a:off x="3803650" y="3836988"/>
                <a:ext cx="161925" cy="42863"/>
              </a:xfrm>
              <a:custGeom>
                <a:avLst/>
                <a:gdLst/>
                <a:ahLst/>
                <a:cxnLst>
                  <a:cxn ang="0">
                    <a:pos x="100" y="12"/>
                  </a:cxn>
                  <a:cxn ang="0">
                    <a:pos x="99" y="0"/>
                  </a:cxn>
                  <a:cxn ang="0">
                    <a:pos x="0" y="15"/>
                  </a:cxn>
                  <a:cxn ang="0">
                    <a:pos x="3" y="26"/>
                  </a:cxn>
                  <a:cxn ang="0">
                    <a:pos x="100" y="12"/>
                  </a:cxn>
                </a:cxnLst>
                <a:rect l="0" t="0" r="r" b="b"/>
                <a:pathLst>
                  <a:path w="100" h="26">
                    <a:moveTo>
                      <a:pt x="100" y="12"/>
                    </a:moveTo>
                    <a:cubicBezTo>
                      <a:pt x="99" y="0"/>
                      <a:pt x="99" y="0"/>
                      <a:pt x="99" y="0"/>
                    </a:cubicBezTo>
                    <a:cubicBezTo>
                      <a:pt x="67" y="2"/>
                      <a:pt x="35" y="7"/>
                      <a:pt x="0" y="15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7" y="19"/>
                      <a:pt x="68" y="14"/>
                      <a:pt x="10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4" name="Freeform 190"/>
              <p:cNvSpPr>
                <a:spLocks/>
              </p:cNvSpPr>
              <p:nvPr/>
            </p:nvSpPr>
            <p:spPr bwMode="auto">
              <a:xfrm>
                <a:off x="3154363" y="4518025"/>
                <a:ext cx="33338" cy="160338"/>
              </a:xfrm>
              <a:custGeom>
                <a:avLst/>
                <a:gdLst/>
                <a:ahLst/>
                <a:cxnLst>
                  <a:cxn ang="0">
                    <a:pos x="13" y="100"/>
                  </a:cxn>
                  <a:cxn ang="0">
                    <a:pos x="12" y="91"/>
                  </a:cxn>
                  <a:cxn ang="0">
                    <a:pos x="21" y="2"/>
                  </a:cxn>
                  <a:cxn ang="0">
                    <a:pos x="9" y="0"/>
                  </a:cxn>
                  <a:cxn ang="0">
                    <a:pos x="0" y="91"/>
                  </a:cxn>
                  <a:cxn ang="0">
                    <a:pos x="1" y="100"/>
                  </a:cxn>
                  <a:cxn ang="0">
                    <a:pos x="13" y="100"/>
                  </a:cxn>
                </a:cxnLst>
                <a:rect l="0" t="0" r="r" b="b"/>
                <a:pathLst>
                  <a:path w="21" h="100">
                    <a:moveTo>
                      <a:pt x="13" y="100"/>
                    </a:moveTo>
                    <a:cubicBezTo>
                      <a:pt x="13" y="97"/>
                      <a:pt x="12" y="94"/>
                      <a:pt x="12" y="91"/>
                    </a:cubicBezTo>
                    <a:cubicBezTo>
                      <a:pt x="13" y="61"/>
                      <a:pt x="15" y="31"/>
                      <a:pt x="21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3" y="29"/>
                      <a:pt x="1" y="60"/>
                      <a:pt x="0" y="91"/>
                    </a:cubicBezTo>
                    <a:cubicBezTo>
                      <a:pt x="0" y="94"/>
                      <a:pt x="1" y="97"/>
                      <a:pt x="1" y="100"/>
                    </a:cubicBezTo>
                    <a:lnTo>
                      <a:pt x="13" y="10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5" name="Freeform 191"/>
              <p:cNvSpPr>
                <a:spLocks/>
              </p:cNvSpPr>
              <p:nvPr/>
            </p:nvSpPr>
            <p:spPr bwMode="auto">
              <a:xfrm>
                <a:off x="5699125" y="4044950"/>
                <a:ext cx="139700" cy="111125"/>
              </a:xfrm>
              <a:custGeom>
                <a:avLst/>
                <a:gdLst/>
                <a:ahLst/>
                <a:cxnLst>
                  <a:cxn ang="0">
                    <a:pos x="0" y="58"/>
                  </a:cxn>
                  <a:cxn ang="0">
                    <a:pos x="6" y="69"/>
                  </a:cxn>
                  <a:cxn ang="0">
                    <a:pos x="87" y="9"/>
                  </a:cxn>
                  <a:cxn ang="0">
                    <a:pos x="79" y="0"/>
                  </a:cxn>
                  <a:cxn ang="0">
                    <a:pos x="0" y="58"/>
                  </a:cxn>
                </a:cxnLst>
                <a:rect l="0" t="0" r="r" b="b"/>
                <a:pathLst>
                  <a:path w="87" h="69">
                    <a:moveTo>
                      <a:pt x="0" y="58"/>
                    </a:moveTo>
                    <a:cubicBezTo>
                      <a:pt x="6" y="69"/>
                      <a:pt x="6" y="69"/>
                      <a:pt x="6" y="69"/>
                    </a:cubicBezTo>
                    <a:cubicBezTo>
                      <a:pt x="35" y="51"/>
                      <a:pt x="62" y="31"/>
                      <a:pt x="87" y="9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55" y="22"/>
                      <a:pt x="28" y="41"/>
                      <a:pt x="0" y="5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6" name="Freeform 192"/>
              <p:cNvSpPr>
                <a:spLocks/>
              </p:cNvSpPr>
              <p:nvPr/>
            </p:nvSpPr>
            <p:spPr bwMode="auto">
              <a:xfrm>
                <a:off x="5675313" y="2714625"/>
                <a:ext cx="139700" cy="111125"/>
              </a:xfrm>
              <a:custGeom>
                <a:avLst/>
                <a:gdLst/>
                <a:ahLst/>
                <a:cxnLst>
                  <a:cxn ang="0">
                    <a:pos x="87" y="60"/>
                  </a:cxn>
                  <a:cxn ang="0">
                    <a:pos x="7" y="0"/>
                  </a:cxn>
                  <a:cxn ang="0">
                    <a:pos x="0" y="10"/>
                  </a:cxn>
                  <a:cxn ang="0">
                    <a:pos x="79" y="69"/>
                  </a:cxn>
                  <a:cxn ang="0">
                    <a:pos x="87" y="60"/>
                  </a:cxn>
                </a:cxnLst>
                <a:rect l="0" t="0" r="r" b="b"/>
                <a:pathLst>
                  <a:path w="87" h="69">
                    <a:moveTo>
                      <a:pt x="87" y="60"/>
                    </a:moveTo>
                    <a:cubicBezTo>
                      <a:pt x="63" y="39"/>
                      <a:pt x="37" y="19"/>
                      <a:pt x="7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0" y="29"/>
                      <a:pt x="55" y="48"/>
                      <a:pt x="79" y="69"/>
                    </a:cubicBezTo>
                    <a:lnTo>
                      <a:pt x="87" y="6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7" name="Freeform 193"/>
              <p:cNvSpPr>
                <a:spLocks/>
              </p:cNvSpPr>
              <p:nvPr/>
            </p:nvSpPr>
            <p:spPr bwMode="auto">
              <a:xfrm>
                <a:off x="5846763" y="2855913"/>
                <a:ext cx="117475" cy="133350"/>
              </a:xfrm>
              <a:custGeom>
                <a:avLst/>
                <a:gdLst/>
                <a:ahLst/>
                <a:cxnLst>
                  <a:cxn ang="0">
                    <a:pos x="73" y="76"/>
                  </a:cxn>
                  <a:cxn ang="0">
                    <a:pos x="22" y="14"/>
                  </a:cxn>
                  <a:cxn ang="0">
                    <a:pos x="9" y="0"/>
                  </a:cxn>
                  <a:cxn ang="0">
                    <a:pos x="0" y="8"/>
                  </a:cxn>
                  <a:cxn ang="0">
                    <a:pos x="14" y="22"/>
                  </a:cxn>
                  <a:cxn ang="0">
                    <a:pos x="63" y="83"/>
                  </a:cxn>
                  <a:cxn ang="0">
                    <a:pos x="73" y="76"/>
                  </a:cxn>
                </a:cxnLst>
                <a:rect l="0" t="0" r="r" b="b"/>
                <a:pathLst>
                  <a:path w="73" h="83">
                    <a:moveTo>
                      <a:pt x="73" y="76"/>
                    </a:moveTo>
                    <a:cubicBezTo>
                      <a:pt x="58" y="55"/>
                      <a:pt x="41" y="34"/>
                      <a:pt x="22" y="14"/>
                    </a:cubicBezTo>
                    <a:cubicBezTo>
                      <a:pt x="18" y="9"/>
                      <a:pt x="13" y="4"/>
                      <a:pt x="9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5" y="12"/>
                      <a:pt x="9" y="17"/>
                      <a:pt x="14" y="22"/>
                    </a:cubicBezTo>
                    <a:cubicBezTo>
                      <a:pt x="32" y="41"/>
                      <a:pt x="48" y="62"/>
                      <a:pt x="63" y="83"/>
                    </a:cubicBezTo>
                    <a:lnTo>
                      <a:pt x="73" y="7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8" name="Freeform 194"/>
              <p:cNvSpPr>
                <a:spLocks/>
              </p:cNvSpPr>
              <p:nvPr/>
            </p:nvSpPr>
            <p:spPr bwMode="auto">
              <a:xfrm>
                <a:off x="5513388" y="885825"/>
                <a:ext cx="161925" cy="4445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97" y="27"/>
                  </a:cxn>
                  <a:cxn ang="0">
                    <a:pos x="100" y="15"/>
                  </a:cxn>
                  <a:cxn ang="0">
                    <a:pos x="1" y="0"/>
                  </a:cxn>
                  <a:cxn ang="0">
                    <a:pos x="0" y="12"/>
                  </a:cxn>
                </a:cxnLst>
                <a:rect l="0" t="0" r="r" b="b"/>
                <a:pathLst>
                  <a:path w="100" h="27">
                    <a:moveTo>
                      <a:pt x="0" y="12"/>
                    </a:moveTo>
                    <a:cubicBezTo>
                      <a:pt x="33" y="14"/>
                      <a:pt x="66" y="19"/>
                      <a:pt x="97" y="27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68" y="7"/>
                      <a:pt x="35" y="2"/>
                      <a:pt x="1" y="0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9" name="Freeform 195"/>
              <p:cNvSpPr>
                <a:spLocks/>
              </p:cNvSpPr>
              <p:nvPr/>
            </p:nvSpPr>
            <p:spPr bwMode="auto">
              <a:xfrm>
                <a:off x="5497513" y="4170363"/>
                <a:ext cx="153988" cy="79375"/>
              </a:xfrm>
              <a:custGeom>
                <a:avLst/>
                <a:gdLst/>
                <a:ahLst/>
                <a:cxnLst>
                  <a:cxn ang="0">
                    <a:pos x="82" y="4"/>
                  </a:cxn>
                  <a:cxn ang="0">
                    <a:pos x="0" y="38"/>
                  </a:cxn>
                  <a:cxn ang="0">
                    <a:pos x="4" y="49"/>
                  </a:cxn>
                  <a:cxn ang="0">
                    <a:pos x="87" y="15"/>
                  </a:cxn>
                  <a:cxn ang="0">
                    <a:pos x="96" y="10"/>
                  </a:cxn>
                  <a:cxn ang="0">
                    <a:pos x="91" y="0"/>
                  </a:cxn>
                  <a:cxn ang="0">
                    <a:pos x="82" y="4"/>
                  </a:cxn>
                </a:cxnLst>
                <a:rect l="0" t="0" r="r" b="b"/>
                <a:pathLst>
                  <a:path w="96" h="49">
                    <a:moveTo>
                      <a:pt x="82" y="4"/>
                    </a:moveTo>
                    <a:cubicBezTo>
                      <a:pt x="55" y="18"/>
                      <a:pt x="28" y="29"/>
                      <a:pt x="0" y="38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32" y="40"/>
                      <a:pt x="60" y="29"/>
                      <a:pt x="87" y="15"/>
                    </a:cubicBezTo>
                    <a:cubicBezTo>
                      <a:pt x="90" y="14"/>
                      <a:pt x="93" y="12"/>
                      <a:pt x="96" y="1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8" y="1"/>
                      <a:pt x="85" y="3"/>
                      <a:pt x="8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" name="Group 327"/>
          <p:cNvGrpSpPr/>
          <p:nvPr/>
        </p:nvGrpSpPr>
        <p:grpSpPr>
          <a:xfrm>
            <a:off x="111233" y="1984463"/>
            <a:ext cx="1433227" cy="1195595"/>
            <a:chOff x="168383" y="2327650"/>
            <a:chExt cx="1433227" cy="1195595"/>
          </a:xfrm>
        </p:grpSpPr>
        <p:sp>
          <p:nvSpPr>
            <p:cNvPr id="316" name="Rounded Rectangle 315"/>
            <p:cNvSpPr/>
            <p:nvPr/>
          </p:nvSpPr>
          <p:spPr>
            <a:xfrm>
              <a:off x="168383" y="2517692"/>
              <a:ext cx="1433227" cy="1005553"/>
            </a:xfrm>
            <a:prstGeom prst="roundRect">
              <a:avLst>
                <a:gd name="adj" fmla="val 8331"/>
              </a:avLst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9" name="Isosceles Triangle 318"/>
            <p:cNvSpPr/>
            <p:nvPr/>
          </p:nvSpPr>
          <p:spPr>
            <a:xfrm flipH="1">
              <a:off x="771228" y="2327650"/>
              <a:ext cx="227537" cy="19615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25"/>
            <p:cNvGrpSpPr/>
            <p:nvPr/>
          </p:nvGrpSpPr>
          <p:grpSpPr>
            <a:xfrm>
              <a:off x="183545" y="2635205"/>
              <a:ext cx="1358623" cy="709660"/>
              <a:chOff x="803802" y="1595572"/>
              <a:chExt cx="1418819" cy="709660"/>
            </a:xfrm>
          </p:grpSpPr>
          <p:sp>
            <p:nvSpPr>
              <p:cNvPr id="326" name="Text Placeholder 3"/>
              <p:cNvSpPr txBox="1">
                <a:spLocks/>
              </p:cNvSpPr>
              <p:nvPr/>
            </p:nvSpPr>
            <p:spPr>
              <a:xfrm>
                <a:off x="1032765" y="1595572"/>
                <a:ext cx="960893" cy="184666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spAutoFit/>
              </a:bodyPr>
              <a:lstStyle>
                <a:lvl1pPr marL="0" indent="0" algn="ctr">
                  <a:buNone/>
                  <a:defRPr sz="14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Title Goes Here</a:t>
                </a:r>
                <a:endPara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7" name="Text Placeholder 3"/>
              <p:cNvSpPr txBox="1">
                <a:spLocks/>
              </p:cNvSpPr>
              <p:nvPr/>
            </p:nvSpPr>
            <p:spPr>
              <a:xfrm>
                <a:off x="803802" y="1782012"/>
                <a:ext cx="1418819" cy="523220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lvl="0" defTabSz="914400">
                  <a:spcBef>
                    <a:spcPct val="20000"/>
                  </a:spcBef>
                  <a:defRPr/>
                </a:pPr>
                <a:r>
                  <a:rPr lang="en-US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There are many variations</a:t>
                </a:r>
              </a:p>
              <a:p>
                <a:pPr lvl="0" defTabSz="914400">
                  <a:spcBef>
                    <a:spcPct val="20000"/>
                  </a:spcBef>
                  <a:defRPr/>
                </a:pPr>
                <a:r>
                  <a:rPr lang="en-US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of passages of lorem</a:t>
                </a:r>
              </a:p>
              <a:p>
                <a:pPr lvl="0" defTabSz="914400">
                  <a:spcBef>
                    <a:spcPct val="20000"/>
                  </a:spcBef>
                  <a:defRPr/>
                </a:pPr>
                <a:r>
                  <a:rPr lang="en-US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ipsum available</a:t>
                </a:r>
                <a:endPara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17" name="Group 328"/>
          <p:cNvGrpSpPr/>
          <p:nvPr/>
        </p:nvGrpSpPr>
        <p:grpSpPr>
          <a:xfrm>
            <a:off x="2215368" y="3638550"/>
            <a:ext cx="1433227" cy="1195595"/>
            <a:chOff x="168383" y="2327650"/>
            <a:chExt cx="1433227" cy="1195595"/>
          </a:xfrm>
        </p:grpSpPr>
        <p:sp>
          <p:nvSpPr>
            <p:cNvPr id="330" name="Rounded Rectangle 329"/>
            <p:cNvSpPr/>
            <p:nvPr/>
          </p:nvSpPr>
          <p:spPr>
            <a:xfrm>
              <a:off x="168383" y="2517692"/>
              <a:ext cx="1433227" cy="1005553"/>
            </a:xfrm>
            <a:prstGeom prst="roundRect">
              <a:avLst>
                <a:gd name="adj" fmla="val 8331"/>
              </a:avLst>
            </a:prstGeom>
            <a:solidFill>
              <a:schemeClr val="bg2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1" name="Isosceles Triangle 330"/>
            <p:cNvSpPr/>
            <p:nvPr/>
          </p:nvSpPr>
          <p:spPr>
            <a:xfrm flipH="1">
              <a:off x="771228" y="2327650"/>
              <a:ext cx="227537" cy="19615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25"/>
            <p:cNvGrpSpPr/>
            <p:nvPr/>
          </p:nvGrpSpPr>
          <p:grpSpPr>
            <a:xfrm>
              <a:off x="183544" y="2635205"/>
              <a:ext cx="1358622" cy="709660"/>
              <a:chOff x="803802" y="1595572"/>
              <a:chExt cx="1418819" cy="709660"/>
            </a:xfrm>
          </p:grpSpPr>
          <p:sp>
            <p:nvSpPr>
              <p:cNvPr id="333" name="Text Placeholder 3"/>
              <p:cNvSpPr txBox="1">
                <a:spLocks/>
              </p:cNvSpPr>
              <p:nvPr/>
            </p:nvSpPr>
            <p:spPr>
              <a:xfrm>
                <a:off x="1032765" y="1595572"/>
                <a:ext cx="960893" cy="184666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spAutoFit/>
              </a:bodyPr>
              <a:lstStyle>
                <a:lvl1pPr marL="0" indent="0" algn="ctr">
                  <a:buNone/>
                  <a:defRPr sz="14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Title Goes Here</a:t>
                </a:r>
                <a:endPara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4" name="Text Placeholder 3"/>
              <p:cNvSpPr txBox="1">
                <a:spLocks/>
              </p:cNvSpPr>
              <p:nvPr/>
            </p:nvSpPr>
            <p:spPr>
              <a:xfrm>
                <a:off x="803802" y="1782012"/>
                <a:ext cx="1418819" cy="523220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lvl="0" defTabSz="914400">
                  <a:spcBef>
                    <a:spcPct val="20000"/>
                  </a:spcBef>
                  <a:defRPr/>
                </a:pPr>
                <a:r>
                  <a:rPr lang="en-US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There are many variations</a:t>
                </a:r>
              </a:p>
              <a:p>
                <a:pPr lvl="0" defTabSz="914400">
                  <a:spcBef>
                    <a:spcPct val="20000"/>
                  </a:spcBef>
                  <a:defRPr/>
                </a:pPr>
                <a:r>
                  <a:rPr lang="en-US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of passages of lorem</a:t>
                </a:r>
              </a:p>
              <a:p>
                <a:pPr lvl="0" defTabSz="914400">
                  <a:spcBef>
                    <a:spcPct val="20000"/>
                  </a:spcBef>
                  <a:defRPr/>
                </a:pPr>
                <a:r>
                  <a:rPr lang="en-US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ipsum available</a:t>
                </a:r>
                <a:endPara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19" name="Group 334"/>
          <p:cNvGrpSpPr/>
          <p:nvPr/>
        </p:nvGrpSpPr>
        <p:grpSpPr>
          <a:xfrm>
            <a:off x="4267718" y="3103110"/>
            <a:ext cx="1433227" cy="1195595"/>
            <a:chOff x="168383" y="2327650"/>
            <a:chExt cx="1433227" cy="1195595"/>
          </a:xfrm>
        </p:grpSpPr>
        <p:sp>
          <p:nvSpPr>
            <p:cNvPr id="336" name="Rounded Rectangle 335"/>
            <p:cNvSpPr/>
            <p:nvPr/>
          </p:nvSpPr>
          <p:spPr>
            <a:xfrm>
              <a:off x="168383" y="2517692"/>
              <a:ext cx="1433227" cy="1005553"/>
            </a:xfrm>
            <a:prstGeom prst="roundRect">
              <a:avLst>
                <a:gd name="adj" fmla="val 8331"/>
              </a:avLst>
            </a:prstGeom>
            <a:solidFill>
              <a:schemeClr val="bg2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7" name="Isosceles Triangle 336"/>
            <p:cNvSpPr/>
            <p:nvPr/>
          </p:nvSpPr>
          <p:spPr>
            <a:xfrm flipH="1">
              <a:off x="771228" y="2327650"/>
              <a:ext cx="227537" cy="196153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oup 25"/>
            <p:cNvGrpSpPr/>
            <p:nvPr/>
          </p:nvGrpSpPr>
          <p:grpSpPr>
            <a:xfrm>
              <a:off x="183544" y="2635205"/>
              <a:ext cx="1358622" cy="709660"/>
              <a:chOff x="803802" y="1595572"/>
              <a:chExt cx="1418819" cy="709660"/>
            </a:xfrm>
          </p:grpSpPr>
          <p:sp>
            <p:nvSpPr>
              <p:cNvPr id="339" name="Text Placeholder 3"/>
              <p:cNvSpPr txBox="1">
                <a:spLocks/>
              </p:cNvSpPr>
              <p:nvPr/>
            </p:nvSpPr>
            <p:spPr>
              <a:xfrm>
                <a:off x="1032765" y="1595572"/>
                <a:ext cx="960893" cy="184666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spAutoFit/>
              </a:bodyPr>
              <a:lstStyle>
                <a:lvl1pPr marL="0" indent="0" algn="ctr">
                  <a:buNone/>
                  <a:defRPr sz="14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Title Goes Here</a:t>
                </a:r>
                <a:endPara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0" name="Text Placeholder 3"/>
              <p:cNvSpPr txBox="1">
                <a:spLocks/>
              </p:cNvSpPr>
              <p:nvPr/>
            </p:nvSpPr>
            <p:spPr>
              <a:xfrm>
                <a:off x="803802" y="1782012"/>
                <a:ext cx="1418819" cy="523220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lvl="0" defTabSz="914400">
                  <a:spcBef>
                    <a:spcPct val="20000"/>
                  </a:spcBef>
                  <a:defRPr/>
                </a:pPr>
                <a:r>
                  <a:rPr lang="en-US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There are many variations</a:t>
                </a:r>
              </a:p>
              <a:p>
                <a:pPr lvl="0" defTabSz="914400">
                  <a:spcBef>
                    <a:spcPct val="20000"/>
                  </a:spcBef>
                  <a:defRPr/>
                </a:pPr>
                <a:r>
                  <a:rPr lang="en-US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of passages of lorem</a:t>
                </a:r>
              </a:p>
              <a:p>
                <a:pPr lvl="0" defTabSz="914400">
                  <a:spcBef>
                    <a:spcPct val="20000"/>
                  </a:spcBef>
                  <a:defRPr/>
                </a:pPr>
                <a:r>
                  <a:rPr lang="en-US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ipsum available</a:t>
                </a:r>
                <a:endPara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1" name="Group 340"/>
          <p:cNvGrpSpPr/>
          <p:nvPr/>
        </p:nvGrpSpPr>
        <p:grpSpPr>
          <a:xfrm>
            <a:off x="6969858" y="2806806"/>
            <a:ext cx="1433227" cy="1195595"/>
            <a:chOff x="168383" y="2327650"/>
            <a:chExt cx="1433227" cy="1195595"/>
          </a:xfrm>
        </p:grpSpPr>
        <p:sp>
          <p:nvSpPr>
            <p:cNvPr id="342" name="Rounded Rectangle 341"/>
            <p:cNvSpPr/>
            <p:nvPr/>
          </p:nvSpPr>
          <p:spPr>
            <a:xfrm>
              <a:off x="168383" y="2517692"/>
              <a:ext cx="1433227" cy="1005553"/>
            </a:xfrm>
            <a:prstGeom prst="roundRect">
              <a:avLst>
                <a:gd name="adj" fmla="val 8331"/>
              </a:avLst>
            </a:prstGeom>
            <a:solidFill>
              <a:schemeClr val="bg2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3" name="Isosceles Triangle 342"/>
            <p:cNvSpPr/>
            <p:nvPr/>
          </p:nvSpPr>
          <p:spPr>
            <a:xfrm flipH="1">
              <a:off x="771228" y="2327650"/>
              <a:ext cx="227537" cy="1961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5"/>
            <p:cNvGrpSpPr/>
            <p:nvPr/>
          </p:nvGrpSpPr>
          <p:grpSpPr>
            <a:xfrm>
              <a:off x="183544" y="2635205"/>
              <a:ext cx="1358622" cy="709660"/>
              <a:chOff x="803802" y="1595572"/>
              <a:chExt cx="1418819" cy="709660"/>
            </a:xfrm>
          </p:grpSpPr>
          <p:sp>
            <p:nvSpPr>
              <p:cNvPr id="345" name="Text Placeholder 3"/>
              <p:cNvSpPr txBox="1">
                <a:spLocks/>
              </p:cNvSpPr>
              <p:nvPr/>
            </p:nvSpPr>
            <p:spPr>
              <a:xfrm>
                <a:off x="1032765" y="1595572"/>
                <a:ext cx="960893" cy="184666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spAutoFit/>
              </a:bodyPr>
              <a:lstStyle>
                <a:lvl1pPr marL="0" indent="0" algn="ctr">
                  <a:buNone/>
                  <a:defRPr sz="14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accent4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Title Goes Here</a:t>
                </a:r>
                <a:endPara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6" name="Text Placeholder 3"/>
              <p:cNvSpPr txBox="1">
                <a:spLocks/>
              </p:cNvSpPr>
              <p:nvPr/>
            </p:nvSpPr>
            <p:spPr>
              <a:xfrm>
                <a:off x="803802" y="1782012"/>
                <a:ext cx="1418819" cy="523220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lvl="0" defTabSz="914400">
                  <a:spcBef>
                    <a:spcPct val="20000"/>
                  </a:spcBef>
                  <a:defRPr/>
                </a:pPr>
                <a:r>
                  <a:rPr lang="en-US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There are many variations</a:t>
                </a:r>
              </a:p>
              <a:p>
                <a:pPr lvl="0" defTabSz="914400">
                  <a:spcBef>
                    <a:spcPct val="20000"/>
                  </a:spcBef>
                  <a:defRPr/>
                </a:pPr>
                <a:r>
                  <a:rPr lang="en-US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of passages of lorem</a:t>
                </a:r>
              </a:p>
              <a:p>
                <a:pPr lvl="0" defTabSz="914400">
                  <a:spcBef>
                    <a:spcPct val="20000"/>
                  </a:spcBef>
                  <a:defRPr/>
                </a:pPr>
                <a:r>
                  <a:rPr lang="en-US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ipsum available</a:t>
                </a:r>
                <a:endPara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ransition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5" grpId="0" animBg="1"/>
      <p:bldP spid="63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681888" y="2209694"/>
            <a:ext cx="447675" cy="492593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4075" y="2212399"/>
            <a:ext cx="7019925" cy="4929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0" tIns="0" rIns="135000" bIns="0" anchor="ctr"/>
          <a:lstStyle/>
          <a:p>
            <a:pPr algn="ctr" defTabSz="685800">
              <a:defRPr/>
            </a:pPr>
            <a:r>
              <a:rPr lang="en-US" altLang="zh-CN" sz="21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1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1636569"/>
            <a:ext cx="6984207" cy="5814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685800">
              <a:defRPr/>
            </a:pPr>
            <a:r>
              <a:rPr lang="zh-CN" altLang="en-US" sz="2400" spc="15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6984207" y="1633539"/>
            <a:ext cx="640276" cy="584488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6373" y="2940767"/>
            <a:ext cx="5179807" cy="126957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685800"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lnSpc>
                <a:spcPts val="1800"/>
              </a:lnSpc>
            </a:pP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02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0_New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237DB9"/>
      </a:accent1>
      <a:accent2>
        <a:srgbClr val="15AA96"/>
      </a:accent2>
      <a:accent3>
        <a:srgbClr val="9BB955"/>
      </a:accent3>
      <a:accent4>
        <a:srgbClr val="F19B14"/>
      </a:accent4>
      <a:accent5>
        <a:srgbClr val="BE382C"/>
      </a:accent5>
      <a:accent6>
        <a:srgbClr val="633247"/>
      </a:accent6>
      <a:hlink>
        <a:srgbClr val="FFFFFF"/>
      </a:hlink>
      <a:folHlink>
        <a:srgbClr val="595959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43647</TotalTime>
  <Words>159</Words>
  <Application>Microsoft Office PowerPoint</Application>
  <PresentationFormat>全屏显示(16:9)</PresentationFormat>
  <Paragraphs>27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Meiryo</vt:lpstr>
      <vt:lpstr>宋体</vt:lpstr>
      <vt:lpstr>微软雅黑</vt:lpstr>
      <vt:lpstr>Arial</vt:lpstr>
      <vt:lpstr>Book Antiqua</vt:lpstr>
      <vt:lpstr>Calibri</vt:lpstr>
      <vt:lpstr>Calibri Light</vt:lpstr>
      <vt:lpstr>FontAwesome</vt:lpstr>
      <vt:lpstr>Roboto Condensed</vt:lpstr>
      <vt:lpstr>Roboto Medium</vt:lpstr>
      <vt:lpstr>1_Custom Design</vt:lpstr>
      <vt:lpstr>Office Theme</vt:lpstr>
      <vt:lpstr>Road Infographic</vt:lpstr>
      <vt:lpstr>PowerPoint 演示文稿</vt:lpstr>
    </vt:vector>
  </TitlesOfParts>
  <Company>http://www.ypppt.com/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Infographic</dc:title>
  <dc:creator>优品PPT</dc:creator>
  <cp:keywords>http:/www.ypppt.com</cp:keywords>
  <dc:description>http://www.ypppt.com/</dc:description>
  <cp:lastModifiedBy>优品PPT</cp:lastModifiedBy>
  <cp:revision>8818</cp:revision>
  <dcterms:created xsi:type="dcterms:W3CDTF">2014-09-03T19:30:44Z</dcterms:created>
  <dcterms:modified xsi:type="dcterms:W3CDTF">2017-08-28T06:09:09Z</dcterms:modified>
</cp:coreProperties>
</file>