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5"/>
  </p:notesMasterIdLst>
  <p:sldIdLst>
    <p:sldId id="265" r:id="rId3"/>
    <p:sldId id="332" r:id="rId4"/>
  </p:sldIdLst>
  <p:sldSz cx="9144000" cy="5143500" type="screen16x9"/>
  <p:notesSz cx="6858000" cy="9144000"/>
  <p:custDataLst>
    <p:tags r:id="rId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pos="54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7B0"/>
    <a:srgbClr val="03A9F3"/>
    <a:srgbClr val="EA0000"/>
    <a:srgbClr val="76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282" y="96"/>
      </p:cViewPr>
      <p:guideLst>
        <p:guide orient="horz" pos="1620"/>
        <p:guide pos="2880"/>
        <p:guide pos="54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tags" Target="tags/tag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36A364-F56D-418B-92EA-B8A9C286C719}" type="datetimeFigureOut">
              <a:rPr lang="zh-CN" altLang="en-US" smtClean="0"/>
              <a:t>2016/5/18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1F41D1-EB0D-4857-8E93-8C1C831E61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7418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34039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dirty="0" smtClean="0"/>
              <a:t>模板来自于 </a:t>
            </a:r>
            <a:r>
              <a:rPr lang="en-US" altLang="zh-CN" smtClean="0"/>
              <a:t>http://www.ypppt.com</a:t>
            </a:r>
            <a:endParaRPr lang="zh-CN" altLang="en-US" dirty="0" smtClean="0"/>
          </a:p>
        </p:txBody>
      </p:sp>
      <p:sp>
        <p:nvSpPr>
          <p:cNvPr id="61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5ED1824-6DB2-4029-B0DF-1D3CDCF11CDA}" type="slidenum">
              <a:rPr lang="zh-CN" altLang="en-US" smtClean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zh-CN" altLang="en-US" smtClean="0">
              <a:solidFill>
                <a:prstClr val="black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26663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AF190-E6C3-4F71-9AD4-820770AEF1A8}" type="datetimeFigureOut">
              <a:rPr lang="zh-CN" altLang="en-US" smtClean="0"/>
              <a:t>2016/5/18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5BF9F-75C6-42BD-8363-2F606FE0B6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2275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AF190-E6C3-4F71-9AD4-820770AEF1A8}" type="datetimeFigureOut">
              <a:rPr lang="zh-CN" altLang="en-US" smtClean="0"/>
              <a:t>2016/5/18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5BF9F-75C6-42BD-8363-2F606FE0B6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1087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2016/5/18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02185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2016/5/18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17550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2016/5/18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4263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2016/5/18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96226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2016/5/18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34543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2016/5/18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94058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2016/5/18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194188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2016/5/18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2376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2016/5/18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8520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AF190-E6C3-4F71-9AD4-820770AEF1A8}" type="datetimeFigureOut">
              <a:rPr lang="zh-CN" altLang="en-US" smtClean="0"/>
              <a:t>2016/5/18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5BF9F-75C6-42BD-8363-2F606FE0B6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3917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2016/5/18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17253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2016/5/18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8829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AF190-E6C3-4F71-9AD4-820770AEF1A8}" type="datetimeFigureOut">
              <a:rPr lang="zh-CN" altLang="en-US" smtClean="0"/>
              <a:t>2016/5/18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5BF9F-75C6-42BD-8363-2F606FE0B6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1467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AF190-E6C3-4F71-9AD4-820770AEF1A8}" type="datetimeFigureOut">
              <a:rPr lang="zh-CN" altLang="en-US" smtClean="0"/>
              <a:t>2016/5/18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5BF9F-75C6-42BD-8363-2F606FE0B6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1206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AF190-E6C3-4F71-9AD4-820770AEF1A8}" type="datetimeFigureOut">
              <a:rPr lang="zh-CN" altLang="en-US" smtClean="0"/>
              <a:t>2016/5/18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5BF9F-75C6-42BD-8363-2F606FE0B6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5730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AF190-E6C3-4F71-9AD4-820770AEF1A8}" type="datetimeFigureOut">
              <a:rPr lang="zh-CN" altLang="en-US" smtClean="0"/>
              <a:t>2016/5/18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5BF9F-75C6-42BD-8363-2F606FE0B6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2727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AF190-E6C3-4F71-9AD4-820770AEF1A8}" type="datetimeFigureOut">
              <a:rPr lang="zh-CN" altLang="en-US" smtClean="0"/>
              <a:t>2016/5/18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5BF9F-75C6-42BD-8363-2F606FE0B6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6348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AF190-E6C3-4F71-9AD4-820770AEF1A8}" type="datetimeFigureOut">
              <a:rPr lang="zh-CN" altLang="en-US" smtClean="0"/>
              <a:t>2016/5/18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5BF9F-75C6-42BD-8363-2F606FE0B6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6552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AF190-E6C3-4F71-9AD4-820770AEF1A8}" type="datetimeFigureOut">
              <a:rPr lang="zh-CN" altLang="en-US" smtClean="0"/>
              <a:t>2016/5/18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5BF9F-75C6-42BD-8363-2F606FE0B6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7903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4AF190-E6C3-4F71-9AD4-820770AEF1A8}" type="datetimeFigureOut">
              <a:rPr lang="zh-CN" altLang="en-US" smtClean="0"/>
              <a:t>2016/5/18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B5BF9F-75C6-42BD-8363-2F606FE0B6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281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2016/5/18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6849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ypppt.com/jiaocheng/" TargetMode="External"/><Relationship Id="rId3" Type="http://schemas.openxmlformats.org/officeDocument/2006/relationships/hyperlink" Target="http://www.ypppt.com/moban/" TargetMode="External"/><Relationship Id="rId7" Type="http://schemas.openxmlformats.org/officeDocument/2006/relationships/hyperlink" Target="http://www.ypppt.com/sucai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Relationship Id="rId6" Type="http://schemas.openxmlformats.org/officeDocument/2006/relationships/hyperlink" Target="http://www.ypppt.com/tubiao/" TargetMode="External"/><Relationship Id="rId5" Type="http://schemas.openxmlformats.org/officeDocument/2006/relationships/hyperlink" Target="http://www.ypppt.com/beijing/" TargetMode="External"/><Relationship Id="rId4" Type="http://schemas.openxmlformats.org/officeDocument/2006/relationships/hyperlink" Target="http://www.ypppt.com/jieri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814999" y="3019059"/>
            <a:ext cx="7719401" cy="0"/>
            <a:chOff x="814999" y="3019059"/>
            <a:chExt cx="7719401" cy="0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814999" y="3019059"/>
              <a:ext cx="3062193" cy="0"/>
            </a:xfrm>
            <a:prstGeom prst="line">
              <a:avLst/>
            </a:prstGeom>
            <a:ln w="76200">
              <a:solidFill>
                <a:srgbClr val="0067B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/>
            <p:nvPr/>
          </p:nvCxnSpPr>
          <p:spPr>
            <a:xfrm>
              <a:off x="3784843" y="3019059"/>
              <a:ext cx="4749557" cy="0"/>
            </a:xfrm>
            <a:prstGeom prst="line">
              <a:avLst/>
            </a:prstGeom>
            <a:ln w="76200">
              <a:solidFill>
                <a:srgbClr val="0067B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椭圆 34"/>
          <p:cNvSpPr/>
          <p:nvPr/>
        </p:nvSpPr>
        <p:spPr>
          <a:xfrm>
            <a:off x="689744" y="2578761"/>
            <a:ext cx="574328" cy="738618"/>
          </a:xfrm>
          <a:custGeom>
            <a:avLst/>
            <a:gdLst/>
            <a:ahLst/>
            <a:cxnLst/>
            <a:rect l="l" t="t" r="r" b="b"/>
            <a:pathLst>
              <a:path w="1118836" h="1438889">
                <a:moveTo>
                  <a:pt x="548270" y="0"/>
                </a:moveTo>
                <a:lnTo>
                  <a:pt x="721662" y="346785"/>
                </a:lnTo>
                <a:cubicBezTo>
                  <a:pt x="951885" y="413972"/>
                  <a:pt x="1118836" y="627225"/>
                  <a:pt x="1118836" y="879471"/>
                </a:cubicBezTo>
                <a:cubicBezTo>
                  <a:pt x="1118836" y="1188429"/>
                  <a:pt x="868376" y="1438889"/>
                  <a:pt x="559418" y="1438889"/>
                </a:cubicBezTo>
                <a:cubicBezTo>
                  <a:pt x="250460" y="1438889"/>
                  <a:pt x="0" y="1188429"/>
                  <a:pt x="0" y="879471"/>
                </a:cubicBezTo>
                <a:cubicBezTo>
                  <a:pt x="0" y="636984"/>
                  <a:pt x="154283" y="430531"/>
                  <a:pt x="370781" y="354978"/>
                </a:cubicBezTo>
                <a:close/>
              </a:path>
            </a:pathLst>
          </a:custGeom>
          <a:solidFill>
            <a:srgbClr val="0067B0"/>
          </a:solidFill>
          <a:ln>
            <a:noFill/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4" name="TextBox 23" hidden="1"/>
          <p:cNvSpPr txBox="1"/>
          <p:nvPr/>
        </p:nvSpPr>
        <p:spPr>
          <a:xfrm>
            <a:off x="786349" y="950663"/>
            <a:ext cx="75713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latin typeface="Arial" panose="020B0604020202020204" pitchFamily="34" charset="0"/>
                <a:ea typeface="微软雅黑" panose="020B0503020204020204" pitchFamily="34" charset="-122"/>
                <a:cs typeface="方正兰亭细黑_GBK_M" pitchFamily="2" charset="2"/>
                <a:sym typeface="Arial" panose="020B0604020202020204" pitchFamily="34" charset="0"/>
              </a:rPr>
              <a:t>发现问题</a:t>
            </a:r>
            <a:r>
              <a:rPr lang="zh-CN" altLang="en-US" sz="1200" dirty="0">
                <a:latin typeface="Arial" panose="020B0604020202020204" pitchFamily="34" charset="0"/>
                <a:ea typeface="微软雅黑" panose="020B0503020204020204" pitchFamily="34" charset="-122"/>
                <a:cs typeface="方正兰亭细黑_GBK_M" pitchFamily="2" charset="2"/>
                <a:sym typeface="Arial" panose="020B0604020202020204" pitchFamily="34" charset="0"/>
              </a:rPr>
              <a:t>是解决问题的先决条件，但仅仅满足有提出问题是不够的，提出问题的目的是为了有效</a:t>
            </a:r>
            <a:r>
              <a:rPr lang="zh-CN" altLang="en-US" sz="1200" dirty="0" smtClean="0">
                <a:latin typeface="Arial" panose="020B0604020202020204" pitchFamily="34" charset="0"/>
                <a:ea typeface="微软雅黑" panose="020B0503020204020204" pitchFamily="34" charset="-122"/>
                <a:cs typeface="方正兰亭细黑_GBK_M" pitchFamily="2" charset="2"/>
                <a:sym typeface="Arial" panose="020B0604020202020204" pitchFamily="34" charset="0"/>
              </a:rPr>
              <a:t>解决问题</a:t>
            </a:r>
            <a:r>
              <a:rPr lang="zh-CN" altLang="en-US" sz="1200" dirty="0">
                <a:latin typeface="Arial" panose="020B0604020202020204" pitchFamily="34" charset="0"/>
                <a:ea typeface="微软雅黑" panose="020B0503020204020204" pitchFamily="34" charset="-122"/>
                <a:cs typeface="方正兰亭细黑_GBK_M" pitchFamily="2" charset="2"/>
                <a:sym typeface="Arial" panose="020B0604020202020204" pitchFamily="34" charset="0"/>
              </a:rPr>
              <a:t>。</a:t>
            </a:r>
            <a:r>
              <a:rPr lang="zh-CN" altLang="en-US" sz="1200" dirty="0" smtClean="0">
                <a:latin typeface="Arial" panose="020B0604020202020204" pitchFamily="34" charset="0"/>
                <a:ea typeface="微软雅黑" panose="020B0503020204020204" pitchFamily="34" charset="-122"/>
                <a:cs typeface="方正兰亭细黑_GBK_M" pitchFamily="2" charset="2"/>
                <a:sym typeface="Arial" panose="020B0604020202020204" pitchFamily="34" charset="0"/>
              </a:rPr>
              <a:t>人</a:t>
            </a:r>
            <a:endParaRPr lang="en-US" altLang="zh-CN" sz="1200" dirty="0" smtClean="0">
              <a:latin typeface="Arial" panose="020B0604020202020204" pitchFamily="34" charset="0"/>
              <a:ea typeface="微软雅黑" panose="020B0503020204020204" pitchFamily="34" charset="-122"/>
              <a:cs typeface="方正兰亭细黑_GBK_M" pitchFamily="2" charset="2"/>
              <a:sym typeface="Arial" panose="020B0604020202020204" pitchFamily="34" charset="0"/>
            </a:endParaRPr>
          </a:p>
          <a:p>
            <a:r>
              <a:rPr lang="zh-CN" altLang="en-US" sz="1200" dirty="0" smtClean="0">
                <a:latin typeface="Arial" panose="020B0604020202020204" pitchFamily="34" charset="0"/>
                <a:ea typeface="微软雅黑" panose="020B0503020204020204" pitchFamily="34" charset="-122"/>
                <a:cs typeface="方正兰亭细黑_GBK_M" pitchFamily="2" charset="2"/>
                <a:sym typeface="Arial" panose="020B0604020202020204" pitchFamily="34" charset="0"/>
              </a:rPr>
              <a:t>生就</a:t>
            </a:r>
            <a:r>
              <a:rPr lang="zh-CN" altLang="en-US" sz="1200" dirty="0">
                <a:latin typeface="Arial" panose="020B0604020202020204" pitchFamily="34" charset="0"/>
                <a:ea typeface="微软雅黑" panose="020B0503020204020204" pitchFamily="34" charset="-122"/>
                <a:cs typeface="方正兰亭细黑_GBK_M" pitchFamily="2" charset="2"/>
                <a:sym typeface="Arial" panose="020B0604020202020204" pitchFamily="34" charset="0"/>
              </a:rPr>
              <a:t>是解决一系列问题的过程。个体克服生活、学习、实践中新的矛盾时的复杂心理活动</a:t>
            </a:r>
            <a:r>
              <a:rPr lang="zh-CN" altLang="en-US" sz="1200" dirty="0" smtClean="0">
                <a:latin typeface="Arial" panose="020B0604020202020204" pitchFamily="34" charset="0"/>
                <a:ea typeface="微软雅黑" panose="020B0503020204020204" pitchFamily="34" charset="-122"/>
                <a:cs typeface="方正兰亭细黑_GBK_M" pitchFamily="2" charset="2"/>
                <a:sym typeface="Arial" panose="020B0604020202020204" pitchFamily="34" charset="0"/>
              </a:rPr>
              <a:t>，其中</a:t>
            </a:r>
            <a:r>
              <a:rPr lang="zh-CN" altLang="en-US" sz="1200" dirty="0">
                <a:latin typeface="Arial" panose="020B0604020202020204" pitchFamily="34" charset="0"/>
                <a:ea typeface="微软雅黑" panose="020B0503020204020204" pitchFamily="34" charset="-122"/>
                <a:cs typeface="方正兰亭细黑_GBK_M" pitchFamily="2" charset="2"/>
                <a:sym typeface="Arial" panose="020B0604020202020204" pitchFamily="34" charset="0"/>
              </a:rPr>
              <a:t>主要是思维</a:t>
            </a:r>
            <a:r>
              <a:rPr lang="zh-CN" altLang="en-US" sz="1200" dirty="0" smtClean="0">
                <a:latin typeface="Arial" panose="020B0604020202020204" pitchFamily="34" charset="0"/>
                <a:ea typeface="微软雅黑" panose="020B0503020204020204" pitchFamily="34" charset="-122"/>
                <a:cs typeface="方正兰亭细黑_GBK_M" pitchFamily="2" charset="2"/>
                <a:sym typeface="Arial" panose="020B0604020202020204" pitchFamily="34" charset="0"/>
              </a:rPr>
              <a:t>活</a:t>
            </a:r>
            <a:endParaRPr lang="en-US" altLang="zh-CN" sz="1200" dirty="0" smtClean="0">
              <a:latin typeface="Arial" panose="020B0604020202020204" pitchFamily="34" charset="0"/>
              <a:ea typeface="微软雅黑" panose="020B0503020204020204" pitchFamily="34" charset="-122"/>
              <a:cs typeface="方正兰亭细黑_GBK_M" pitchFamily="2" charset="2"/>
              <a:sym typeface="Arial" panose="020B0604020202020204" pitchFamily="34" charset="0"/>
            </a:endParaRPr>
          </a:p>
          <a:p>
            <a:r>
              <a:rPr lang="zh-CN" altLang="en-US" sz="1200" dirty="0" smtClean="0">
                <a:latin typeface="Arial" panose="020B0604020202020204" pitchFamily="34" charset="0"/>
                <a:ea typeface="微软雅黑" panose="020B0503020204020204" pitchFamily="34" charset="-122"/>
                <a:cs typeface="方正兰亭细黑_GBK_M" pitchFamily="2" charset="2"/>
                <a:sym typeface="Arial" panose="020B0604020202020204" pitchFamily="34" charset="0"/>
              </a:rPr>
              <a:t>动</a:t>
            </a:r>
            <a:r>
              <a:rPr lang="zh-CN" altLang="en-US" sz="1200" dirty="0">
                <a:latin typeface="Arial" panose="020B0604020202020204" pitchFamily="34" charset="0"/>
                <a:ea typeface="微软雅黑" panose="020B0503020204020204" pitchFamily="34" charset="-122"/>
                <a:cs typeface="方正兰亭细黑_GBK_M" pitchFamily="2" charset="2"/>
                <a:sym typeface="Arial" panose="020B0604020202020204" pitchFamily="34" charset="0"/>
              </a:rPr>
              <a:t>。教育心理学着重研究学生学习知识、应用知识中的问题解决。</a:t>
            </a:r>
            <a:endParaRPr lang="en-US" altLang="zh-CN" sz="1200" dirty="0" smtClean="0">
              <a:latin typeface="Arial" panose="020B0604020202020204" pitchFamily="34" charset="0"/>
              <a:ea typeface="微软雅黑" panose="020B0503020204020204" pitchFamily="34" charset="-122"/>
              <a:cs typeface="方正兰亭细黑_GBK_M" pitchFamily="2" charset="2"/>
              <a:sym typeface="Arial" panose="020B0604020202020204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702792" y="2846048"/>
            <a:ext cx="5036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5</a:t>
            </a:r>
            <a:r>
              <a:rPr lang="zh-CN" altLang="en-US" sz="16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月</a:t>
            </a:r>
            <a:endParaRPr lang="zh-CN" altLang="en-US" sz="16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688194" y="3556349"/>
            <a:ext cx="908364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050" dirty="0">
                <a:solidFill>
                  <a:srgbClr val="03A9F3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您的内容打在这里，或者通过复制您的文本后，在此框中选择</a:t>
            </a:r>
          </a:p>
        </p:txBody>
      </p:sp>
      <p:sp>
        <p:nvSpPr>
          <p:cNvPr id="65" name="矩形 64"/>
          <p:cNvSpPr/>
          <p:nvPr/>
        </p:nvSpPr>
        <p:spPr>
          <a:xfrm>
            <a:off x="7808791" y="3542060"/>
            <a:ext cx="908364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050" dirty="0">
                <a:solidFill>
                  <a:srgbClr val="03A9F3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您的内容打在这里，或者通过复制您的文本后，在此框中选择</a:t>
            </a:r>
          </a:p>
        </p:txBody>
      </p:sp>
      <p:sp>
        <p:nvSpPr>
          <p:cNvPr id="66" name="矩形 65"/>
          <p:cNvSpPr/>
          <p:nvPr/>
        </p:nvSpPr>
        <p:spPr>
          <a:xfrm>
            <a:off x="5731328" y="3556349"/>
            <a:ext cx="908364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050" dirty="0">
                <a:solidFill>
                  <a:srgbClr val="03A9F3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您的内容打在这里，或者通过复制您的文本后，在此框中选择</a:t>
            </a:r>
          </a:p>
        </p:txBody>
      </p:sp>
      <p:sp>
        <p:nvSpPr>
          <p:cNvPr id="67" name="矩形 66"/>
          <p:cNvSpPr/>
          <p:nvPr/>
        </p:nvSpPr>
        <p:spPr>
          <a:xfrm>
            <a:off x="517293" y="1527524"/>
            <a:ext cx="908364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您的内容打在这里，或者通过复制您的文本后，在此框中选择</a:t>
            </a:r>
          </a:p>
        </p:txBody>
      </p:sp>
      <p:sp>
        <p:nvSpPr>
          <p:cNvPr id="68" name="矩形 67"/>
          <p:cNvSpPr/>
          <p:nvPr/>
        </p:nvSpPr>
        <p:spPr>
          <a:xfrm>
            <a:off x="4660763" y="1513235"/>
            <a:ext cx="908364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您的内容打在这里，或者通过复制您的文本后，在此框中选择</a:t>
            </a:r>
          </a:p>
        </p:txBody>
      </p:sp>
      <p:sp>
        <p:nvSpPr>
          <p:cNvPr id="69" name="矩形 68"/>
          <p:cNvSpPr/>
          <p:nvPr/>
        </p:nvSpPr>
        <p:spPr>
          <a:xfrm>
            <a:off x="2560427" y="1527524"/>
            <a:ext cx="908364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您的内容打在这里，或者通过复制您的文本后，在此框中选择</a:t>
            </a:r>
          </a:p>
        </p:txBody>
      </p:sp>
      <p:sp>
        <p:nvSpPr>
          <p:cNvPr id="70" name="矩形 69"/>
          <p:cNvSpPr/>
          <p:nvPr/>
        </p:nvSpPr>
        <p:spPr>
          <a:xfrm>
            <a:off x="1590334" y="3557492"/>
            <a:ext cx="908364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050" dirty="0">
                <a:solidFill>
                  <a:srgbClr val="03A9F3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您的内容打在这里，或者通过复制您的文本后，在此框中选择</a:t>
            </a:r>
          </a:p>
        </p:txBody>
      </p:sp>
      <p:sp>
        <p:nvSpPr>
          <p:cNvPr id="71" name="矩形 70"/>
          <p:cNvSpPr/>
          <p:nvPr/>
        </p:nvSpPr>
        <p:spPr>
          <a:xfrm>
            <a:off x="6751479" y="1528665"/>
            <a:ext cx="908364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您的内容打在这里，或者通过复制您的文本后，在此框中选择</a:t>
            </a:r>
          </a:p>
        </p:txBody>
      </p:sp>
      <p:sp>
        <p:nvSpPr>
          <p:cNvPr id="51" name="椭圆 34"/>
          <p:cNvSpPr/>
          <p:nvPr/>
        </p:nvSpPr>
        <p:spPr>
          <a:xfrm>
            <a:off x="2727445" y="2560543"/>
            <a:ext cx="574328" cy="738618"/>
          </a:xfrm>
          <a:custGeom>
            <a:avLst/>
            <a:gdLst/>
            <a:ahLst/>
            <a:cxnLst/>
            <a:rect l="l" t="t" r="r" b="b"/>
            <a:pathLst>
              <a:path w="1118836" h="1438889">
                <a:moveTo>
                  <a:pt x="548270" y="0"/>
                </a:moveTo>
                <a:lnTo>
                  <a:pt x="721662" y="346785"/>
                </a:lnTo>
                <a:cubicBezTo>
                  <a:pt x="951885" y="413972"/>
                  <a:pt x="1118836" y="627225"/>
                  <a:pt x="1118836" y="879471"/>
                </a:cubicBezTo>
                <a:cubicBezTo>
                  <a:pt x="1118836" y="1188429"/>
                  <a:pt x="868376" y="1438889"/>
                  <a:pt x="559418" y="1438889"/>
                </a:cubicBezTo>
                <a:cubicBezTo>
                  <a:pt x="250460" y="1438889"/>
                  <a:pt x="0" y="1188429"/>
                  <a:pt x="0" y="879471"/>
                </a:cubicBezTo>
                <a:cubicBezTo>
                  <a:pt x="0" y="636984"/>
                  <a:pt x="154283" y="430531"/>
                  <a:pt x="370781" y="354978"/>
                </a:cubicBezTo>
                <a:close/>
              </a:path>
            </a:pathLst>
          </a:custGeom>
          <a:solidFill>
            <a:srgbClr val="0067B0"/>
          </a:solidFill>
          <a:ln>
            <a:noFill/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2" name="椭圆 34"/>
          <p:cNvSpPr/>
          <p:nvPr/>
        </p:nvSpPr>
        <p:spPr>
          <a:xfrm>
            <a:off x="4827781" y="2618451"/>
            <a:ext cx="574328" cy="738618"/>
          </a:xfrm>
          <a:custGeom>
            <a:avLst/>
            <a:gdLst/>
            <a:ahLst/>
            <a:cxnLst/>
            <a:rect l="l" t="t" r="r" b="b"/>
            <a:pathLst>
              <a:path w="1118836" h="1438889">
                <a:moveTo>
                  <a:pt x="548270" y="0"/>
                </a:moveTo>
                <a:lnTo>
                  <a:pt x="721662" y="346785"/>
                </a:lnTo>
                <a:cubicBezTo>
                  <a:pt x="951885" y="413972"/>
                  <a:pt x="1118836" y="627225"/>
                  <a:pt x="1118836" y="879471"/>
                </a:cubicBezTo>
                <a:cubicBezTo>
                  <a:pt x="1118836" y="1188429"/>
                  <a:pt x="868376" y="1438889"/>
                  <a:pt x="559418" y="1438889"/>
                </a:cubicBezTo>
                <a:cubicBezTo>
                  <a:pt x="250460" y="1438889"/>
                  <a:pt x="0" y="1188429"/>
                  <a:pt x="0" y="879471"/>
                </a:cubicBezTo>
                <a:cubicBezTo>
                  <a:pt x="0" y="636984"/>
                  <a:pt x="154283" y="430531"/>
                  <a:pt x="370781" y="354978"/>
                </a:cubicBezTo>
                <a:close/>
              </a:path>
            </a:pathLst>
          </a:custGeom>
          <a:solidFill>
            <a:srgbClr val="0067B0"/>
          </a:solidFill>
          <a:ln>
            <a:noFill/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7" name="椭圆 34"/>
          <p:cNvSpPr/>
          <p:nvPr/>
        </p:nvSpPr>
        <p:spPr>
          <a:xfrm>
            <a:off x="6918497" y="2662507"/>
            <a:ext cx="574328" cy="738618"/>
          </a:xfrm>
          <a:custGeom>
            <a:avLst/>
            <a:gdLst/>
            <a:ahLst/>
            <a:cxnLst/>
            <a:rect l="l" t="t" r="r" b="b"/>
            <a:pathLst>
              <a:path w="1118836" h="1438889">
                <a:moveTo>
                  <a:pt x="548270" y="0"/>
                </a:moveTo>
                <a:lnTo>
                  <a:pt x="721662" y="346785"/>
                </a:lnTo>
                <a:cubicBezTo>
                  <a:pt x="951885" y="413972"/>
                  <a:pt x="1118836" y="627225"/>
                  <a:pt x="1118836" y="879471"/>
                </a:cubicBezTo>
                <a:cubicBezTo>
                  <a:pt x="1118836" y="1188429"/>
                  <a:pt x="868376" y="1438889"/>
                  <a:pt x="559418" y="1438889"/>
                </a:cubicBezTo>
                <a:cubicBezTo>
                  <a:pt x="250460" y="1438889"/>
                  <a:pt x="0" y="1188429"/>
                  <a:pt x="0" y="879471"/>
                </a:cubicBezTo>
                <a:cubicBezTo>
                  <a:pt x="0" y="636984"/>
                  <a:pt x="154283" y="430531"/>
                  <a:pt x="370781" y="354978"/>
                </a:cubicBezTo>
                <a:close/>
              </a:path>
            </a:pathLst>
          </a:custGeom>
          <a:solidFill>
            <a:srgbClr val="0067B0"/>
          </a:solidFill>
          <a:ln>
            <a:noFill/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58" name="组合 57"/>
          <p:cNvGrpSpPr/>
          <p:nvPr/>
        </p:nvGrpSpPr>
        <p:grpSpPr>
          <a:xfrm rot="10800000">
            <a:off x="3802426" y="2737005"/>
            <a:ext cx="633946" cy="823643"/>
            <a:chOff x="4020870" y="2194485"/>
            <a:chExt cx="1102258" cy="143209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59" name="等腰三角形 43"/>
            <p:cNvSpPr/>
            <p:nvPr/>
          </p:nvSpPr>
          <p:spPr>
            <a:xfrm>
              <a:off x="4020870" y="2194485"/>
              <a:ext cx="1102258" cy="1432090"/>
            </a:xfrm>
            <a:custGeom>
              <a:avLst/>
              <a:gdLst/>
              <a:ahLst/>
              <a:cxnLst/>
              <a:rect l="l" t="t" r="r" b="b"/>
              <a:pathLst>
                <a:path w="1102258" h="1432090">
                  <a:moveTo>
                    <a:pt x="761620" y="431870"/>
                  </a:moveTo>
                  <a:lnTo>
                    <a:pt x="856659" y="621949"/>
                  </a:lnTo>
                  <a:lnTo>
                    <a:pt x="234710" y="621949"/>
                  </a:lnTo>
                  <a:lnTo>
                    <a:pt x="325695" y="439980"/>
                  </a:lnTo>
                  <a:cubicBezTo>
                    <a:pt x="163858" y="520416"/>
                    <a:pt x="53779" y="687834"/>
                    <a:pt x="53779" y="880961"/>
                  </a:cubicBezTo>
                  <a:cubicBezTo>
                    <a:pt x="53779" y="1155639"/>
                    <a:pt x="276450" y="1378310"/>
                    <a:pt x="551128" y="1378310"/>
                  </a:cubicBezTo>
                  <a:cubicBezTo>
                    <a:pt x="825806" y="1378310"/>
                    <a:pt x="1048477" y="1155639"/>
                    <a:pt x="1048477" y="880961"/>
                  </a:cubicBezTo>
                  <a:cubicBezTo>
                    <a:pt x="1048477" y="681767"/>
                    <a:pt x="931374" y="509923"/>
                    <a:pt x="761620" y="431870"/>
                  </a:cubicBezTo>
                  <a:close/>
                  <a:moveTo>
                    <a:pt x="545685" y="0"/>
                  </a:moveTo>
                  <a:lnTo>
                    <a:pt x="726120" y="360871"/>
                  </a:lnTo>
                  <a:cubicBezTo>
                    <a:pt x="945108" y="431845"/>
                    <a:pt x="1102258" y="638051"/>
                    <a:pt x="1102258" y="880961"/>
                  </a:cubicBezTo>
                  <a:cubicBezTo>
                    <a:pt x="1102258" y="1185341"/>
                    <a:pt x="855509" y="1432090"/>
                    <a:pt x="551129" y="1432090"/>
                  </a:cubicBezTo>
                  <a:cubicBezTo>
                    <a:pt x="246749" y="1432090"/>
                    <a:pt x="0" y="1185341"/>
                    <a:pt x="0" y="880961"/>
                  </a:cubicBezTo>
                  <a:cubicBezTo>
                    <a:pt x="0" y="642821"/>
                    <a:pt x="151038" y="439958"/>
                    <a:pt x="363249" y="364872"/>
                  </a:cubicBez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14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60" name="等腰三角形 42"/>
            <p:cNvSpPr/>
            <p:nvPr/>
          </p:nvSpPr>
          <p:spPr>
            <a:xfrm>
              <a:off x="4044928" y="2251925"/>
              <a:ext cx="1054142" cy="1350592"/>
            </a:xfrm>
            <a:custGeom>
              <a:avLst/>
              <a:gdLst/>
              <a:ahLst/>
              <a:cxnLst/>
              <a:rect l="l" t="t" r="r" b="b"/>
              <a:pathLst>
                <a:path w="1054142" h="1350592">
                  <a:moveTo>
                    <a:pt x="521627" y="0"/>
                  </a:moveTo>
                  <a:lnTo>
                    <a:pt x="682907" y="322559"/>
                  </a:lnTo>
                  <a:cubicBezTo>
                    <a:pt x="898294" y="386795"/>
                    <a:pt x="1054142" y="586958"/>
                    <a:pt x="1054142" y="823521"/>
                  </a:cubicBezTo>
                  <a:cubicBezTo>
                    <a:pt x="1054142" y="1114614"/>
                    <a:pt x="818164" y="1350592"/>
                    <a:pt x="527071" y="1350592"/>
                  </a:cubicBezTo>
                  <a:cubicBezTo>
                    <a:pt x="235978" y="1350592"/>
                    <a:pt x="0" y="1114614"/>
                    <a:pt x="0" y="823521"/>
                  </a:cubicBezTo>
                  <a:cubicBezTo>
                    <a:pt x="0" y="591722"/>
                    <a:pt x="149634" y="394871"/>
                    <a:pt x="358347" y="326560"/>
                  </a:cubicBez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45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62" name="组合 61"/>
          <p:cNvGrpSpPr/>
          <p:nvPr/>
        </p:nvGrpSpPr>
        <p:grpSpPr>
          <a:xfrm rot="10800000">
            <a:off x="5842648" y="2760028"/>
            <a:ext cx="633946" cy="823643"/>
            <a:chOff x="4020870" y="2194485"/>
            <a:chExt cx="1102258" cy="143209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63" name="等腰三角形 43"/>
            <p:cNvSpPr/>
            <p:nvPr/>
          </p:nvSpPr>
          <p:spPr>
            <a:xfrm>
              <a:off x="4020870" y="2194485"/>
              <a:ext cx="1102258" cy="1432090"/>
            </a:xfrm>
            <a:custGeom>
              <a:avLst/>
              <a:gdLst/>
              <a:ahLst/>
              <a:cxnLst/>
              <a:rect l="l" t="t" r="r" b="b"/>
              <a:pathLst>
                <a:path w="1102258" h="1432090">
                  <a:moveTo>
                    <a:pt x="761620" y="431870"/>
                  </a:moveTo>
                  <a:lnTo>
                    <a:pt x="856659" y="621949"/>
                  </a:lnTo>
                  <a:lnTo>
                    <a:pt x="234710" y="621949"/>
                  </a:lnTo>
                  <a:lnTo>
                    <a:pt x="325695" y="439980"/>
                  </a:lnTo>
                  <a:cubicBezTo>
                    <a:pt x="163858" y="520416"/>
                    <a:pt x="53779" y="687834"/>
                    <a:pt x="53779" y="880961"/>
                  </a:cubicBezTo>
                  <a:cubicBezTo>
                    <a:pt x="53779" y="1155639"/>
                    <a:pt x="276450" y="1378310"/>
                    <a:pt x="551128" y="1378310"/>
                  </a:cubicBezTo>
                  <a:cubicBezTo>
                    <a:pt x="825806" y="1378310"/>
                    <a:pt x="1048477" y="1155639"/>
                    <a:pt x="1048477" y="880961"/>
                  </a:cubicBezTo>
                  <a:cubicBezTo>
                    <a:pt x="1048477" y="681767"/>
                    <a:pt x="931374" y="509923"/>
                    <a:pt x="761620" y="431870"/>
                  </a:cubicBezTo>
                  <a:close/>
                  <a:moveTo>
                    <a:pt x="545685" y="0"/>
                  </a:moveTo>
                  <a:lnTo>
                    <a:pt x="726120" y="360871"/>
                  </a:lnTo>
                  <a:cubicBezTo>
                    <a:pt x="945108" y="431845"/>
                    <a:pt x="1102258" y="638051"/>
                    <a:pt x="1102258" y="880961"/>
                  </a:cubicBezTo>
                  <a:cubicBezTo>
                    <a:pt x="1102258" y="1185341"/>
                    <a:pt x="855509" y="1432090"/>
                    <a:pt x="551129" y="1432090"/>
                  </a:cubicBezTo>
                  <a:cubicBezTo>
                    <a:pt x="246749" y="1432090"/>
                    <a:pt x="0" y="1185341"/>
                    <a:pt x="0" y="880961"/>
                  </a:cubicBezTo>
                  <a:cubicBezTo>
                    <a:pt x="0" y="642821"/>
                    <a:pt x="151038" y="439958"/>
                    <a:pt x="363249" y="364872"/>
                  </a:cubicBez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14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64" name="等腰三角形 42"/>
            <p:cNvSpPr/>
            <p:nvPr/>
          </p:nvSpPr>
          <p:spPr>
            <a:xfrm>
              <a:off x="4044928" y="2251925"/>
              <a:ext cx="1054142" cy="1350592"/>
            </a:xfrm>
            <a:custGeom>
              <a:avLst/>
              <a:gdLst/>
              <a:ahLst/>
              <a:cxnLst/>
              <a:rect l="l" t="t" r="r" b="b"/>
              <a:pathLst>
                <a:path w="1054142" h="1350592">
                  <a:moveTo>
                    <a:pt x="521627" y="0"/>
                  </a:moveTo>
                  <a:lnTo>
                    <a:pt x="682907" y="322559"/>
                  </a:lnTo>
                  <a:cubicBezTo>
                    <a:pt x="898294" y="386795"/>
                    <a:pt x="1054142" y="586958"/>
                    <a:pt x="1054142" y="823521"/>
                  </a:cubicBezTo>
                  <a:cubicBezTo>
                    <a:pt x="1054142" y="1114614"/>
                    <a:pt x="818164" y="1350592"/>
                    <a:pt x="527071" y="1350592"/>
                  </a:cubicBezTo>
                  <a:cubicBezTo>
                    <a:pt x="235978" y="1350592"/>
                    <a:pt x="0" y="1114614"/>
                    <a:pt x="0" y="823521"/>
                  </a:cubicBezTo>
                  <a:cubicBezTo>
                    <a:pt x="0" y="591722"/>
                    <a:pt x="149634" y="394871"/>
                    <a:pt x="358347" y="326560"/>
                  </a:cubicBez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45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73" name="组合 72"/>
          <p:cNvGrpSpPr/>
          <p:nvPr/>
        </p:nvGrpSpPr>
        <p:grpSpPr>
          <a:xfrm rot="10800000">
            <a:off x="7919504" y="2626386"/>
            <a:ext cx="633946" cy="823643"/>
            <a:chOff x="4020870" y="2194485"/>
            <a:chExt cx="1102258" cy="143209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74" name="等腰三角形 43"/>
            <p:cNvSpPr/>
            <p:nvPr/>
          </p:nvSpPr>
          <p:spPr>
            <a:xfrm>
              <a:off x="4020870" y="2194485"/>
              <a:ext cx="1102258" cy="1432090"/>
            </a:xfrm>
            <a:custGeom>
              <a:avLst/>
              <a:gdLst/>
              <a:ahLst/>
              <a:cxnLst/>
              <a:rect l="l" t="t" r="r" b="b"/>
              <a:pathLst>
                <a:path w="1102258" h="1432090">
                  <a:moveTo>
                    <a:pt x="761620" y="431870"/>
                  </a:moveTo>
                  <a:lnTo>
                    <a:pt x="856659" y="621949"/>
                  </a:lnTo>
                  <a:lnTo>
                    <a:pt x="234710" y="621949"/>
                  </a:lnTo>
                  <a:lnTo>
                    <a:pt x="325695" y="439980"/>
                  </a:lnTo>
                  <a:cubicBezTo>
                    <a:pt x="163858" y="520416"/>
                    <a:pt x="53779" y="687834"/>
                    <a:pt x="53779" y="880961"/>
                  </a:cubicBezTo>
                  <a:cubicBezTo>
                    <a:pt x="53779" y="1155639"/>
                    <a:pt x="276450" y="1378310"/>
                    <a:pt x="551128" y="1378310"/>
                  </a:cubicBezTo>
                  <a:cubicBezTo>
                    <a:pt x="825806" y="1378310"/>
                    <a:pt x="1048477" y="1155639"/>
                    <a:pt x="1048477" y="880961"/>
                  </a:cubicBezTo>
                  <a:cubicBezTo>
                    <a:pt x="1048477" y="681767"/>
                    <a:pt x="931374" y="509923"/>
                    <a:pt x="761620" y="431870"/>
                  </a:cubicBezTo>
                  <a:close/>
                  <a:moveTo>
                    <a:pt x="545685" y="0"/>
                  </a:moveTo>
                  <a:lnTo>
                    <a:pt x="726120" y="360871"/>
                  </a:lnTo>
                  <a:cubicBezTo>
                    <a:pt x="945108" y="431845"/>
                    <a:pt x="1102258" y="638051"/>
                    <a:pt x="1102258" y="880961"/>
                  </a:cubicBezTo>
                  <a:cubicBezTo>
                    <a:pt x="1102258" y="1185341"/>
                    <a:pt x="855509" y="1432090"/>
                    <a:pt x="551129" y="1432090"/>
                  </a:cubicBezTo>
                  <a:cubicBezTo>
                    <a:pt x="246749" y="1432090"/>
                    <a:pt x="0" y="1185341"/>
                    <a:pt x="0" y="880961"/>
                  </a:cubicBezTo>
                  <a:cubicBezTo>
                    <a:pt x="0" y="642821"/>
                    <a:pt x="151038" y="439958"/>
                    <a:pt x="363249" y="364872"/>
                  </a:cubicBez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14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75" name="等腰三角形 42"/>
            <p:cNvSpPr/>
            <p:nvPr/>
          </p:nvSpPr>
          <p:spPr>
            <a:xfrm>
              <a:off x="4044928" y="2251925"/>
              <a:ext cx="1054142" cy="1350592"/>
            </a:xfrm>
            <a:custGeom>
              <a:avLst/>
              <a:gdLst/>
              <a:ahLst/>
              <a:cxnLst/>
              <a:rect l="l" t="t" r="r" b="b"/>
              <a:pathLst>
                <a:path w="1054142" h="1350592">
                  <a:moveTo>
                    <a:pt x="521627" y="0"/>
                  </a:moveTo>
                  <a:lnTo>
                    <a:pt x="682907" y="322559"/>
                  </a:lnTo>
                  <a:cubicBezTo>
                    <a:pt x="898294" y="386795"/>
                    <a:pt x="1054142" y="586958"/>
                    <a:pt x="1054142" y="823521"/>
                  </a:cubicBezTo>
                  <a:cubicBezTo>
                    <a:pt x="1054142" y="1114614"/>
                    <a:pt x="818164" y="1350592"/>
                    <a:pt x="527071" y="1350592"/>
                  </a:cubicBezTo>
                  <a:cubicBezTo>
                    <a:pt x="235978" y="1350592"/>
                    <a:pt x="0" y="1114614"/>
                    <a:pt x="0" y="823521"/>
                  </a:cubicBezTo>
                  <a:cubicBezTo>
                    <a:pt x="0" y="591722"/>
                    <a:pt x="149634" y="394871"/>
                    <a:pt x="358347" y="326560"/>
                  </a:cubicBez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45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76" name="TextBox 75"/>
          <p:cNvSpPr txBox="1"/>
          <p:nvPr/>
        </p:nvSpPr>
        <p:spPr>
          <a:xfrm>
            <a:off x="2729045" y="2851264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7</a:t>
            </a:r>
            <a:r>
              <a:rPr lang="zh-CN" altLang="en-US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月</a:t>
            </a: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3853140" y="2875725"/>
            <a:ext cx="5838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rgbClr val="03A9F3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8</a:t>
            </a:r>
            <a:r>
              <a:rPr lang="zh-CN" altLang="en-US" sz="2000" dirty="0" smtClean="0">
                <a:solidFill>
                  <a:srgbClr val="03A9F3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月</a:t>
            </a:r>
            <a:endParaRPr lang="zh-CN" altLang="en-US" sz="2000" dirty="0">
              <a:solidFill>
                <a:srgbClr val="03A9F3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4848686" y="2851264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8</a:t>
            </a:r>
            <a:r>
              <a:rPr lang="zh-CN" altLang="en-US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月</a:t>
            </a: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5856485" y="2866005"/>
            <a:ext cx="5838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03A9F3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9</a:t>
            </a:r>
            <a:r>
              <a:rPr lang="zh-CN" altLang="en-US" sz="2000" dirty="0" smtClean="0">
                <a:solidFill>
                  <a:srgbClr val="03A9F3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月</a:t>
            </a:r>
            <a:endParaRPr lang="zh-CN" altLang="en-US" sz="2000" dirty="0">
              <a:solidFill>
                <a:srgbClr val="03A9F3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6939402" y="2908639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10</a:t>
            </a:r>
            <a:r>
              <a:rPr lang="zh-CN" altLang="en-US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月</a:t>
            </a: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7932118" y="2767259"/>
            <a:ext cx="7008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rgbClr val="03A9F3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11</a:t>
            </a:r>
            <a:r>
              <a:rPr lang="zh-CN" altLang="en-US" sz="2000" dirty="0" smtClean="0">
                <a:solidFill>
                  <a:srgbClr val="03A9F3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月</a:t>
            </a:r>
            <a:endParaRPr lang="zh-CN" altLang="en-US" sz="2000" dirty="0">
              <a:solidFill>
                <a:srgbClr val="03A9F3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48" name="组合 47"/>
          <p:cNvGrpSpPr/>
          <p:nvPr/>
        </p:nvGrpSpPr>
        <p:grpSpPr>
          <a:xfrm rot="10800000">
            <a:off x="1712150" y="2691082"/>
            <a:ext cx="633946" cy="823643"/>
            <a:chOff x="4020870" y="2194485"/>
            <a:chExt cx="1102258" cy="143209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49" name="等腰三角形 43"/>
            <p:cNvSpPr/>
            <p:nvPr/>
          </p:nvSpPr>
          <p:spPr>
            <a:xfrm>
              <a:off x="4020870" y="2194485"/>
              <a:ext cx="1102258" cy="1432090"/>
            </a:xfrm>
            <a:custGeom>
              <a:avLst/>
              <a:gdLst/>
              <a:ahLst/>
              <a:cxnLst/>
              <a:rect l="l" t="t" r="r" b="b"/>
              <a:pathLst>
                <a:path w="1102258" h="1432090">
                  <a:moveTo>
                    <a:pt x="761620" y="431870"/>
                  </a:moveTo>
                  <a:lnTo>
                    <a:pt x="856659" y="621949"/>
                  </a:lnTo>
                  <a:lnTo>
                    <a:pt x="234710" y="621949"/>
                  </a:lnTo>
                  <a:lnTo>
                    <a:pt x="325695" y="439980"/>
                  </a:lnTo>
                  <a:cubicBezTo>
                    <a:pt x="163858" y="520416"/>
                    <a:pt x="53779" y="687834"/>
                    <a:pt x="53779" y="880961"/>
                  </a:cubicBezTo>
                  <a:cubicBezTo>
                    <a:pt x="53779" y="1155639"/>
                    <a:pt x="276450" y="1378310"/>
                    <a:pt x="551128" y="1378310"/>
                  </a:cubicBezTo>
                  <a:cubicBezTo>
                    <a:pt x="825806" y="1378310"/>
                    <a:pt x="1048477" y="1155639"/>
                    <a:pt x="1048477" y="880961"/>
                  </a:cubicBezTo>
                  <a:cubicBezTo>
                    <a:pt x="1048477" y="681767"/>
                    <a:pt x="931374" y="509923"/>
                    <a:pt x="761620" y="431870"/>
                  </a:cubicBezTo>
                  <a:close/>
                  <a:moveTo>
                    <a:pt x="545685" y="0"/>
                  </a:moveTo>
                  <a:lnTo>
                    <a:pt x="726120" y="360871"/>
                  </a:lnTo>
                  <a:cubicBezTo>
                    <a:pt x="945108" y="431845"/>
                    <a:pt x="1102258" y="638051"/>
                    <a:pt x="1102258" y="880961"/>
                  </a:cubicBezTo>
                  <a:cubicBezTo>
                    <a:pt x="1102258" y="1185341"/>
                    <a:pt x="855509" y="1432090"/>
                    <a:pt x="551129" y="1432090"/>
                  </a:cubicBezTo>
                  <a:cubicBezTo>
                    <a:pt x="246749" y="1432090"/>
                    <a:pt x="0" y="1185341"/>
                    <a:pt x="0" y="880961"/>
                  </a:cubicBezTo>
                  <a:cubicBezTo>
                    <a:pt x="0" y="642821"/>
                    <a:pt x="151038" y="439958"/>
                    <a:pt x="363249" y="364872"/>
                  </a:cubicBez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14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0" name="等腰三角形 42"/>
            <p:cNvSpPr/>
            <p:nvPr/>
          </p:nvSpPr>
          <p:spPr>
            <a:xfrm>
              <a:off x="4044928" y="2251925"/>
              <a:ext cx="1054142" cy="1350592"/>
            </a:xfrm>
            <a:custGeom>
              <a:avLst/>
              <a:gdLst/>
              <a:ahLst/>
              <a:cxnLst/>
              <a:rect l="l" t="t" r="r" b="b"/>
              <a:pathLst>
                <a:path w="1054142" h="1350592">
                  <a:moveTo>
                    <a:pt x="521627" y="0"/>
                  </a:moveTo>
                  <a:lnTo>
                    <a:pt x="682907" y="322559"/>
                  </a:lnTo>
                  <a:cubicBezTo>
                    <a:pt x="898294" y="386795"/>
                    <a:pt x="1054142" y="586958"/>
                    <a:pt x="1054142" y="823521"/>
                  </a:cubicBezTo>
                  <a:cubicBezTo>
                    <a:pt x="1054142" y="1114614"/>
                    <a:pt x="818164" y="1350592"/>
                    <a:pt x="527071" y="1350592"/>
                  </a:cubicBezTo>
                  <a:cubicBezTo>
                    <a:pt x="235978" y="1350592"/>
                    <a:pt x="0" y="1114614"/>
                    <a:pt x="0" y="823521"/>
                  </a:cubicBezTo>
                  <a:cubicBezTo>
                    <a:pt x="0" y="591722"/>
                    <a:pt x="149634" y="394871"/>
                    <a:pt x="358347" y="326560"/>
                  </a:cubicBez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45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779506" y="2824616"/>
            <a:ext cx="5838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rgbClr val="03A9F3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6</a:t>
            </a:r>
            <a:r>
              <a:rPr lang="zh-CN" altLang="en-US" sz="2000" dirty="0" smtClean="0">
                <a:solidFill>
                  <a:srgbClr val="03A9F3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月</a:t>
            </a:r>
            <a:endParaRPr lang="zh-CN" altLang="en-US" sz="2000" dirty="0">
              <a:solidFill>
                <a:srgbClr val="03A9F3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909012" y="158706"/>
            <a:ext cx="21339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spc="300" dirty="0" smtClean="0">
                <a:solidFill>
                  <a:srgbClr val="0067B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单击此处添加标题</a:t>
            </a:r>
            <a:endParaRPr lang="zh-CN" altLang="en-US" sz="1600" spc="300" dirty="0">
              <a:solidFill>
                <a:srgbClr val="0067B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4" name="直角三角形 72"/>
          <p:cNvSpPr>
            <a:spLocks noChangeArrowheads="1"/>
          </p:cNvSpPr>
          <p:nvPr/>
        </p:nvSpPr>
        <p:spPr bwMode="auto">
          <a:xfrm rot="5400000">
            <a:off x="-793" y="-2382"/>
            <a:ext cx="889000" cy="893763"/>
          </a:xfrm>
          <a:prstGeom prst="rtTriangle">
            <a:avLst/>
          </a:prstGeom>
          <a:solidFill>
            <a:srgbClr val="EE403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6" name="直角三角形 73"/>
          <p:cNvSpPr>
            <a:spLocks noChangeArrowheads="1"/>
          </p:cNvSpPr>
          <p:nvPr/>
        </p:nvSpPr>
        <p:spPr bwMode="auto">
          <a:xfrm rot="5400000">
            <a:off x="0" y="0"/>
            <a:ext cx="730250" cy="730250"/>
          </a:xfrm>
          <a:prstGeom prst="rtTriangle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3" name="直角三角形 74"/>
          <p:cNvSpPr>
            <a:spLocks noChangeArrowheads="1"/>
          </p:cNvSpPr>
          <p:nvPr/>
        </p:nvSpPr>
        <p:spPr bwMode="auto">
          <a:xfrm rot="5400000">
            <a:off x="104775" y="104775"/>
            <a:ext cx="525463" cy="525463"/>
          </a:xfrm>
          <a:prstGeom prst="rtTriangle">
            <a:avLst/>
          </a:prstGeom>
          <a:solidFill>
            <a:srgbClr val="FBB61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4" name="矩形 75"/>
          <p:cNvSpPr>
            <a:spLocks noChangeArrowheads="1"/>
          </p:cNvSpPr>
          <p:nvPr/>
        </p:nvSpPr>
        <p:spPr bwMode="auto">
          <a:xfrm rot="2700000">
            <a:off x="350044" y="29369"/>
            <a:ext cx="112713" cy="746125"/>
          </a:xfrm>
          <a:prstGeom prst="rect">
            <a:avLst/>
          </a:prstGeom>
          <a:solidFill>
            <a:srgbClr val="E7A2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01483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8" dur="500"/>
                                            <p:tgtEl>
                                              <p:spTgt spid="8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2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4" presetID="18" presetClass="entr" presetSubtype="3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upRight)">
                                          <p:cBhvr>
                                            <p:cTn id="16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8" presetID="2" presetClass="entr" presetSubtype="8" fill="hold" grpId="0" nodeType="afterEffect" p14:presetBounceEnd="4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4000">
                                          <p:cBhvr additive="base">
                                            <p:cTn id="20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4000">
                                          <p:cBhvr additive="base">
                                            <p:cTn id="21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3" presetID="2" presetClass="entr" presetSubtype="8" fill="hold" nodeType="afterEffect" p14:presetBounceEnd="4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4000">
                                          <p:cBhvr additive="base">
                                            <p:cTn id="25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4000">
                                          <p:cBhvr additive="base">
                                            <p:cTn id="26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28" presetID="2" presetClass="entr" presetSubtype="8" fill="hold" grpId="0" nodeType="afterEffect" p14:presetBounceEnd="4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4000">
                                          <p:cBhvr additive="base">
                                            <p:cTn id="30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4000">
                                          <p:cBhvr additive="base">
                                            <p:cTn id="31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2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33" presetID="2" presetClass="entr" presetSubtype="8" fill="hold" nodeType="afterEffect" p14:presetBounceEnd="4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4000">
                                          <p:cBhvr additive="base">
                                            <p:cTn id="35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4000">
                                          <p:cBhvr additive="base">
                                            <p:cTn id="36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38" presetID="2" presetClass="entr" presetSubtype="8" fill="hold" grpId="0" nodeType="afterEffect" p14:presetBounceEnd="4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4000">
                                          <p:cBhvr additive="base">
                                            <p:cTn id="40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4000">
                                          <p:cBhvr additive="base">
                                            <p:cTn id="41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2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43" presetID="2" presetClass="entr" presetSubtype="8" fill="hold" nodeType="afterEffect" p14:presetBounceEnd="4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4000">
                                          <p:cBhvr additive="base">
                                            <p:cTn id="45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4000">
                                          <p:cBhvr additive="base">
                                            <p:cTn id="46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7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48" presetID="2" presetClass="entr" presetSubtype="8" fill="hold" grpId="0" nodeType="afterEffect" p14:presetBounceEnd="4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4000">
                                          <p:cBhvr additive="base">
                                            <p:cTn id="50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4000">
                                          <p:cBhvr additive="base">
                                            <p:cTn id="51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2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53" presetID="2" presetClass="entr" presetSubtype="8" fill="hold" nodeType="afterEffect" p14:presetBounceEnd="4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4000">
                                          <p:cBhvr additive="base">
                                            <p:cTn id="55" dur="5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4000">
                                          <p:cBhvr additive="base">
                                            <p:cTn id="56" dur="5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7" fill="hold">
                                <p:stCondLst>
                                  <p:cond delay="5500"/>
                                </p:stCondLst>
                                <p:childTnLst>
                                  <p:par>
                                    <p:cTn id="58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0" dur="500"/>
                                            <p:tgtEl>
                                              <p:spTgt spid="8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1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3" dur="500"/>
                                            <p:tgtEl>
                                              <p:spTgt spid="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4" presetID="10" presetClass="entr" presetSubtype="0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6" dur="500"/>
                                            <p:tgtEl>
                                              <p:spTgt spid="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7" presetID="10" presetClass="entr" presetSubtype="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9" dur="500"/>
                                            <p:tgtEl>
                                              <p:spTgt spid="7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0" presetID="10" presetClass="entr" presetSubtype="0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2" dur="500"/>
                                            <p:tgtEl>
                                              <p:spTgt spid="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3" presetID="10" presetClass="entr" presetSubtype="0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5" dur="500"/>
                                            <p:tgtEl>
                                              <p:spTgt spid="7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6" presetID="10" presetClass="entr" presetSubtype="0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8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9" presetID="10" presetClass="entr" presetSubtype="0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1" dur="500"/>
                                            <p:tgtEl>
                                              <p:spTgt spid="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2" fill="hold">
                                <p:stCondLst>
                                  <p:cond delay="6900"/>
                                </p:stCondLst>
                                <p:childTnLst>
                                  <p:par>
                                    <p:cTn id="83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5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6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7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9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0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1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3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4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7" dur="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8" dur="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9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1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2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3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5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6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7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9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0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1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3" dur="5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4" dur="5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2" grpId="0" animBg="1"/>
          <p:bldP spid="24" grpId="0"/>
          <p:bldP spid="61" grpId="0"/>
          <p:bldP spid="12" grpId="0"/>
          <p:bldP spid="65" grpId="0"/>
          <p:bldP spid="66" grpId="0"/>
          <p:bldP spid="67" grpId="0"/>
          <p:bldP spid="68" grpId="0"/>
          <p:bldP spid="69" grpId="0"/>
          <p:bldP spid="70" grpId="0"/>
          <p:bldP spid="71" grpId="0"/>
          <p:bldP spid="51" grpId="0" animBg="1"/>
          <p:bldP spid="52" grpId="0" animBg="1"/>
          <p:bldP spid="57" grpId="0" animBg="1"/>
          <p:bldP spid="76" grpId="0"/>
          <p:bldP spid="77" grpId="0"/>
          <p:bldP spid="78" grpId="0"/>
          <p:bldP spid="79" grpId="0"/>
          <p:bldP spid="80" grpId="0"/>
          <p:bldP spid="83" grpId="0"/>
          <p:bldP spid="11" grpId="0"/>
          <p:bldP spid="86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8" dur="500"/>
                                            <p:tgtEl>
                                              <p:spTgt spid="8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2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4" presetID="18" presetClass="entr" presetSubtype="3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upRight)">
                                          <p:cBhvr>
                                            <p:cTn id="16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8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3" presetID="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28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0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2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33" presetID="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38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0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1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2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43" presetID="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5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6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7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48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0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1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2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53" presetID="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5" dur="5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6" dur="5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7" fill="hold">
                                <p:stCondLst>
                                  <p:cond delay="5500"/>
                                </p:stCondLst>
                                <p:childTnLst>
                                  <p:par>
                                    <p:cTn id="58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0" dur="500"/>
                                            <p:tgtEl>
                                              <p:spTgt spid="8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1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3" dur="500"/>
                                            <p:tgtEl>
                                              <p:spTgt spid="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4" presetID="10" presetClass="entr" presetSubtype="0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6" dur="500"/>
                                            <p:tgtEl>
                                              <p:spTgt spid="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7" presetID="10" presetClass="entr" presetSubtype="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9" dur="500"/>
                                            <p:tgtEl>
                                              <p:spTgt spid="7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0" presetID="10" presetClass="entr" presetSubtype="0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2" dur="500"/>
                                            <p:tgtEl>
                                              <p:spTgt spid="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3" presetID="10" presetClass="entr" presetSubtype="0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5" dur="500"/>
                                            <p:tgtEl>
                                              <p:spTgt spid="7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6" presetID="10" presetClass="entr" presetSubtype="0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8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9" presetID="10" presetClass="entr" presetSubtype="0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1" dur="500"/>
                                            <p:tgtEl>
                                              <p:spTgt spid="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2" fill="hold">
                                <p:stCondLst>
                                  <p:cond delay="6900"/>
                                </p:stCondLst>
                                <p:childTnLst>
                                  <p:par>
                                    <p:cTn id="83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5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6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7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9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0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1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3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4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7" dur="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8" dur="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9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1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2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3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5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6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7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9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0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1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3" dur="5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4" dur="5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2" grpId="0" animBg="1"/>
          <p:bldP spid="24" grpId="0"/>
          <p:bldP spid="61" grpId="0"/>
          <p:bldP spid="12" grpId="0"/>
          <p:bldP spid="65" grpId="0"/>
          <p:bldP spid="66" grpId="0"/>
          <p:bldP spid="67" grpId="0"/>
          <p:bldP spid="68" grpId="0"/>
          <p:bldP spid="69" grpId="0"/>
          <p:bldP spid="70" grpId="0"/>
          <p:bldP spid="71" grpId="0"/>
          <p:bldP spid="51" grpId="0" animBg="1"/>
          <p:bldP spid="52" grpId="0" animBg="1"/>
          <p:bldP spid="57" grpId="0" animBg="1"/>
          <p:bldP spid="76" grpId="0"/>
          <p:bldP spid="77" grpId="0"/>
          <p:bldP spid="78" grpId="0"/>
          <p:bldP spid="79" grpId="0"/>
          <p:bldP spid="80" grpId="0"/>
          <p:bldP spid="83" grpId="0"/>
          <p:bldP spid="11" grpId="0"/>
          <p:bldP spid="86" grpId="0"/>
        </p:bld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2"/>
          <p:cNvSpPr/>
          <p:nvPr/>
        </p:nvSpPr>
        <p:spPr>
          <a:xfrm>
            <a:off x="1681888" y="2209694"/>
            <a:ext cx="447675" cy="492593"/>
          </a:xfrm>
          <a:custGeom>
            <a:avLst/>
            <a:gdLst>
              <a:gd name="connsiteX0" fmla="*/ 0 w 561975"/>
              <a:gd name="connsiteY0" fmla="*/ 0 h 547688"/>
              <a:gd name="connsiteX1" fmla="*/ 552450 w 561975"/>
              <a:gd name="connsiteY1" fmla="*/ 547688 h 547688"/>
              <a:gd name="connsiteX2" fmla="*/ 561975 w 561975"/>
              <a:gd name="connsiteY2" fmla="*/ 0 h 547688"/>
              <a:gd name="connsiteX3" fmla="*/ 0 w 561975"/>
              <a:gd name="connsiteY3" fmla="*/ 0 h 547688"/>
              <a:gd name="connsiteX0" fmla="*/ 0 w 576263"/>
              <a:gd name="connsiteY0" fmla="*/ 0 h 547688"/>
              <a:gd name="connsiteX1" fmla="*/ 566738 w 576263"/>
              <a:gd name="connsiteY1" fmla="*/ 547688 h 547688"/>
              <a:gd name="connsiteX2" fmla="*/ 576263 w 576263"/>
              <a:gd name="connsiteY2" fmla="*/ 0 h 547688"/>
              <a:gd name="connsiteX3" fmla="*/ 0 w 576263"/>
              <a:gd name="connsiteY3" fmla="*/ 0 h 547688"/>
              <a:gd name="connsiteX0" fmla="*/ 0 w 576263"/>
              <a:gd name="connsiteY0" fmla="*/ 0 h 571500"/>
              <a:gd name="connsiteX1" fmla="*/ 566738 w 576263"/>
              <a:gd name="connsiteY1" fmla="*/ 571500 h 571500"/>
              <a:gd name="connsiteX2" fmla="*/ 576263 w 576263"/>
              <a:gd name="connsiteY2" fmla="*/ 0 h 571500"/>
              <a:gd name="connsiteX3" fmla="*/ 0 w 576263"/>
              <a:gd name="connsiteY3" fmla="*/ 0 h 571500"/>
              <a:gd name="connsiteX0" fmla="*/ 0 w 576263"/>
              <a:gd name="connsiteY0" fmla="*/ 0 h 576263"/>
              <a:gd name="connsiteX1" fmla="*/ 571335 w 576263"/>
              <a:gd name="connsiteY1" fmla="*/ 576263 h 576263"/>
              <a:gd name="connsiteX2" fmla="*/ 576263 w 576263"/>
              <a:gd name="connsiteY2" fmla="*/ 0 h 576263"/>
              <a:gd name="connsiteX3" fmla="*/ 0 w 576263"/>
              <a:gd name="connsiteY3" fmla="*/ 0 h 576263"/>
              <a:gd name="connsiteX0" fmla="*/ 0 w 576448"/>
              <a:gd name="connsiteY0" fmla="*/ 0 h 576263"/>
              <a:gd name="connsiteX1" fmla="*/ 575933 w 576448"/>
              <a:gd name="connsiteY1" fmla="*/ 576263 h 576263"/>
              <a:gd name="connsiteX2" fmla="*/ 576263 w 576448"/>
              <a:gd name="connsiteY2" fmla="*/ 0 h 576263"/>
              <a:gd name="connsiteX3" fmla="*/ 0 w 576448"/>
              <a:gd name="connsiteY3" fmla="*/ 0 h 576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6448" h="576263">
                <a:moveTo>
                  <a:pt x="0" y="0"/>
                </a:moveTo>
                <a:lnTo>
                  <a:pt x="575933" y="576263"/>
                </a:lnTo>
                <a:cubicBezTo>
                  <a:pt x="577576" y="384175"/>
                  <a:pt x="574620" y="192088"/>
                  <a:pt x="576263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6194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2124075" y="2212399"/>
            <a:ext cx="7019925" cy="49291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5000" tIns="0" rIns="135000" bIns="0" anchor="ctr"/>
          <a:lstStyle/>
          <a:p>
            <a:pPr algn="ctr">
              <a:defRPr/>
            </a:pPr>
            <a:r>
              <a:rPr lang="en-US" altLang="zh-CN" sz="210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Meiryo" panose="020B0604030504040204" pitchFamily="34" charset="-128"/>
              </a:rPr>
              <a:t>www.ypppt.com</a:t>
            </a:r>
            <a:endParaRPr lang="zh-CN" altLang="en-US" sz="2100" dirty="0">
              <a:solidFill>
                <a:srgbClr val="CEEAB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Meiryo" panose="020B0604030504040204" pitchFamily="34" charset="-128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" y="1636569"/>
            <a:ext cx="6984207" cy="58145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zh-CN" altLang="en-US" sz="2400" spc="150" dirty="0">
                <a:solidFill>
                  <a:srgbClr val="FFFFFF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</a:t>
            </a:r>
            <a:r>
              <a:rPr lang="zh-CN" altLang="en-US" sz="2100" spc="15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更多精品</a:t>
            </a:r>
            <a:r>
              <a:rPr lang="en-US" altLang="zh-CN" sz="2100" spc="15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100" spc="15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资源尽在</a:t>
            </a:r>
            <a:r>
              <a:rPr lang="en-US" altLang="zh-CN" sz="2100" spc="15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2100" spc="15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优品</a:t>
            </a:r>
            <a:r>
              <a:rPr lang="en-US" altLang="zh-CN" sz="2100" spc="15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100" spc="15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！</a:t>
            </a:r>
          </a:p>
        </p:txBody>
      </p:sp>
      <p:sp>
        <p:nvSpPr>
          <p:cNvPr id="6" name="直角三角形 5"/>
          <p:cNvSpPr/>
          <p:nvPr/>
        </p:nvSpPr>
        <p:spPr>
          <a:xfrm>
            <a:off x="6984207" y="1633539"/>
            <a:ext cx="640276" cy="584488"/>
          </a:xfrm>
          <a:prstGeom prst="rtTriangle">
            <a:avLst/>
          </a:prstGeom>
          <a:solidFill>
            <a:srgbClr val="007C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936373" y="2940767"/>
            <a:ext cx="5179807" cy="126957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>
              <a:lnSpc>
                <a:spcPts val="1800"/>
              </a:lnSpc>
            </a:pPr>
            <a:r>
              <a:rPr lang="en-US" altLang="zh-CN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模板下载：</a:t>
            </a:r>
            <a:r>
              <a:rPr lang="en-US" altLang="zh-CN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www.ypppt.com/moban/</a:t>
            </a:r>
            <a:r>
              <a:rPr lang="en-US" altLang="zh-CN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  <a:r>
              <a:rPr lang="zh-CN" altLang="en-US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节日</a:t>
            </a:r>
            <a:r>
              <a:rPr lang="en-US" altLang="zh-CN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</a:t>
            </a:r>
            <a:r>
              <a:rPr lang="en-US" altLang="zh-CN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www.ypppt.com/jieri/</a:t>
            </a:r>
            <a:endParaRPr lang="en-US" altLang="zh-CN" sz="900" kern="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800"/>
              </a:lnSpc>
            </a:pPr>
            <a:r>
              <a:rPr lang="en-US" altLang="zh-CN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背景图片：</a:t>
            </a:r>
            <a:r>
              <a:rPr lang="en-US" altLang="zh-CN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www.ypppt.com/beijing/</a:t>
            </a:r>
            <a:r>
              <a:rPr lang="en-US" altLang="zh-CN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PPT</a:t>
            </a:r>
            <a:r>
              <a:rPr lang="zh-CN" altLang="en-US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图表下载：</a:t>
            </a:r>
            <a:r>
              <a:rPr lang="en-US" altLang="zh-CN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6"/>
              </a:rPr>
              <a:t>www.ypppt.com/tubiao/</a:t>
            </a:r>
            <a:endParaRPr lang="en-US" altLang="zh-CN" sz="900" kern="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800"/>
              </a:lnSpc>
            </a:pPr>
            <a:r>
              <a:rPr lang="en-US" altLang="zh-CN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素材下载：</a:t>
            </a:r>
            <a:r>
              <a:rPr lang="en-US" altLang="zh-CN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7"/>
              </a:rPr>
              <a:t>www.ypppt.com/sucai/</a:t>
            </a:r>
            <a:r>
              <a:rPr lang="en-US" altLang="zh-CN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PPT</a:t>
            </a:r>
            <a:r>
              <a:rPr lang="zh-CN" altLang="en-US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教程下载：</a:t>
            </a:r>
            <a:r>
              <a:rPr lang="en-US" altLang="zh-CN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8"/>
              </a:rPr>
              <a:t>www.ypppt.com/jiaocheng/</a:t>
            </a:r>
            <a:r>
              <a:rPr lang="en-US" altLang="zh-CN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</a:p>
        </p:txBody>
      </p:sp>
    </p:spTree>
    <p:extLst>
      <p:ext uri="{BB962C8B-B14F-4D97-AF65-F5344CB8AC3E}">
        <p14:creationId xmlns:p14="http://schemas.microsoft.com/office/powerpoint/2010/main" val="2720524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6"/>
  <p:tag name="ISPRING_RESOURCE_PATHS_HASH_PRESENTER" val="f6f5646db08adf65fdd0782471d8cdbe1f10b2af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1696</TotalTime>
  <Words>439</Words>
  <Application>Microsoft Office PowerPoint</Application>
  <PresentationFormat>全屏显示(16:9)</PresentationFormat>
  <Paragraphs>28</Paragraphs>
  <Slides>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</vt:i4>
      </vt:variant>
    </vt:vector>
  </HeadingPairs>
  <TitlesOfParts>
    <vt:vector size="11" baseType="lpstr">
      <vt:lpstr>Meiryo</vt:lpstr>
      <vt:lpstr>宋体</vt:lpstr>
      <vt:lpstr>微软雅黑</vt:lpstr>
      <vt:lpstr>Arial</vt:lpstr>
      <vt:lpstr>Calibri</vt:lpstr>
      <vt:lpstr>Calibri Light</vt:lpstr>
      <vt:lpstr>方正兰亭细黑_GBK_M</vt:lpstr>
      <vt:lpstr>Office 主题​​</vt:lpstr>
      <vt:lpstr>Office Theme</vt:lpstr>
      <vt:lpstr>PowerPoint 演示文稿</vt:lpstr>
      <vt:lpstr>PowerPoint 演示文稿</vt:lpstr>
    </vt:vector>
  </TitlesOfParts>
  <Company>www.microsoft.com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</dc:title>
  <dc:creator>User</dc:creator>
  <cp:lastModifiedBy>Administrator</cp:lastModifiedBy>
  <cp:revision>86</cp:revision>
  <dcterms:created xsi:type="dcterms:W3CDTF">2015-01-22T11:01:02Z</dcterms:created>
  <dcterms:modified xsi:type="dcterms:W3CDTF">2016-05-18T02:41:00Z</dcterms:modified>
</cp:coreProperties>
</file>