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64" r:id="rId8"/>
    <p:sldId id="263" r:id="rId9"/>
    <p:sldId id="25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2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5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3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6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FF87A-E0C9-491C-B268-D7FD693B390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E29E-F67A-4277-9D65-4C5ACB9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679" y="5523978"/>
            <a:ext cx="496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: Left child &lt; Parent &lt;= Right child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11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94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2028" y="5298510"/>
            <a:ext cx="335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for 54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4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1611" y="5862181"/>
            <a:ext cx="237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Search for </a:t>
            </a:r>
            <a:r>
              <a:rPr lang="en-US" sz="3200" dirty="0" smtClean="0"/>
              <a:t>27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61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6559" y="5386192"/>
            <a:ext cx="237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Search for </a:t>
            </a:r>
            <a:r>
              <a:rPr lang="en-US" sz="3200" dirty="0" smtClean="0"/>
              <a:t>14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33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5359" y="3344449"/>
            <a:ext cx="232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</a:t>
            </a:r>
          </a:p>
          <a:p>
            <a:r>
              <a:rPr lang="en-US" dirty="0" smtClean="0"/>
              <a:t>Average case : O(log n)</a:t>
            </a:r>
          </a:p>
          <a:p>
            <a:r>
              <a:rPr lang="en-US" dirty="0" smtClean="0"/>
              <a:t>Worst case: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6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</dc:creator>
  <cp:lastModifiedBy>MZ</cp:lastModifiedBy>
  <cp:revision>8</cp:revision>
  <dcterms:created xsi:type="dcterms:W3CDTF">2020-10-16T06:32:43Z</dcterms:created>
  <dcterms:modified xsi:type="dcterms:W3CDTF">2020-10-16T08:46:07Z</dcterms:modified>
</cp:coreProperties>
</file>