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3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2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0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1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3B87-08C8-4081-BC6F-6B5EF341ECE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7FB2-16EC-4BCC-81E3-7AA866E5F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7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9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3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0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5259" y="3169085"/>
            <a:ext cx="3832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open addressing: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Linear probing</a:t>
            </a:r>
          </a:p>
          <a:p>
            <a:pPr lvl="1"/>
            <a:r>
              <a:rPr lang="en-US" dirty="0" smtClean="0"/>
              <a:t>On collusion check the second position of that is empty or not.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Quadric probing</a:t>
            </a:r>
          </a:p>
          <a:p>
            <a:pPr lvl="1"/>
            <a:r>
              <a:rPr lang="en-US" dirty="0" smtClean="0"/>
              <a:t>On collusion check the position is empty or not, which is after some period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Double hashing</a:t>
            </a:r>
          </a:p>
          <a:p>
            <a:pPr lvl="1"/>
            <a:r>
              <a:rPr lang="en-US" dirty="0" smtClean="0"/>
              <a:t>On collusion, hash again on the hashed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8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3256" y="3428999"/>
            <a:ext cx="3218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&amp; average</a:t>
            </a:r>
          </a:p>
          <a:p>
            <a:r>
              <a:rPr lang="en-US" dirty="0"/>
              <a:t>c</a:t>
            </a:r>
            <a:r>
              <a:rPr lang="en-US" dirty="0" smtClean="0"/>
              <a:t>ase is </a:t>
            </a:r>
            <a:r>
              <a:rPr lang="en-US" b="1" dirty="0" smtClean="0"/>
              <a:t>O(1)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dirty="0" smtClean="0"/>
              <a:t>Worst case is </a:t>
            </a:r>
            <a:r>
              <a:rPr lang="en-US" b="1" dirty="0" smtClean="0"/>
              <a:t>O(n),</a:t>
            </a:r>
          </a:p>
          <a:p>
            <a:r>
              <a:rPr lang="en-US" dirty="0" smtClean="0"/>
              <a:t>As we have to do a list searching</a:t>
            </a:r>
          </a:p>
          <a:p>
            <a:r>
              <a:rPr lang="en-US" dirty="0"/>
              <a:t>t</a:t>
            </a:r>
            <a:r>
              <a:rPr lang="en-US" dirty="0" smtClean="0"/>
              <a:t>o find the data.</a:t>
            </a:r>
          </a:p>
          <a:p>
            <a:r>
              <a:rPr lang="en-US" dirty="0" smtClean="0"/>
              <a:t>(On collusion of every hashed)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38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92" y="2278041"/>
            <a:ext cx="8924925" cy="4010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4080" y="826718"/>
            <a:ext cx="8204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Load factor</a:t>
            </a:r>
          </a:p>
          <a:p>
            <a:endParaRPr lang="en-US" dirty="0"/>
          </a:p>
          <a:p>
            <a:r>
              <a:rPr lang="en-US" sz="2000" dirty="0" smtClean="0"/>
              <a:t>(Declaration Size of hash table) / (size of total elements containing in table)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93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99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</dc:creator>
  <cp:lastModifiedBy>MZ</cp:lastModifiedBy>
  <cp:revision>9</cp:revision>
  <dcterms:created xsi:type="dcterms:W3CDTF">2020-10-16T09:17:35Z</dcterms:created>
  <dcterms:modified xsi:type="dcterms:W3CDTF">2020-10-16T09:41:32Z</dcterms:modified>
</cp:coreProperties>
</file>