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64C3-1EEB-4637-9247-F821826B317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D96F-3CF3-47A8-AC85-A347EF98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0088" y="5118266"/>
            <a:ext cx="591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Complete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" y="356260"/>
            <a:ext cx="11430605" cy="59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3" y="771896"/>
            <a:ext cx="10947524" cy="57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0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8992" y="1647701"/>
            <a:ext cx="4857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----------------------- Finding left child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-------------------------- Finding right child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-------------------------- Finding parents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81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2</cp:revision>
  <dcterms:created xsi:type="dcterms:W3CDTF">2020-10-16T05:35:17Z</dcterms:created>
  <dcterms:modified xsi:type="dcterms:W3CDTF">2020-10-16T06:10:33Z</dcterms:modified>
</cp:coreProperties>
</file>