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7405-1311-45F2-A06C-120451B8277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8448-7E25-41EB-AB7E-49318BA0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7405-1311-45F2-A06C-120451B8277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8448-7E25-41EB-AB7E-49318BA0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6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7405-1311-45F2-A06C-120451B8277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8448-7E25-41EB-AB7E-49318BA0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8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7405-1311-45F2-A06C-120451B8277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8448-7E25-41EB-AB7E-49318BA0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7405-1311-45F2-A06C-120451B8277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8448-7E25-41EB-AB7E-49318BA0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2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7405-1311-45F2-A06C-120451B8277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8448-7E25-41EB-AB7E-49318BA0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6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7405-1311-45F2-A06C-120451B8277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8448-7E25-41EB-AB7E-49318BA0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9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7405-1311-45F2-A06C-120451B8277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8448-7E25-41EB-AB7E-49318BA0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6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7405-1311-45F2-A06C-120451B8277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8448-7E25-41EB-AB7E-49318BA0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8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7405-1311-45F2-A06C-120451B8277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8448-7E25-41EB-AB7E-49318BA0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7405-1311-45F2-A06C-120451B8277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8448-7E25-41EB-AB7E-49318BA0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F7405-1311-45F2-A06C-120451B8277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8448-7E25-41EB-AB7E-49318BA0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2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0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9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7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MZ</dc:creator>
  <cp:lastModifiedBy>MZ</cp:lastModifiedBy>
  <cp:revision>1</cp:revision>
  <dcterms:created xsi:type="dcterms:W3CDTF">2020-10-16T06:21:31Z</dcterms:created>
  <dcterms:modified xsi:type="dcterms:W3CDTF">2020-10-16T06:21:54Z</dcterms:modified>
</cp:coreProperties>
</file>