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5C7A-E82F-453A-AF18-C11795FEB71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67BE-0EA4-4975-AF39-5C4F52683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89" y="4714504"/>
            <a:ext cx="261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complexity</a:t>
            </a:r>
          </a:p>
          <a:p>
            <a:r>
              <a:rPr lang="en-US" dirty="0" smtClean="0"/>
              <a:t>Average case : O(n log n)</a:t>
            </a:r>
          </a:p>
          <a:p>
            <a:endParaRPr lang="en-US" dirty="0"/>
          </a:p>
          <a:p>
            <a:r>
              <a:rPr lang="en-US" dirty="0"/>
              <a:t>Worst </a:t>
            </a:r>
            <a:r>
              <a:rPr lang="en-US" dirty="0" smtClean="0"/>
              <a:t>case: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7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4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065818" y="1995055"/>
            <a:ext cx="4975761" cy="46313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5039" y="3123210"/>
            <a:ext cx="2838203" cy="148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1356" y="3428999"/>
            <a:ext cx="4702628" cy="4364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6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282" y="1769423"/>
            <a:ext cx="9769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Tricks: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Do quick sort until the partition array size becomes less than 16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Do insertion  sort for any array size of less than 16</a:t>
            </a:r>
          </a:p>
        </p:txBody>
      </p:sp>
    </p:spTree>
    <p:extLst>
      <p:ext uri="{BB962C8B-B14F-4D97-AF65-F5344CB8AC3E}">
        <p14:creationId xmlns:p14="http://schemas.microsoft.com/office/powerpoint/2010/main" val="41348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4</cp:revision>
  <dcterms:created xsi:type="dcterms:W3CDTF">2020-10-16T04:43:52Z</dcterms:created>
  <dcterms:modified xsi:type="dcterms:W3CDTF">2020-10-16T05:11:49Z</dcterms:modified>
</cp:coreProperties>
</file>